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B34B-4FA9-4513-B7CE-84AF2BCE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E6FD4-BBC7-4C95-95CD-BE3D7D74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FCA4C-2684-4248-A9A0-8415E01E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25499-CDDF-48BE-895A-2BB568CE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0203B-5DA4-464C-9B81-40CC5053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D997F-5A53-4041-BE78-96FE68AD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00511-31A4-402F-8D13-67FF1D48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C9090-E937-4A7B-8056-DB69751E7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6AB8D-3E98-460B-A4AC-6D80B72E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3644A-CB46-409A-834C-C594882D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13A32-82FC-4932-9CAF-C5D69961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23012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护理部规范管理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护理部管理规范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护理部质量改进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护理部与其他部门的协作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护理部是医疗机构中负责护理工作的专业部门，承担着为患者提供高质量护理服务的职责。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护理部负责制定护理工作计划、组织实施护理工作、监督护理质量、开展护理教育和培训等。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护理部通过规范管理，确保患者得到科学、合理的护理，降低医疗事故和纠纷的发生率。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护理部在医疗工作中扮演着重要角色，通过提高护理水平，促进医疗质量的提升。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护理部承担着培养和输送优秀护理人才的任务，为医疗机构的长远发展提供人才保障。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20" r="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护理部的概念起源于西方国家，最初是为了满足医院对专业护理人员的需求而设立。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随着医学的进步和人们对健康需求的提高，护理部在职责、功能和管理上不断发展和完善。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未来，随着医疗技术的不断创新和人们对健康需求的不断提高，护理部将更加注重个性化、专业化和精细化的发展。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护理部管理规范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定期组织护士参加培训，提高护理技能和知识水平，确保提供优质的护理服务。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建立完善的护士考核机制，对护士的工作表现进行评估，激励优秀护士，帮助不足的护士提升。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护士考核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根据科室需求合理配置护士，确保每个科室的护理工作得到有效保障。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根据医院实际情况，制定符合护理工作特点的护理制度，明确护理人员的职责和工作流程。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加强护理制度的宣传和培训，确保每位护理人员都能熟练掌握并严格遵守。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建立护理制度执行的监督机制，对违反制度的行为进行及时纠正和处理。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合理规划和使用护理物资，确保物资充足且不浪费，满足临床需求。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定期对护理设备进行检查和维护，确保设备正常运行，提高使用效率。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合理安排护理人员的工作时间和排班，保障护理人员的身心健康，提高工作效率。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https://d.book118.com/755323012312011044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2024-09-07T09:55:13.454</cp:lastPrinted>
  <dcterms:created xsi:type="dcterms:W3CDTF">2024-09-07T01:55:13Z</dcterms:created>
  <dcterms:modified xsi:type="dcterms:W3CDTF">2024-09-07T01:55:15Z</dcterms:modified>
</cp:coreProperties>
</file>