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159CA44-8A5D-4421-9EDA-10B26988F0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D20486-259C-48E9-8F7A-B7D51D97EA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5B69E8B-B719-4820-BDD0-9A2779EE32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0F0AC05-5752-4FD3-A173-E580E36760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8309A19-03B6-498E-81A8-FBF92D73B72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632C798-DAB2-4D63-9F84-D2FFEB4A815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27E875B-385B-4EBF-B80C-38D31262590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9010A1-886E-4FD3-9506-0285087F78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EF34AC-DA04-4D37-B279-3B44E559AA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0324F4-CA16-4734-8B58-C85960F455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861777-0AB9-47A7-A100-63B6D82C38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 Id="rId6"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5324104034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2024-01-02</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研究生管理系统培训</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研究生管理系统概述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研究生管理系统的使用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研究生管理系统的维护与优化</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研究生管理系统的安全保障</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研究生管理系统的未来发展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研究生管理系统概述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821847" y="1611542"/>
            <a:ext cx="6129450" cy="4573004"/>
          </a:xfrm>
          <a:prstGeom prst="rect">
            <a:avLst/>
          </a:prstGeom>
        </p:spPr>
      </p:pic>
      <p:sp>
        <p:nvSpPr>
          <p:cNvPr id="3" name="TextBox 3"/>
          <p:cNvSpPr txBox="1"/>
          <p:nvPr/>
        </p:nvSpPr>
        <p:spPr>
          <a:xfrm>
            <a:off x="539110" y="1455569"/>
            <a:ext cx="4076700" cy="1428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研究生管理系统是一款专门针对研究生培养过程进行管理的软件系统。</a:t>
            </a:r>
          </a:p>
        </p:txBody>
      </p:sp>
      <p:sp>
        <p:nvSpPr>
          <p:cNvPr id="4" name="TextBox 4"/>
          <p:cNvSpPr txBox="1"/>
          <p:nvPr/>
        </p:nvSpPr>
        <p:spPr>
          <a:xfrm>
            <a:off x="539110" y="3178907"/>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该系统旨在提高研究生培养质量，优化管理流程，为研究生、导师和学院提供便捷的服务。</a:t>
            </a:r>
          </a:p>
        </p:txBody>
      </p:sp>
      <p:sp>
        <p:nvSpPr>
          <p:cNvPr id="5" name="TextBox 5"/>
          <p:cNvSpPr txBox="1"/>
          <p:nvPr/>
        </p:nvSpPr>
        <p:spPr>
          <a:xfrm>
            <a:off x="539110" y="4746271"/>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通过研究生管理系统，可以实现研究生的招生、培养、学位论文指导等全过程的管理。</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系统简介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学生管理</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导师管理</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课程管理</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学位论文指导</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系统功能</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对研究生课程进行管理，包括课程设置、选课、成绩录入等功能。</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记录导师的基本信息、研究方向和指导的研究生等信息，便于学院对导师的管理。</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记录学生的基本信息、学籍信息、成绩等，方便学院对学生的管理。</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提供论文选题、进度管理、论文提交等功能，方便导师对学生的论文指导。</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研究生招生</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培养过程管理</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学位论文指导</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毕业审核</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系统应用场景</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在招生过程中，通过系统对考生信息进行管理，方便学院的招生工作。</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在研究生的培养过程中，通过系统对研究生的课程学习、科研活动等进行管理。</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在研究生的学位论文指导过程中，通过系统对论文选题、进度等进行管理。</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在研究生的毕业审核过程中，通过系统对研究生的毕业资格进行审核。</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研究生管理系统的使用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6" b="116"/>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t="116" b="116"/>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t="116" b="116"/>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t="116" b="116"/>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总结词：详细描述</a:t>
            </a:r>
            <a:endParaRPr lang="en-US" sz="1100"/>
          </a:p>
        </p:txBody>
      </p:sp>
      <p:sp>
        <p:nvSpPr>
          <p:cNvPr id="11" name="AutoShape 11"/>
          <p:cNvSpPr/>
          <p:nvPr/>
        </p:nvSpPr>
        <p:spPr>
          <a:xfrm>
            <a:off x="3586178"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总结词：详细描述</a:t>
            </a:r>
            <a:endParaRPr lang="en-US" sz="1100"/>
          </a:p>
        </p:txBody>
      </p:sp>
      <p:sp>
        <p:nvSpPr>
          <p:cNvPr id="12" name="AutoShape 12"/>
          <p:cNvSpPr/>
          <p:nvPr/>
        </p:nvSpPr>
        <p:spPr>
          <a:xfrm>
            <a:off x="6264374" y="5054414"/>
            <a:ext cx="2415273" cy="99992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总结词：详细描述</a:t>
            </a:r>
            <a:endParaRPr lang="en-US" sz="1100"/>
          </a:p>
        </p:txBody>
      </p:sp>
      <p:sp>
        <p:nvSpPr>
          <p:cNvPr id="13" name="AutoShape 13"/>
          <p:cNvSpPr/>
          <p:nvPr/>
        </p:nvSpPr>
        <p:spPr>
          <a:xfrm>
            <a:off x="8942570"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总结词：详细描述</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用户注册与登录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10800000">
            <a:off x="5310197" y="3360"/>
            <a:ext cx="6881803" cy="1578837"/>
          </a:xfrm>
          <a:prstGeom prst="rtTriangl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865044"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总结词：详细描述</a:t>
            </a:r>
          </a:p>
        </p:txBody>
      </p:sp>
      <p:sp>
        <p:nvSpPr>
          <p:cNvPr id="4" name="TextBox 4"/>
          <p:cNvSpPr txBox="1"/>
          <p:nvPr/>
        </p:nvSpPr>
        <p:spPr>
          <a:xfrm>
            <a:off x="829105"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总结词：详细描述</a:t>
            </a:r>
          </a:p>
        </p:txBody>
      </p:sp>
      <p:sp>
        <p:nvSpPr>
          <p:cNvPr id="5" name="AutoShape 5"/>
          <p:cNvSpPr/>
          <p:nvPr/>
        </p:nvSpPr>
        <p:spPr>
          <a:xfrm>
            <a:off x="726223"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0284"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6654250"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总结词：详细描述</a:t>
            </a:r>
          </a:p>
        </p:txBody>
      </p:sp>
      <p:sp>
        <p:nvSpPr>
          <p:cNvPr id="8" name="AutoShape 8"/>
          <p:cNvSpPr/>
          <p:nvPr/>
        </p:nvSpPr>
        <p:spPr>
          <a:xfrm>
            <a:off x="6515429"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633797"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总结词：详细描述</a:t>
            </a:r>
          </a:p>
        </p:txBody>
      </p:sp>
      <p:sp>
        <p:nvSpPr>
          <p:cNvPr id="10" name="AutoShape 10"/>
          <p:cNvSpPr/>
          <p:nvPr/>
        </p:nvSpPr>
        <p:spPr>
          <a:xfrm>
            <a:off x="6494977"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18041" b="18041"/>
          <a:stretch>
            <a:fillRect/>
          </a:stretch>
        </p:blipFill>
        <p:spPr>
          <a:xfrm>
            <a:off x="454963" y="3801273"/>
            <a:ext cx="3547872" cy="2267712"/>
          </a:xfrm>
          <a:prstGeom prst="rect">
            <a:avLst/>
          </a:prstGeom>
        </p:spPr>
      </p:pic>
      <p:pic>
        <p:nvPicPr>
          <p:cNvPr id="12" name="Picture 12"/>
          <p:cNvPicPr>
            <a:picLocks noChangeAspect="1"/>
          </p:cNvPicPr>
          <p:nvPr/>
        </p:nvPicPr>
        <p:blipFill>
          <a:blip r:embed="rId3"/>
          <a:srcRect t="2062" b="2062"/>
          <a:stretch>
            <a:fillRect/>
          </a:stretch>
        </p:blipFill>
        <p:spPr>
          <a:xfrm>
            <a:off x="4281896" y="3801273"/>
            <a:ext cx="3547872" cy="2267712"/>
          </a:xfrm>
          <a:prstGeom prst="rect">
            <a:avLst/>
          </a:prstGeom>
        </p:spPr>
      </p:pic>
      <p:pic>
        <p:nvPicPr>
          <p:cNvPr id="13" name="Picture 13"/>
          <p:cNvPicPr>
            <a:picLocks noChangeAspect="1"/>
          </p:cNvPicPr>
          <p:nvPr/>
        </p:nvPicPr>
        <p:blipFill>
          <a:blip r:embed="rId4"/>
          <a:srcRect t="6812" b="6812"/>
          <a:stretch>
            <a:fillRect/>
          </a:stretch>
        </p:blipFill>
        <p:spPr>
          <a:xfrm>
            <a:off x="8108829" y="3801273"/>
            <a:ext cx="3547872" cy="2267712"/>
          </a:xfrm>
          <a:prstGeom prst="rect">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个人信息管理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852041" y="2608040"/>
            <a:ext cx="1741075" cy="1743361"/>
            <a:chOff x="1852041" y="2608040"/>
            <a:chExt cx="1741075" cy="1743361"/>
          </a:xfrm>
        </p:grpSpPr>
        <p:sp>
          <p:nvSpPr>
            <p:cNvPr id="3" name="Freeform 3"/>
            <p:cNvSpPr/>
            <p:nvPr/>
          </p:nvSpPr>
          <p:spPr>
            <a:xfrm>
              <a:off x="1852041" y="2608040"/>
              <a:ext cx="1741075" cy="1743361"/>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3003" y="10800"/>
                  </a:moveTo>
                  <a:cubicBezTo>
                    <a:pt x="3003" y="15106"/>
                    <a:pt x="6494" y="18597"/>
                    <a:pt x="10800" y="18597"/>
                  </a:cubicBezTo>
                  <a:cubicBezTo>
                    <a:pt x="15106" y="18597"/>
                    <a:pt x="18597" y="15106"/>
                    <a:pt x="18597" y="10800"/>
                  </a:cubicBezTo>
                  <a:cubicBezTo>
                    <a:pt x="18597" y="6494"/>
                    <a:pt x="15106" y="3003"/>
                    <a:pt x="10800" y="3003"/>
                  </a:cubicBezTo>
                  <a:cubicBezTo>
                    <a:pt x="6494" y="3003"/>
                    <a:pt x="3003" y="6494"/>
                    <a:pt x="300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2474404" y="2441829"/>
            <a:ext cx="497967" cy="2077498"/>
            <a:chOff x="2474404" y="2441829"/>
            <a:chExt cx="497967" cy="2077498"/>
          </a:xfrm>
        </p:grpSpPr>
        <p:sp>
          <p:nvSpPr>
            <p:cNvPr id="5" name="Freeform 5"/>
            <p:cNvSpPr/>
            <p:nvPr/>
          </p:nvSpPr>
          <p:spPr>
            <a:xfrm>
              <a:off x="2474404" y="4143661"/>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flipV="1">
              <a:off x="2474404" y="2441829"/>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2474404" y="2441829"/>
            <a:ext cx="497967" cy="2077498"/>
            <a:chOff x="2474404" y="2441829"/>
            <a:chExt cx="497967" cy="2077498"/>
          </a:xfrm>
        </p:grpSpPr>
        <p:sp>
          <p:nvSpPr>
            <p:cNvPr id="8" name="Freeform 8"/>
            <p:cNvSpPr/>
            <p:nvPr/>
          </p:nvSpPr>
          <p:spPr>
            <a:xfrm>
              <a:off x="2474404" y="4143661"/>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flipV="1">
              <a:off x="2474404" y="2441829"/>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2474404" y="2441829"/>
            <a:ext cx="497967" cy="2077498"/>
            <a:chOff x="2474404" y="2441829"/>
            <a:chExt cx="497967" cy="2077498"/>
          </a:xfrm>
        </p:grpSpPr>
        <p:sp>
          <p:nvSpPr>
            <p:cNvPr id="11" name="Freeform 11"/>
            <p:cNvSpPr/>
            <p:nvPr/>
          </p:nvSpPr>
          <p:spPr>
            <a:xfrm>
              <a:off x="2474404" y="4143661"/>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flipV="1">
              <a:off x="2474404" y="2441829"/>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76214" y="2441829"/>
            <a:ext cx="497967" cy="2077498"/>
            <a:chOff x="2476214" y="2441829"/>
            <a:chExt cx="497967" cy="2077498"/>
          </a:xfrm>
        </p:grpSpPr>
        <p:sp>
          <p:nvSpPr>
            <p:cNvPr id="14" name="Freeform 14"/>
            <p:cNvSpPr/>
            <p:nvPr/>
          </p:nvSpPr>
          <p:spPr>
            <a:xfrm>
              <a:off x="2476214" y="4143661"/>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flipV="1">
              <a:off x="2476214" y="2441829"/>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1852041" y="2607469"/>
            <a:ext cx="1741075" cy="1743361"/>
            <a:chOff x="1852041" y="2607469"/>
            <a:chExt cx="1741075" cy="1743361"/>
          </a:xfrm>
        </p:grpSpPr>
        <p:sp>
          <p:nvSpPr>
            <p:cNvPr id="17" name="Freeform 17"/>
            <p:cNvSpPr/>
            <p:nvPr/>
          </p:nvSpPr>
          <p:spPr>
            <a:xfrm>
              <a:off x="1852041" y="2607469"/>
              <a:ext cx="1741075" cy="1743361"/>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3003" y="10800"/>
                  </a:moveTo>
                  <a:cubicBezTo>
                    <a:pt x="3003" y="15106"/>
                    <a:pt x="6494" y="18597"/>
                    <a:pt x="10800" y="18597"/>
                  </a:cubicBezTo>
                  <a:cubicBezTo>
                    <a:pt x="15106" y="18597"/>
                    <a:pt x="18597" y="15106"/>
                    <a:pt x="18597" y="10800"/>
                  </a:cubicBezTo>
                  <a:cubicBezTo>
                    <a:pt x="18597" y="6494"/>
                    <a:pt x="15106" y="3003"/>
                    <a:pt x="10800" y="3003"/>
                  </a:cubicBezTo>
                  <a:cubicBezTo>
                    <a:pt x="6494" y="3003"/>
                    <a:pt x="3003" y="6494"/>
                    <a:pt x="300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2474404" y="2441257"/>
            <a:ext cx="497967" cy="2077498"/>
            <a:chOff x="2474404" y="2441257"/>
            <a:chExt cx="497967" cy="2077498"/>
          </a:xfrm>
        </p:grpSpPr>
        <p:sp>
          <p:nvSpPr>
            <p:cNvPr id="19" name="Freeform 19"/>
            <p:cNvSpPr/>
            <p:nvPr/>
          </p:nvSpPr>
          <p:spPr>
            <a:xfrm>
              <a:off x="2474404" y="4143089"/>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flipV="1">
              <a:off x="2474404" y="2441257"/>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2474404" y="2441257"/>
            <a:ext cx="497967" cy="2077498"/>
            <a:chOff x="2474404" y="2441257"/>
            <a:chExt cx="497967" cy="2077498"/>
          </a:xfrm>
        </p:grpSpPr>
        <p:sp>
          <p:nvSpPr>
            <p:cNvPr id="22" name="Freeform 22"/>
            <p:cNvSpPr/>
            <p:nvPr/>
          </p:nvSpPr>
          <p:spPr>
            <a:xfrm>
              <a:off x="2474404" y="4143089"/>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flipV="1">
              <a:off x="2474404" y="2441257"/>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2474404" y="2441257"/>
            <a:ext cx="497967" cy="2077498"/>
            <a:chOff x="2474404" y="2441257"/>
            <a:chExt cx="497967" cy="2077498"/>
          </a:xfrm>
        </p:grpSpPr>
        <p:sp>
          <p:nvSpPr>
            <p:cNvPr id="25" name="Freeform 25"/>
            <p:cNvSpPr/>
            <p:nvPr/>
          </p:nvSpPr>
          <p:spPr>
            <a:xfrm>
              <a:off x="2474404" y="4143089"/>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flipV="1">
              <a:off x="2474404" y="2441257"/>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2476214" y="2441257"/>
            <a:ext cx="497967" cy="2077498"/>
            <a:chOff x="2476214" y="2441257"/>
            <a:chExt cx="497967" cy="2077498"/>
          </a:xfrm>
        </p:grpSpPr>
        <p:sp>
          <p:nvSpPr>
            <p:cNvPr id="28" name="Freeform 28"/>
            <p:cNvSpPr/>
            <p:nvPr/>
          </p:nvSpPr>
          <p:spPr>
            <a:xfrm>
              <a:off x="2476214" y="4143089"/>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flipV="1">
              <a:off x="2476214" y="2441257"/>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3653980" y="3200971"/>
            <a:ext cx="2390966" cy="2394109"/>
            <a:chOff x="3653980" y="3200971"/>
            <a:chExt cx="2390966" cy="2394109"/>
          </a:xfrm>
        </p:grpSpPr>
        <p:sp>
          <p:nvSpPr>
            <p:cNvPr id="31" name="Freeform 31"/>
            <p:cNvSpPr/>
            <p:nvPr/>
          </p:nvSpPr>
          <p:spPr>
            <a:xfrm>
              <a:off x="3653980" y="3200971"/>
              <a:ext cx="2390966" cy="2394109"/>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3003" y="10800"/>
                  </a:moveTo>
                  <a:cubicBezTo>
                    <a:pt x="3003" y="15106"/>
                    <a:pt x="6494" y="18597"/>
                    <a:pt x="10800" y="18597"/>
                  </a:cubicBezTo>
                  <a:cubicBezTo>
                    <a:pt x="15106" y="18597"/>
                    <a:pt x="18597" y="15106"/>
                    <a:pt x="18597" y="10800"/>
                  </a:cubicBezTo>
                  <a:cubicBezTo>
                    <a:pt x="18597" y="6494"/>
                    <a:pt x="15106" y="3003"/>
                    <a:pt x="10800" y="3003"/>
                  </a:cubicBezTo>
                  <a:cubicBezTo>
                    <a:pt x="6494" y="3003"/>
                    <a:pt x="3003" y="6494"/>
                    <a:pt x="3003" y="1080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4508754" y="2972753"/>
            <a:ext cx="683800" cy="2852928"/>
            <a:chOff x="4508754" y="2972753"/>
            <a:chExt cx="683800" cy="2852928"/>
          </a:xfrm>
        </p:grpSpPr>
        <p:sp>
          <p:nvSpPr>
            <p:cNvPr id="33" name="Freeform 33"/>
            <p:cNvSpPr/>
            <p:nvPr/>
          </p:nvSpPr>
          <p:spPr>
            <a:xfrm>
              <a:off x="4508754" y="5309807"/>
              <a:ext cx="683800" cy="515874"/>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flipV="1">
              <a:off x="4508754" y="2972753"/>
              <a:ext cx="683800" cy="515874"/>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 name="Group 35"/>
          <p:cNvGrpSpPr/>
          <p:nvPr/>
        </p:nvGrpSpPr>
        <p:grpSpPr>
          <a:xfrm>
            <a:off x="4508754" y="2972753"/>
            <a:ext cx="683800" cy="2852928"/>
            <a:chOff x="4508754" y="2972753"/>
            <a:chExt cx="683800" cy="2852928"/>
          </a:xfrm>
        </p:grpSpPr>
        <p:sp>
          <p:nvSpPr>
            <p:cNvPr id="36" name="Freeform 36"/>
            <p:cNvSpPr/>
            <p:nvPr/>
          </p:nvSpPr>
          <p:spPr>
            <a:xfrm>
              <a:off x="4508754" y="5309807"/>
              <a:ext cx="683800" cy="515874"/>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flipV="1">
              <a:off x="4508754" y="2972753"/>
              <a:ext cx="683800" cy="515874"/>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 name="Group 38"/>
          <p:cNvGrpSpPr/>
          <p:nvPr/>
        </p:nvGrpSpPr>
        <p:grpSpPr>
          <a:xfrm>
            <a:off x="4508754" y="2972753"/>
            <a:ext cx="683800" cy="2852928"/>
            <a:chOff x="4508754" y="2972753"/>
            <a:chExt cx="683800" cy="2852928"/>
          </a:xfrm>
        </p:grpSpPr>
        <p:sp>
          <p:nvSpPr>
            <p:cNvPr id="39" name="Freeform 39"/>
            <p:cNvSpPr/>
            <p:nvPr/>
          </p:nvSpPr>
          <p:spPr>
            <a:xfrm>
              <a:off x="4508754" y="5309807"/>
              <a:ext cx="683800" cy="515874"/>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flipV="1">
              <a:off x="4508754" y="2972753"/>
              <a:ext cx="683800" cy="515874"/>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11135" y="2972753"/>
            <a:ext cx="683800" cy="2852928"/>
            <a:chOff x="4511135" y="2972753"/>
            <a:chExt cx="683800" cy="2852928"/>
          </a:xfrm>
        </p:grpSpPr>
        <p:sp>
          <p:nvSpPr>
            <p:cNvPr id="42" name="Freeform 42"/>
            <p:cNvSpPr/>
            <p:nvPr/>
          </p:nvSpPr>
          <p:spPr>
            <a:xfrm>
              <a:off x="4511135" y="5309807"/>
              <a:ext cx="683800" cy="515874"/>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flipV="1">
              <a:off x="4511135" y="2972753"/>
              <a:ext cx="683800" cy="515874"/>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4" name="Group 44"/>
          <p:cNvGrpSpPr/>
          <p:nvPr/>
        </p:nvGrpSpPr>
        <p:grpSpPr>
          <a:xfrm>
            <a:off x="3648742" y="3197923"/>
            <a:ext cx="2396966" cy="2400109"/>
            <a:chOff x="3648742" y="3197923"/>
            <a:chExt cx="2396966" cy="2400109"/>
          </a:xfrm>
        </p:grpSpPr>
        <p:sp>
          <p:nvSpPr>
            <p:cNvPr id="45" name="Freeform 45"/>
            <p:cNvSpPr/>
            <p:nvPr/>
          </p:nvSpPr>
          <p:spPr>
            <a:xfrm>
              <a:off x="3648742" y="3197923"/>
              <a:ext cx="2396966" cy="2400109"/>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3003" y="10800"/>
                  </a:moveTo>
                  <a:cubicBezTo>
                    <a:pt x="3003" y="15106"/>
                    <a:pt x="6494" y="18597"/>
                    <a:pt x="10800" y="18597"/>
                  </a:cubicBezTo>
                  <a:cubicBezTo>
                    <a:pt x="15106" y="18597"/>
                    <a:pt x="18597" y="15106"/>
                    <a:pt x="18597" y="10800"/>
                  </a:cubicBezTo>
                  <a:cubicBezTo>
                    <a:pt x="18597" y="6494"/>
                    <a:pt x="15106" y="3003"/>
                    <a:pt x="10800" y="3003"/>
                  </a:cubicBezTo>
                  <a:cubicBezTo>
                    <a:pt x="6494" y="3003"/>
                    <a:pt x="3003" y="6494"/>
                    <a:pt x="3003" y="1080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4505706" y="2969133"/>
            <a:ext cx="685514" cy="2860167"/>
            <a:chOff x="4505706" y="2969133"/>
            <a:chExt cx="685514" cy="2860167"/>
          </a:xfrm>
        </p:grpSpPr>
        <p:sp>
          <p:nvSpPr>
            <p:cNvPr id="47" name="Freeform 47"/>
            <p:cNvSpPr/>
            <p:nvPr/>
          </p:nvSpPr>
          <p:spPr>
            <a:xfrm>
              <a:off x="4505706" y="5312093"/>
              <a:ext cx="685514" cy="517207"/>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flipV="1">
              <a:off x="4505706" y="2969133"/>
              <a:ext cx="685514" cy="517207"/>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9" name="Group 49"/>
          <p:cNvGrpSpPr/>
          <p:nvPr/>
        </p:nvGrpSpPr>
        <p:grpSpPr>
          <a:xfrm>
            <a:off x="4505706" y="2969133"/>
            <a:ext cx="685514" cy="2860167"/>
            <a:chOff x="4505706" y="2969133"/>
            <a:chExt cx="685514" cy="2860167"/>
          </a:xfrm>
        </p:grpSpPr>
        <p:sp>
          <p:nvSpPr>
            <p:cNvPr id="50" name="Freeform 50"/>
            <p:cNvSpPr/>
            <p:nvPr/>
          </p:nvSpPr>
          <p:spPr>
            <a:xfrm>
              <a:off x="4505706" y="5312093"/>
              <a:ext cx="685514" cy="517207"/>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flipV="1">
              <a:off x="4505706" y="2969133"/>
              <a:ext cx="685514" cy="517207"/>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4505706" y="2969133"/>
            <a:ext cx="685514" cy="2860167"/>
            <a:chOff x="4505706" y="2969133"/>
            <a:chExt cx="685514" cy="2860167"/>
          </a:xfrm>
        </p:grpSpPr>
        <p:sp>
          <p:nvSpPr>
            <p:cNvPr id="53" name="Freeform 53"/>
            <p:cNvSpPr/>
            <p:nvPr/>
          </p:nvSpPr>
          <p:spPr>
            <a:xfrm>
              <a:off x="4505706" y="5312093"/>
              <a:ext cx="685514" cy="517207"/>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flipV="1">
              <a:off x="4505706" y="2969133"/>
              <a:ext cx="685514" cy="517207"/>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5" name="Group 55"/>
          <p:cNvGrpSpPr/>
          <p:nvPr/>
        </p:nvGrpSpPr>
        <p:grpSpPr>
          <a:xfrm>
            <a:off x="4508087" y="2969133"/>
            <a:ext cx="685514" cy="2860167"/>
            <a:chOff x="4508087" y="2969133"/>
            <a:chExt cx="685514" cy="2860167"/>
          </a:xfrm>
        </p:grpSpPr>
        <p:sp>
          <p:nvSpPr>
            <p:cNvPr id="56" name="Freeform 56"/>
            <p:cNvSpPr/>
            <p:nvPr/>
          </p:nvSpPr>
          <p:spPr>
            <a:xfrm>
              <a:off x="4508087" y="5312093"/>
              <a:ext cx="685514" cy="517207"/>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flipV="1">
              <a:off x="4508087" y="2969133"/>
              <a:ext cx="685514" cy="517207"/>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8" name="Group 58"/>
          <p:cNvGrpSpPr/>
          <p:nvPr/>
        </p:nvGrpSpPr>
        <p:grpSpPr>
          <a:xfrm>
            <a:off x="6124670" y="2332768"/>
            <a:ext cx="2128075" cy="2130933"/>
            <a:chOff x="6124670" y="2332768"/>
            <a:chExt cx="2128075" cy="2130933"/>
          </a:xfrm>
        </p:grpSpPr>
        <p:sp>
          <p:nvSpPr>
            <p:cNvPr id="59" name="Freeform 59"/>
            <p:cNvSpPr/>
            <p:nvPr/>
          </p:nvSpPr>
          <p:spPr>
            <a:xfrm>
              <a:off x="6124670" y="2332768"/>
              <a:ext cx="2128075" cy="2130933"/>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3003" y="10800"/>
                  </a:moveTo>
                  <a:cubicBezTo>
                    <a:pt x="3003" y="15106"/>
                    <a:pt x="6494" y="18597"/>
                    <a:pt x="10800" y="18597"/>
                  </a:cubicBezTo>
                  <a:cubicBezTo>
                    <a:pt x="15106" y="18597"/>
                    <a:pt x="18597" y="15106"/>
                    <a:pt x="18597" y="10800"/>
                  </a:cubicBezTo>
                  <a:cubicBezTo>
                    <a:pt x="18597" y="6494"/>
                    <a:pt x="15106" y="3003"/>
                    <a:pt x="10800" y="3003"/>
                  </a:cubicBezTo>
                  <a:cubicBezTo>
                    <a:pt x="6494" y="3003"/>
                    <a:pt x="3003" y="6494"/>
                    <a:pt x="3003" y="1080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885432" y="2129600"/>
            <a:ext cx="608648" cy="2539364"/>
            <a:chOff x="6885432" y="2129600"/>
            <a:chExt cx="608648" cy="2539364"/>
          </a:xfrm>
        </p:grpSpPr>
        <p:sp>
          <p:nvSpPr>
            <p:cNvPr id="61" name="Freeform 61"/>
            <p:cNvSpPr/>
            <p:nvPr/>
          </p:nvSpPr>
          <p:spPr>
            <a:xfrm>
              <a:off x="6885432" y="4209764"/>
              <a:ext cx="608648" cy="459200"/>
            </a:xfrm>
            <a:custGeom>
              <a:rect l="l" t="t" r="r" b="b"/>
              <a:pathLst>
                <a:path w="21600" h="21600">
                  <a:moveTo>
                    <a:pt x="0" y="0"/>
                  </a:moveTo>
                  <a:lnTo>
                    <a:pt x="5400" y="21600"/>
                  </a:lnTo>
                  <a:lnTo>
                    <a:pt x="16200" y="21600"/>
                  </a:lnTo>
                  <a:lnTo>
                    <a:pt x="21600" y="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flipV="1">
              <a:off x="6885432" y="2129600"/>
              <a:ext cx="608648" cy="459200"/>
            </a:xfrm>
            <a:custGeom>
              <a:rect l="l" t="t" r="r" b="b"/>
              <a:pathLst>
                <a:path w="21600" h="21600">
                  <a:moveTo>
                    <a:pt x="0" y="0"/>
                  </a:moveTo>
                  <a:lnTo>
                    <a:pt x="5400" y="21600"/>
                  </a:lnTo>
                  <a:lnTo>
                    <a:pt x="16200" y="21600"/>
                  </a:lnTo>
                  <a:lnTo>
                    <a:pt x="21600" y="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6885432" y="2129600"/>
            <a:ext cx="608648" cy="2539364"/>
            <a:chOff x="6885432" y="2129600"/>
            <a:chExt cx="608648" cy="2539364"/>
          </a:xfrm>
        </p:grpSpPr>
        <p:sp>
          <p:nvSpPr>
            <p:cNvPr id="64" name="Freeform 64"/>
            <p:cNvSpPr/>
            <p:nvPr/>
          </p:nvSpPr>
          <p:spPr>
            <a:xfrm>
              <a:off x="6885432" y="4209764"/>
              <a:ext cx="608648" cy="459200"/>
            </a:xfrm>
            <a:custGeom>
              <a:rect l="l" t="t" r="r" b="b"/>
              <a:pathLst>
                <a:path w="21600" h="21600">
                  <a:moveTo>
                    <a:pt x="0" y="0"/>
                  </a:moveTo>
                  <a:lnTo>
                    <a:pt x="5400" y="21600"/>
                  </a:lnTo>
                  <a:lnTo>
                    <a:pt x="16200" y="21600"/>
                  </a:lnTo>
                  <a:lnTo>
                    <a:pt x="21600" y="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flipV="1">
              <a:off x="6885432" y="2129600"/>
              <a:ext cx="608648" cy="459200"/>
            </a:xfrm>
            <a:custGeom>
              <a:rect l="l" t="t" r="r" b="b"/>
              <a:pathLst>
                <a:path w="21600" h="21600">
                  <a:moveTo>
                    <a:pt x="0" y="0"/>
                  </a:moveTo>
                  <a:lnTo>
                    <a:pt x="5400" y="21600"/>
                  </a:lnTo>
                  <a:lnTo>
                    <a:pt x="16200" y="21600"/>
                  </a:lnTo>
                  <a:lnTo>
                    <a:pt x="21600" y="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6885432" y="2129600"/>
            <a:ext cx="608648" cy="2539364"/>
            <a:chOff x="6885432" y="2129600"/>
            <a:chExt cx="608648" cy="2539364"/>
          </a:xfrm>
        </p:grpSpPr>
        <p:sp>
          <p:nvSpPr>
            <p:cNvPr id="67" name="Freeform 67"/>
            <p:cNvSpPr/>
            <p:nvPr/>
          </p:nvSpPr>
          <p:spPr>
            <a:xfrm>
              <a:off x="6885432" y="4209764"/>
              <a:ext cx="608648" cy="459200"/>
            </a:xfrm>
            <a:custGeom>
              <a:rect l="l" t="t" r="r" b="b"/>
              <a:pathLst>
                <a:path w="21600" h="21600">
                  <a:moveTo>
                    <a:pt x="0" y="0"/>
                  </a:moveTo>
                  <a:lnTo>
                    <a:pt x="5400" y="21600"/>
                  </a:lnTo>
                  <a:lnTo>
                    <a:pt x="16200" y="21600"/>
                  </a:lnTo>
                  <a:lnTo>
                    <a:pt x="21600" y="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Freeform 68"/>
            <p:cNvSpPr/>
            <p:nvPr/>
          </p:nvSpPr>
          <p:spPr>
            <a:xfrm flipV="1">
              <a:off x="6885432" y="2129600"/>
              <a:ext cx="608648" cy="459200"/>
            </a:xfrm>
            <a:custGeom>
              <a:rect l="l" t="t" r="r" b="b"/>
              <a:pathLst>
                <a:path w="21600" h="21600">
                  <a:moveTo>
                    <a:pt x="0" y="0"/>
                  </a:moveTo>
                  <a:lnTo>
                    <a:pt x="5400" y="21600"/>
                  </a:lnTo>
                  <a:lnTo>
                    <a:pt x="16200" y="21600"/>
                  </a:lnTo>
                  <a:lnTo>
                    <a:pt x="21600" y="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9" name="Group 69"/>
          <p:cNvGrpSpPr/>
          <p:nvPr/>
        </p:nvGrpSpPr>
        <p:grpSpPr>
          <a:xfrm>
            <a:off x="6887527" y="2129600"/>
            <a:ext cx="608648" cy="2539364"/>
            <a:chOff x="6887527" y="2129600"/>
            <a:chExt cx="608648" cy="2539364"/>
          </a:xfrm>
        </p:grpSpPr>
        <p:sp>
          <p:nvSpPr>
            <p:cNvPr id="70" name="Freeform 70"/>
            <p:cNvSpPr/>
            <p:nvPr/>
          </p:nvSpPr>
          <p:spPr>
            <a:xfrm>
              <a:off x="6887527" y="4209764"/>
              <a:ext cx="608648" cy="459200"/>
            </a:xfrm>
            <a:custGeom>
              <a:rect l="l" t="t" r="r" b="b"/>
              <a:pathLst>
                <a:path w="21600" h="21600">
                  <a:moveTo>
                    <a:pt x="0" y="0"/>
                  </a:moveTo>
                  <a:lnTo>
                    <a:pt x="5400" y="21600"/>
                  </a:lnTo>
                  <a:lnTo>
                    <a:pt x="16200" y="21600"/>
                  </a:lnTo>
                  <a:lnTo>
                    <a:pt x="21600" y="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Freeform 71"/>
            <p:cNvSpPr/>
            <p:nvPr/>
          </p:nvSpPr>
          <p:spPr>
            <a:xfrm flipV="1">
              <a:off x="6887527" y="2129600"/>
              <a:ext cx="608648" cy="459200"/>
            </a:xfrm>
            <a:custGeom>
              <a:rect l="l" t="t" r="r" b="b"/>
              <a:pathLst>
                <a:path w="21600" h="21600">
                  <a:moveTo>
                    <a:pt x="0" y="0"/>
                  </a:moveTo>
                  <a:lnTo>
                    <a:pt x="5400" y="21600"/>
                  </a:lnTo>
                  <a:lnTo>
                    <a:pt x="16200" y="21600"/>
                  </a:lnTo>
                  <a:lnTo>
                    <a:pt x="21600" y="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6128195" y="2331911"/>
            <a:ext cx="2132933" cy="2135696"/>
            <a:chOff x="6128195" y="2331911"/>
            <a:chExt cx="2132933" cy="2135696"/>
          </a:xfrm>
        </p:grpSpPr>
        <p:sp>
          <p:nvSpPr>
            <p:cNvPr id="73" name="Freeform 73"/>
            <p:cNvSpPr/>
            <p:nvPr/>
          </p:nvSpPr>
          <p:spPr>
            <a:xfrm>
              <a:off x="6128195" y="2331911"/>
              <a:ext cx="2132933" cy="2135696"/>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3003" y="10800"/>
                  </a:moveTo>
                  <a:cubicBezTo>
                    <a:pt x="3003" y="15106"/>
                    <a:pt x="6494" y="18597"/>
                    <a:pt x="10800" y="18597"/>
                  </a:cubicBezTo>
                  <a:cubicBezTo>
                    <a:pt x="15106" y="18597"/>
                    <a:pt x="18597" y="15106"/>
                    <a:pt x="18597" y="10800"/>
                  </a:cubicBezTo>
                  <a:cubicBezTo>
                    <a:pt x="18597" y="6494"/>
                    <a:pt x="15106" y="3003"/>
                    <a:pt x="10800" y="3003"/>
                  </a:cubicBezTo>
                  <a:cubicBezTo>
                    <a:pt x="6494" y="3003"/>
                    <a:pt x="3003" y="6494"/>
                    <a:pt x="300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4" name="Group 74"/>
          <p:cNvGrpSpPr/>
          <p:nvPr/>
        </p:nvGrpSpPr>
        <p:grpSpPr>
          <a:xfrm>
            <a:off x="6890766" y="2128361"/>
            <a:ext cx="609981" cy="2545080"/>
            <a:chOff x="6890766" y="2128361"/>
            <a:chExt cx="609981" cy="2545080"/>
          </a:xfrm>
        </p:grpSpPr>
        <p:sp>
          <p:nvSpPr>
            <p:cNvPr id="75" name="Freeform 75"/>
            <p:cNvSpPr/>
            <p:nvPr/>
          </p:nvSpPr>
          <p:spPr>
            <a:xfrm>
              <a:off x="6890766" y="4213193"/>
              <a:ext cx="609981" cy="460248"/>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Freeform 76"/>
            <p:cNvSpPr/>
            <p:nvPr/>
          </p:nvSpPr>
          <p:spPr>
            <a:xfrm flipV="1">
              <a:off x="6890766" y="2128361"/>
              <a:ext cx="609981" cy="460248"/>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7" name="Group 77"/>
          <p:cNvGrpSpPr/>
          <p:nvPr/>
        </p:nvGrpSpPr>
        <p:grpSpPr>
          <a:xfrm>
            <a:off x="6890766" y="2128361"/>
            <a:ext cx="609981" cy="2545080"/>
            <a:chOff x="6890766" y="2128361"/>
            <a:chExt cx="609981" cy="2545080"/>
          </a:xfrm>
        </p:grpSpPr>
        <p:sp>
          <p:nvSpPr>
            <p:cNvPr id="78" name="Freeform 78"/>
            <p:cNvSpPr/>
            <p:nvPr/>
          </p:nvSpPr>
          <p:spPr>
            <a:xfrm>
              <a:off x="6890766" y="4213193"/>
              <a:ext cx="609981" cy="460248"/>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Freeform 79"/>
            <p:cNvSpPr/>
            <p:nvPr/>
          </p:nvSpPr>
          <p:spPr>
            <a:xfrm flipV="1">
              <a:off x="6890766" y="2128361"/>
              <a:ext cx="609981" cy="460248"/>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0" name="Group 80"/>
          <p:cNvGrpSpPr/>
          <p:nvPr/>
        </p:nvGrpSpPr>
        <p:grpSpPr>
          <a:xfrm>
            <a:off x="6890766" y="2128361"/>
            <a:ext cx="609981" cy="2545080"/>
            <a:chOff x="6890766" y="2128361"/>
            <a:chExt cx="609981" cy="2545080"/>
          </a:xfrm>
        </p:grpSpPr>
        <p:sp>
          <p:nvSpPr>
            <p:cNvPr id="81" name="Freeform 81"/>
            <p:cNvSpPr/>
            <p:nvPr/>
          </p:nvSpPr>
          <p:spPr>
            <a:xfrm>
              <a:off x="6890766" y="4213193"/>
              <a:ext cx="609981" cy="460248"/>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flipV="1">
              <a:off x="6890766" y="2128361"/>
              <a:ext cx="609981" cy="460248"/>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3" name="Group 83"/>
          <p:cNvGrpSpPr/>
          <p:nvPr/>
        </p:nvGrpSpPr>
        <p:grpSpPr>
          <a:xfrm>
            <a:off x="6892861" y="2128361"/>
            <a:ext cx="609981" cy="2545080"/>
            <a:chOff x="6892861" y="2128361"/>
            <a:chExt cx="609981" cy="2545080"/>
          </a:xfrm>
        </p:grpSpPr>
        <p:sp>
          <p:nvSpPr>
            <p:cNvPr id="84" name="Freeform 84"/>
            <p:cNvSpPr/>
            <p:nvPr/>
          </p:nvSpPr>
          <p:spPr>
            <a:xfrm>
              <a:off x="6892861" y="4213193"/>
              <a:ext cx="609981" cy="460248"/>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flipV="1">
              <a:off x="6892861" y="2128361"/>
              <a:ext cx="609981" cy="460248"/>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8370475" y="3384518"/>
            <a:ext cx="1691640" cy="1693831"/>
            <a:chOff x="8370475" y="3384518"/>
            <a:chExt cx="1691640" cy="1693831"/>
          </a:xfrm>
        </p:grpSpPr>
        <p:sp>
          <p:nvSpPr>
            <p:cNvPr id="87" name="Freeform 87"/>
            <p:cNvSpPr/>
            <p:nvPr/>
          </p:nvSpPr>
          <p:spPr>
            <a:xfrm>
              <a:off x="8370475" y="3384518"/>
              <a:ext cx="1691640" cy="1693831"/>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3003" y="10800"/>
                  </a:moveTo>
                  <a:cubicBezTo>
                    <a:pt x="3003" y="15106"/>
                    <a:pt x="6494" y="18597"/>
                    <a:pt x="10800" y="18597"/>
                  </a:cubicBezTo>
                  <a:cubicBezTo>
                    <a:pt x="15106" y="18597"/>
                    <a:pt x="18597" y="15106"/>
                    <a:pt x="18597" y="10800"/>
                  </a:cubicBezTo>
                  <a:cubicBezTo>
                    <a:pt x="18597" y="6494"/>
                    <a:pt x="15106" y="3003"/>
                    <a:pt x="10800" y="3003"/>
                  </a:cubicBezTo>
                  <a:cubicBezTo>
                    <a:pt x="6494" y="3003"/>
                    <a:pt x="3003" y="6494"/>
                    <a:pt x="3003" y="1080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8" name="Group 88"/>
          <p:cNvGrpSpPr/>
          <p:nvPr/>
        </p:nvGrpSpPr>
        <p:grpSpPr>
          <a:xfrm>
            <a:off x="8975217" y="3223070"/>
            <a:ext cx="483775" cy="2018442"/>
            <a:chOff x="8975217" y="3223070"/>
            <a:chExt cx="483775" cy="2018442"/>
          </a:xfrm>
        </p:grpSpPr>
        <p:sp>
          <p:nvSpPr>
            <p:cNvPr id="89" name="Freeform 89"/>
            <p:cNvSpPr/>
            <p:nvPr/>
          </p:nvSpPr>
          <p:spPr>
            <a:xfrm>
              <a:off x="8975217" y="4876514"/>
              <a:ext cx="483775" cy="364998"/>
            </a:xfrm>
            <a:custGeom>
              <a:rect l="l" t="t" r="r" b="b"/>
              <a:pathLst>
                <a:path w="21600" h="21600">
                  <a:moveTo>
                    <a:pt x="0" y="0"/>
                  </a:moveTo>
                  <a:lnTo>
                    <a:pt x="5400" y="21600"/>
                  </a:lnTo>
                  <a:lnTo>
                    <a:pt x="16200" y="21600"/>
                  </a:lnTo>
                  <a:lnTo>
                    <a:pt x="21600" y="0"/>
                  </a:lnTo>
                  <a:lnTo>
                    <a:pt x="0"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Freeform 90"/>
            <p:cNvSpPr/>
            <p:nvPr/>
          </p:nvSpPr>
          <p:spPr>
            <a:xfrm flipV="1">
              <a:off x="8975217" y="3223070"/>
              <a:ext cx="483775" cy="364998"/>
            </a:xfrm>
            <a:custGeom>
              <a:rect l="l" t="t" r="r" b="b"/>
              <a:pathLst>
                <a:path w="21600" h="21600">
                  <a:moveTo>
                    <a:pt x="0" y="0"/>
                  </a:moveTo>
                  <a:lnTo>
                    <a:pt x="5400" y="21600"/>
                  </a:lnTo>
                  <a:lnTo>
                    <a:pt x="16200" y="21600"/>
                  </a:lnTo>
                  <a:lnTo>
                    <a:pt x="21600" y="0"/>
                  </a:lnTo>
                  <a:lnTo>
                    <a:pt x="0"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1" name="Group 91"/>
          <p:cNvGrpSpPr/>
          <p:nvPr/>
        </p:nvGrpSpPr>
        <p:grpSpPr>
          <a:xfrm>
            <a:off x="8975217" y="3223070"/>
            <a:ext cx="483775" cy="2018442"/>
            <a:chOff x="8975217" y="3223070"/>
            <a:chExt cx="483775" cy="2018442"/>
          </a:xfrm>
        </p:grpSpPr>
        <p:sp>
          <p:nvSpPr>
            <p:cNvPr id="92" name="Freeform 92"/>
            <p:cNvSpPr/>
            <p:nvPr/>
          </p:nvSpPr>
          <p:spPr>
            <a:xfrm>
              <a:off x="8975217" y="4876514"/>
              <a:ext cx="483775" cy="364998"/>
            </a:xfrm>
            <a:custGeom>
              <a:rect l="l" t="t" r="r" b="b"/>
              <a:pathLst>
                <a:path w="21600" h="21600">
                  <a:moveTo>
                    <a:pt x="0" y="0"/>
                  </a:moveTo>
                  <a:lnTo>
                    <a:pt x="5400" y="21600"/>
                  </a:lnTo>
                  <a:lnTo>
                    <a:pt x="16200" y="21600"/>
                  </a:lnTo>
                  <a:lnTo>
                    <a:pt x="21600" y="0"/>
                  </a:lnTo>
                  <a:lnTo>
                    <a:pt x="0"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flipV="1">
              <a:off x="8975217" y="3223070"/>
              <a:ext cx="483775" cy="364998"/>
            </a:xfrm>
            <a:custGeom>
              <a:rect l="l" t="t" r="r" b="b"/>
              <a:pathLst>
                <a:path w="21600" h="21600">
                  <a:moveTo>
                    <a:pt x="0" y="0"/>
                  </a:moveTo>
                  <a:lnTo>
                    <a:pt x="5400" y="21600"/>
                  </a:lnTo>
                  <a:lnTo>
                    <a:pt x="16200" y="21600"/>
                  </a:lnTo>
                  <a:lnTo>
                    <a:pt x="21600" y="0"/>
                  </a:lnTo>
                  <a:lnTo>
                    <a:pt x="0"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4" name="Group 94"/>
          <p:cNvGrpSpPr/>
          <p:nvPr/>
        </p:nvGrpSpPr>
        <p:grpSpPr>
          <a:xfrm>
            <a:off x="8975217" y="3223070"/>
            <a:ext cx="483775" cy="2018442"/>
            <a:chOff x="8975217" y="3223070"/>
            <a:chExt cx="483775" cy="2018442"/>
          </a:xfrm>
        </p:grpSpPr>
        <p:sp>
          <p:nvSpPr>
            <p:cNvPr id="95" name="Freeform 95"/>
            <p:cNvSpPr/>
            <p:nvPr/>
          </p:nvSpPr>
          <p:spPr>
            <a:xfrm>
              <a:off x="8975217" y="4876514"/>
              <a:ext cx="483775" cy="364998"/>
            </a:xfrm>
            <a:custGeom>
              <a:rect l="l" t="t" r="r" b="b"/>
              <a:pathLst>
                <a:path w="21600" h="21600">
                  <a:moveTo>
                    <a:pt x="0" y="0"/>
                  </a:moveTo>
                  <a:lnTo>
                    <a:pt x="5400" y="21600"/>
                  </a:lnTo>
                  <a:lnTo>
                    <a:pt x="16200" y="21600"/>
                  </a:lnTo>
                  <a:lnTo>
                    <a:pt x="21600" y="0"/>
                  </a:lnTo>
                  <a:lnTo>
                    <a:pt x="0"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Freeform 96"/>
            <p:cNvSpPr/>
            <p:nvPr/>
          </p:nvSpPr>
          <p:spPr>
            <a:xfrm flipV="1">
              <a:off x="8975217" y="3223070"/>
              <a:ext cx="483775" cy="364998"/>
            </a:xfrm>
            <a:custGeom>
              <a:rect l="l" t="t" r="r" b="b"/>
              <a:pathLst>
                <a:path w="21600" h="21600">
                  <a:moveTo>
                    <a:pt x="0" y="0"/>
                  </a:moveTo>
                  <a:lnTo>
                    <a:pt x="5400" y="21600"/>
                  </a:lnTo>
                  <a:lnTo>
                    <a:pt x="16200" y="21600"/>
                  </a:lnTo>
                  <a:lnTo>
                    <a:pt x="21600" y="0"/>
                  </a:lnTo>
                  <a:lnTo>
                    <a:pt x="0"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7" name="Group 97"/>
          <p:cNvGrpSpPr/>
          <p:nvPr/>
        </p:nvGrpSpPr>
        <p:grpSpPr>
          <a:xfrm>
            <a:off x="8976932" y="3223070"/>
            <a:ext cx="483775" cy="2018442"/>
            <a:chOff x="8976932" y="3223070"/>
            <a:chExt cx="483775" cy="2018442"/>
          </a:xfrm>
        </p:grpSpPr>
        <p:sp>
          <p:nvSpPr>
            <p:cNvPr id="98" name="Freeform 98"/>
            <p:cNvSpPr/>
            <p:nvPr/>
          </p:nvSpPr>
          <p:spPr>
            <a:xfrm>
              <a:off x="8976932" y="4876514"/>
              <a:ext cx="483775" cy="364998"/>
            </a:xfrm>
            <a:custGeom>
              <a:rect l="l" t="t" r="r" b="b"/>
              <a:pathLst>
                <a:path w="21600" h="21600">
                  <a:moveTo>
                    <a:pt x="0" y="0"/>
                  </a:moveTo>
                  <a:lnTo>
                    <a:pt x="5400" y="21600"/>
                  </a:lnTo>
                  <a:lnTo>
                    <a:pt x="16200" y="21600"/>
                  </a:lnTo>
                  <a:lnTo>
                    <a:pt x="21600" y="0"/>
                  </a:lnTo>
                  <a:lnTo>
                    <a:pt x="0"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flipV="1">
              <a:off x="8976932" y="3223070"/>
              <a:ext cx="483775" cy="364998"/>
            </a:xfrm>
            <a:custGeom>
              <a:rect l="l" t="t" r="r" b="b"/>
              <a:pathLst>
                <a:path w="21600" h="21600">
                  <a:moveTo>
                    <a:pt x="0" y="0"/>
                  </a:moveTo>
                  <a:lnTo>
                    <a:pt x="5400" y="21600"/>
                  </a:lnTo>
                  <a:lnTo>
                    <a:pt x="16200" y="21600"/>
                  </a:lnTo>
                  <a:lnTo>
                    <a:pt x="21600" y="0"/>
                  </a:lnTo>
                  <a:lnTo>
                    <a:pt x="0"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0" name="Group 100"/>
          <p:cNvGrpSpPr/>
          <p:nvPr/>
        </p:nvGrpSpPr>
        <p:grpSpPr>
          <a:xfrm>
            <a:off x="8365141" y="3394805"/>
            <a:ext cx="1696498" cy="1698688"/>
            <a:chOff x="8365141" y="3394805"/>
            <a:chExt cx="1696498" cy="1698688"/>
          </a:xfrm>
        </p:grpSpPr>
        <p:sp>
          <p:nvSpPr>
            <p:cNvPr id="101" name="Freeform 101"/>
            <p:cNvSpPr/>
            <p:nvPr/>
          </p:nvSpPr>
          <p:spPr>
            <a:xfrm>
              <a:off x="8365141" y="3394805"/>
              <a:ext cx="1696498" cy="1698688"/>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3003" y="10800"/>
                  </a:moveTo>
                  <a:cubicBezTo>
                    <a:pt x="3003" y="15106"/>
                    <a:pt x="6494" y="18597"/>
                    <a:pt x="10800" y="18597"/>
                  </a:cubicBezTo>
                  <a:cubicBezTo>
                    <a:pt x="15106" y="18597"/>
                    <a:pt x="18597" y="15106"/>
                    <a:pt x="18597" y="10800"/>
                  </a:cubicBezTo>
                  <a:cubicBezTo>
                    <a:pt x="18597" y="6494"/>
                    <a:pt x="15106" y="3003"/>
                    <a:pt x="10800" y="3003"/>
                  </a:cubicBezTo>
                  <a:cubicBezTo>
                    <a:pt x="6494" y="3003"/>
                    <a:pt x="3003" y="6494"/>
                    <a:pt x="3003" y="1080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8971692" y="3232880"/>
            <a:ext cx="485203" cy="2024254"/>
            <a:chOff x="8971692" y="3232880"/>
            <a:chExt cx="485203" cy="2024254"/>
          </a:xfrm>
        </p:grpSpPr>
        <p:sp>
          <p:nvSpPr>
            <p:cNvPr id="103" name="Freeform 103"/>
            <p:cNvSpPr/>
            <p:nvPr/>
          </p:nvSpPr>
          <p:spPr>
            <a:xfrm>
              <a:off x="8971692" y="4891088"/>
              <a:ext cx="485203" cy="366046"/>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flipV="1">
              <a:off x="8971692" y="3232880"/>
              <a:ext cx="485203" cy="366046"/>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5" name="Group 105"/>
          <p:cNvGrpSpPr/>
          <p:nvPr/>
        </p:nvGrpSpPr>
        <p:grpSpPr>
          <a:xfrm>
            <a:off x="8971692" y="3232880"/>
            <a:ext cx="485203" cy="2024254"/>
            <a:chOff x="8971692" y="3232880"/>
            <a:chExt cx="485203" cy="2024254"/>
          </a:xfrm>
        </p:grpSpPr>
        <p:sp>
          <p:nvSpPr>
            <p:cNvPr id="106" name="Freeform 106"/>
            <p:cNvSpPr/>
            <p:nvPr/>
          </p:nvSpPr>
          <p:spPr>
            <a:xfrm>
              <a:off x="8971692" y="4891088"/>
              <a:ext cx="485203" cy="366046"/>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flipV="1">
              <a:off x="8971692" y="3232880"/>
              <a:ext cx="485203" cy="366046"/>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8" name="Group 108"/>
          <p:cNvGrpSpPr/>
          <p:nvPr/>
        </p:nvGrpSpPr>
        <p:grpSpPr>
          <a:xfrm>
            <a:off x="8971692" y="3232880"/>
            <a:ext cx="485203" cy="2024254"/>
            <a:chOff x="8971692" y="3232880"/>
            <a:chExt cx="485203" cy="2024254"/>
          </a:xfrm>
        </p:grpSpPr>
        <p:sp>
          <p:nvSpPr>
            <p:cNvPr id="109" name="Freeform 109"/>
            <p:cNvSpPr/>
            <p:nvPr/>
          </p:nvSpPr>
          <p:spPr>
            <a:xfrm>
              <a:off x="8971692" y="4891088"/>
              <a:ext cx="485203" cy="366046"/>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flipV="1">
              <a:off x="8971692" y="3232880"/>
              <a:ext cx="485203" cy="366046"/>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1" name="Group 111"/>
          <p:cNvGrpSpPr/>
          <p:nvPr/>
        </p:nvGrpSpPr>
        <p:grpSpPr>
          <a:xfrm>
            <a:off x="8973312" y="3232880"/>
            <a:ext cx="485203" cy="2024254"/>
            <a:chOff x="8973312" y="3232880"/>
            <a:chExt cx="485203" cy="2024254"/>
          </a:xfrm>
        </p:grpSpPr>
        <p:sp>
          <p:nvSpPr>
            <p:cNvPr id="112" name="Freeform 112"/>
            <p:cNvSpPr/>
            <p:nvPr/>
          </p:nvSpPr>
          <p:spPr>
            <a:xfrm>
              <a:off x="8973312" y="4891088"/>
              <a:ext cx="485203" cy="366046"/>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flipV="1">
              <a:off x="8973312" y="3232880"/>
              <a:ext cx="485203" cy="366046"/>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4" name="AutoShape 114"/>
          <p:cNvSpPr/>
          <p:nvPr/>
        </p:nvSpPr>
        <p:spPr>
          <a:xfrm>
            <a:off x="1881440" y="1529633"/>
            <a:ext cx="1711676" cy="926585"/>
          </a:xfrm>
          <a:prstGeom prst="roundRect">
            <a:avLst>
              <a:gd name="adj" fmla="val 50000"/>
            </a:avLst>
          </a:prstGeom>
        </p:spPr>
        <p:txBody>
          <a:bodyPr vert="horz" wrap="square" lIns="82772" tIns="41434" rIns="82772" bIns="41434"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b="1">
                <a:solidFill>
                  <a:schemeClr val="accent1">
                    <a:alpha val="100000"/>
                  </a:schemeClr>
                </a:solidFill>
                <a:latin typeface="Microsoft Yahei"/>
                <a:ea typeface="Microsoft Yahei"/>
                <a:cs typeface="Microsoft Yahei"/>
              </a:rPr>
              <a:t>01</a:t>
            </a:r>
            <a:endParaRPr lang="en-US" sz="1100"/>
          </a:p>
        </p:txBody>
      </p:sp>
      <p:sp>
        <p:nvSpPr>
          <p:cNvPr id="115" name="AutoShape 115"/>
          <p:cNvSpPr/>
          <p:nvPr/>
        </p:nvSpPr>
        <p:spPr>
          <a:xfrm>
            <a:off x="3930347" y="2068834"/>
            <a:ext cx="1861281" cy="801731"/>
          </a:xfrm>
          <a:prstGeom prst="roundRect">
            <a:avLst>
              <a:gd name="adj" fmla="val 50000"/>
            </a:avLst>
          </a:prstGeom>
        </p:spPr>
        <p:txBody>
          <a:bodyPr vert="horz" wrap="square" lIns="82772" tIns="41434" rIns="82772" bIns="41434"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b="1">
                <a:solidFill>
                  <a:schemeClr val="accent1">
                    <a:alpha val="100000"/>
                  </a:schemeClr>
                </a:solidFill>
                <a:latin typeface="Microsoft Yahei"/>
                <a:ea typeface="Microsoft Yahei"/>
                <a:cs typeface="Microsoft Yahei"/>
              </a:rPr>
              <a:t>02</a:t>
            </a:r>
            <a:endParaRPr lang="en-US" sz="1100"/>
          </a:p>
        </p:txBody>
      </p:sp>
      <p:sp>
        <p:nvSpPr>
          <p:cNvPr id="116" name="AutoShape 116"/>
          <p:cNvSpPr/>
          <p:nvPr/>
        </p:nvSpPr>
        <p:spPr>
          <a:xfrm>
            <a:off x="6291044" y="4827209"/>
            <a:ext cx="1961702" cy="676877"/>
          </a:xfrm>
          <a:prstGeom prst="roundRect">
            <a:avLst>
              <a:gd name="adj" fmla="val 50000"/>
            </a:avLst>
          </a:prstGeom>
        </p:spPr>
        <p:txBody>
          <a:bodyPr vert="horz" wrap="square" lIns="82772" tIns="41434" rIns="82772" bIns="41434"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b="1">
                <a:solidFill>
                  <a:schemeClr val="accent1">
                    <a:alpha val="100000"/>
                  </a:schemeClr>
                </a:solidFill>
                <a:latin typeface="Microsoft Yahei"/>
                <a:ea typeface="Microsoft Yahei"/>
                <a:cs typeface="Microsoft Yahei"/>
              </a:rPr>
              <a:t>03</a:t>
            </a:r>
            <a:endParaRPr lang="en-US" sz="1100"/>
          </a:p>
        </p:txBody>
      </p:sp>
      <p:sp>
        <p:nvSpPr>
          <p:cNvPr id="117" name="AutoShape 117"/>
          <p:cNvSpPr/>
          <p:nvPr/>
        </p:nvSpPr>
        <p:spPr>
          <a:xfrm>
            <a:off x="8259490" y="2472045"/>
            <a:ext cx="1802625" cy="598843"/>
          </a:xfrm>
          <a:prstGeom prst="roundRect">
            <a:avLst>
              <a:gd name="adj" fmla="val 50000"/>
            </a:avLst>
          </a:prstGeom>
        </p:spPr>
        <p:txBody>
          <a:bodyPr vert="horz" wrap="square" lIns="82772" tIns="41434" rIns="82772" bIns="41434"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b="1">
                <a:solidFill>
                  <a:schemeClr val="accent1">
                    <a:alpha val="100000"/>
                  </a:schemeClr>
                </a:solidFill>
                <a:latin typeface="Microsoft Yahei"/>
                <a:ea typeface="Microsoft Yahei"/>
                <a:cs typeface="Microsoft Yahei"/>
              </a:rPr>
              <a:t>04</a:t>
            </a:r>
            <a:endParaRPr lang="en-US" sz="1100"/>
          </a:p>
        </p:txBody>
      </p:sp>
      <p:sp>
        <p:nvSpPr>
          <p:cNvPr id="118" name="AutoShape 118"/>
          <p:cNvSpPr/>
          <p:nvPr/>
        </p:nvSpPr>
        <p:spPr>
          <a:xfrm>
            <a:off x="2048111" y="2956888"/>
            <a:ext cx="1319003" cy="1021481"/>
          </a:xfrm>
          <a:prstGeom prst="rect">
            <a:avLst/>
          </a:prstGeom>
        </p:spPr>
        <p:txBody>
          <a:bodyPr vert="horz" wrap="square" lIns="82772" tIns="41434" rIns="82772" bIns="41434"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总结词：详细描述</a:t>
            </a:r>
            <a:endParaRPr lang="en-US" sz="1100"/>
          </a:p>
        </p:txBody>
      </p:sp>
      <p:sp>
        <p:nvSpPr>
          <p:cNvPr id="119" name="AutoShape 119"/>
          <p:cNvSpPr/>
          <p:nvPr/>
        </p:nvSpPr>
        <p:spPr>
          <a:xfrm>
            <a:off x="4161675" y="3892047"/>
            <a:ext cx="1319003" cy="1021481"/>
          </a:xfrm>
          <a:prstGeom prst="rect">
            <a:avLst/>
          </a:prstGeom>
        </p:spPr>
        <p:txBody>
          <a:bodyPr vert="horz" wrap="square" lIns="82772" tIns="41434" rIns="82772" bIns="41434"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总结词：详细描述</a:t>
            </a:r>
            <a:endParaRPr lang="en-US" sz="1100"/>
          </a:p>
        </p:txBody>
      </p:sp>
      <p:sp>
        <p:nvSpPr>
          <p:cNvPr id="120" name="AutoShape 120"/>
          <p:cNvSpPr/>
          <p:nvPr/>
        </p:nvSpPr>
        <p:spPr>
          <a:xfrm>
            <a:off x="6500820" y="2876320"/>
            <a:ext cx="1319003" cy="1021481"/>
          </a:xfrm>
          <a:prstGeom prst="rect">
            <a:avLst/>
          </a:prstGeom>
        </p:spPr>
        <p:txBody>
          <a:bodyPr vert="horz" wrap="square" lIns="82772" tIns="41434" rIns="82772" bIns="41434"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总结词：详细描述</a:t>
            </a:r>
            <a:endParaRPr lang="en-US" sz="1100"/>
          </a:p>
        </p:txBody>
      </p:sp>
      <p:sp>
        <p:nvSpPr>
          <p:cNvPr id="121" name="AutoShape 121"/>
          <p:cNvSpPr/>
          <p:nvPr/>
        </p:nvSpPr>
        <p:spPr>
          <a:xfrm>
            <a:off x="8543982" y="3710771"/>
            <a:ext cx="1319003" cy="1021481"/>
          </a:xfrm>
          <a:prstGeom prst="rect">
            <a:avLst/>
          </a:prstGeom>
        </p:spPr>
        <p:txBody>
          <a:bodyPr vert="horz" wrap="square" lIns="82772" tIns="41434" rIns="82772" bIns="41434"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总结词：详细描述</a:t>
            </a:r>
            <a:endParaRPr lang="en-US" sz="1100"/>
          </a:p>
        </p:txBody>
      </p:sp>
      <p:grpSp>
        <p:nvGrpSpPr>
          <p:cNvPr id="122" name="Group 122"/>
          <p:cNvGrpSpPr/>
          <p:nvPr/>
        </p:nvGrpSpPr>
        <p:grpSpPr>
          <a:xfrm>
            <a:off x="355440" y="80608"/>
            <a:ext cx="8413466" cy="723900"/>
            <a:chOff x="355440" y="80608"/>
            <a:chExt cx="8413466" cy="723900"/>
          </a:xfrm>
        </p:grpSpPr>
        <p:sp>
          <p:nvSpPr>
            <p:cNvPr id="123" name="TextBox 123"/>
            <p:cNvSpPr txBox="1"/>
            <p:nvPr/>
          </p:nvSpPr>
          <p:spPr>
            <a:xfrm>
              <a:off x="948881" y="80608"/>
              <a:ext cx="7820025"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alpha val="100000"/>
                    </a:schemeClr>
                  </a:solidFill>
                  <a:latin typeface="Microsoft Yahei"/>
                  <a:ea typeface="Microsoft Yahei"/>
                  <a:cs typeface="Microsoft Yahei"/>
                </a:rPr>
                <a:t>课程管理</a:t>
              </a:r>
            </a:p>
          </p:txBody>
        </p:sp>
        <p:sp>
          <p:nvSpPr>
            <p:cNvPr id="124" name="AutoShape 124"/>
            <p:cNvSpPr/>
            <p:nvPr/>
          </p:nvSpPr>
          <p:spPr>
            <a:xfrm>
              <a:off x="355440" y="277586"/>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AutoShape 125"/>
            <p:cNvSpPr/>
            <p:nvPr/>
          </p:nvSpPr>
          <p:spPr>
            <a:xfrm>
              <a:off x="449257" y="275282"/>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AutoShape 126"/>
            <p:cNvSpPr/>
            <p:nvPr/>
          </p:nvSpPr>
          <p:spPr>
            <a:xfrm>
              <a:off x="538379" y="276623"/>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AutoShape 127"/>
            <p:cNvSpPr/>
            <p:nvPr/>
          </p:nvSpPr>
          <p:spPr>
            <a:xfrm>
              <a:off x="624819" y="283630"/>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a:off x="706988" y="280402"/>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a:off x="355440" y="369597"/>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a:off x="449257" y="367292"/>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a:off x="538379" y="368633"/>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AutoShape 132"/>
            <p:cNvSpPr/>
            <p:nvPr/>
          </p:nvSpPr>
          <p:spPr>
            <a:xfrm>
              <a:off x="624819" y="375641"/>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AutoShape 133"/>
            <p:cNvSpPr/>
            <p:nvPr/>
          </p:nvSpPr>
          <p:spPr>
            <a:xfrm>
              <a:off x="706988" y="372412"/>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AutoShape 134"/>
            <p:cNvSpPr/>
            <p:nvPr/>
          </p:nvSpPr>
          <p:spPr>
            <a:xfrm>
              <a:off x="355440" y="461608"/>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AutoShape 135"/>
            <p:cNvSpPr/>
            <p:nvPr/>
          </p:nvSpPr>
          <p:spPr>
            <a:xfrm>
              <a:off x="449257" y="459303"/>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AutoShape 136"/>
            <p:cNvSpPr/>
            <p:nvPr/>
          </p:nvSpPr>
          <p:spPr>
            <a:xfrm>
              <a:off x="538379" y="460644"/>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624819" y="467652"/>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a:off x="706988" y="464423"/>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a:off x="355440" y="553618"/>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449257" y="551314"/>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a:off x="538379" y="552655"/>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AutoShape 142"/>
            <p:cNvSpPr/>
            <p:nvPr/>
          </p:nvSpPr>
          <p:spPr>
            <a:xfrm>
              <a:off x="624819" y="559663"/>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706988" y="556434"/>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9589987">
            <a:off x="4454253" y="3728811"/>
            <a:ext cx="4292624" cy="1204932"/>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9589987">
            <a:off x="3568187" y="2529272"/>
            <a:ext cx="4270524" cy="1198728"/>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flipV="1">
            <a:off x="4474863" y="5012009"/>
            <a:ext cx="6452875" cy="1007532"/>
          </a:xfrm>
          <a:custGeom>
            <a:rect l="l" t="t" r="r" b="b"/>
            <a:pathLst>
              <a:path w="7024533" h="1096789">
                <a:moveTo>
                  <a:pt x="7024533" y="1096789"/>
                </a:moveTo>
                <a:lnTo>
                  <a:pt x="6730159" y="1096789"/>
                </a:lnTo>
                <a:lnTo>
                  <a:pt x="6227367" y="1096789"/>
                </a:lnTo>
                <a:lnTo>
                  <a:pt x="5932993" y="1096789"/>
                </a:lnTo>
                <a:lnTo>
                  <a:pt x="835684" y="1096789"/>
                </a:lnTo>
                <a:lnTo>
                  <a:pt x="0" y="0"/>
                </a:lnTo>
                <a:lnTo>
                  <a:pt x="255312" y="0"/>
                </a:lnTo>
                <a:lnTo>
                  <a:pt x="5094321" y="0"/>
                </a:lnTo>
                <a:lnTo>
                  <a:pt x="5388695" y="0"/>
                </a:lnTo>
                <a:lnTo>
                  <a:pt x="5891487" y="0"/>
                </a:lnTo>
                <a:lnTo>
                  <a:pt x="6185861"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flipV="1">
            <a:off x="3576905" y="3825188"/>
            <a:ext cx="6446549" cy="1007532"/>
          </a:xfrm>
          <a:custGeom>
            <a:rect l="l" t="t" r="r" b="b"/>
            <a:pathLst>
              <a:path w="7017646" h="1096789">
                <a:moveTo>
                  <a:pt x="7017646" y="1096789"/>
                </a:moveTo>
                <a:lnTo>
                  <a:pt x="6679144" y="1096789"/>
                </a:lnTo>
                <a:lnTo>
                  <a:pt x="6334779" y="1096789"/>
                </a:lnTo>
                <a:lnTo>
                  <a:pt x="5996278" y="1096789"/>
                </a:lnTo>
                <a:lnTo>
                  <a:pt x="835685" y="1096789"/>
                </a:lnTo>
                <a:lnTo>
                  <a:pt x="0" y="0"/>
                </a:lnTo>
                <a:lnTo>
                  <a:pt x="5157606" y="0"/>
                </a:lnTo>
                <a:lnTo>
                  <a:pt x="5496108" y="0"/>
                </a:lnTo>
                <a:lnTo>
                  <a:pt x="5840472" y="0"/>
                </a:lnTo>
                <a:lnTo>
                  <a:pt x="617897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609211" y="1451543"/>
            <a:ext cx="5216281" cy="1007532"/>
          </a:xfrm>
          <a:custGeom>
            <a:rect l="l" t="t" r="r" b="b"/>
            <a:pathLst>
              <a:path w="5678389" h="1096789">
                <a:moveTo>
                  <a:pt x="0" y="0"/>
                </a:moveTo>
                <a:lnTo>
                  <a:pt x="3420227" y="0"/>
                </a:lnTo>
                <a:lnTo>
                  <a:pt x="4038183" y="0"/>
                </a:lnTo>
                <a:lnTo>
                  <a:pt x="4221761" y="0"/>
                </a:lnTo>
                <a:lnTo>
                  <a:pt x="4839717" y="0"/>
                </a:lnTo>
                <a:lnTo>
                  <a:pt x="5678389" y="1096789"/>
                </a:lnTo>
                <a:lnTo>
                  <a:pt x="5060433" y="1096789"/>
                </a:lnTo>
                <a:lnTo>
                  <a:pt x="4876855" y="1096789"/>
                </a:lnTo>
                <a:lnTo>
                  <a:pt x="4258899" y="1096789"/>
                </a:lnTo>
                <a:lnTo>
                  <a:pt x="0" y="10967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90163" y="2638366"/>
            <a:ext cx="6130636" cy="1007532"/>
          </a:xfrm>
          <a:custGeom>
            <a:rect l="l" t="t" r="r" b="b"/>
            <a:pathLst>
              <a:path w="6673747" h="1096789">
                <a:moveTo>
                  <a:pt x="0" y="0"/>
                </a:moveTo>
                <a:lnTo>
                  <a:pt x="3420226" y="0"/>
                </a:lnTo>
                <a:lnTo>
                  <a:pt x="4221760" y="0"/>
                </a:lnTo>
                <a:lnTo>
                  <a:pt x="5152211" y="0"/>
                </a:lnTo>
                <a:lnTo>
                  <a:pt x="5835075" y="0"/>
                </a:lnTo>
                <a:lnTo>
                  <a:pt x="6673747" y="1096789"/>
                </a:lnTo>
                <a:lnTo>
                  <a:pt x="5990883" y="1096789"/>
                </a:lnTo>
                <a:lnTo>
                  <a:pt x="5060432" y="1096789"/>
                </a:lnTo>
                <a:lnTo>
                  <a:pt x="4258898" y="1096789"/>
                </a:lnTo>
                <a:lnTo>
                  <a:pt x="0" y="1096789"/>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54742" y="2746306"/>
            <a:ext cx="641522"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02</a:t>
            </a:r>
            <a:endParaRPr lang="en-US" sz="1100"/>
          </a:p>
        </p:txBody>
      </p:sp>
      <p:sp>
        <p:nvSpPr>
          <p:cNvPr id="9" name="AutoShape 9"/>
          <p:cNvSpPr/>
          <p:nvPr/>
        </p:nvSpPr>
        <p:spPr>
          <a:xfrm>
            <a:off x="4474857" y="3898948"/>
            <a:ext cx="641522"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03</a:t>
            </a:r>
            <a:endParaRPr lang="en-US" sz="1100"/>
          </a:p>
        </p:txBody>
      </p:sp>
      <p:sp>
        <p:nvSpPr>
          <p:cNvPr id="10" name="AutoShape 10"/>
          <p:cNvSpPr/>
          <p:nvPr/>
        </p:nvSpPr>
        <p:spPr>
          <a:xfrm>
            <a:off x="5295226" y="5119948"/>
            <a:ext cx="649537"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04</a:t>
            </a:r>
            <a:endParaRPr lang="en-US" sz="1100"/>
          </a:p>
        </p:txBody>
      </p:sp>
      <p:sp>
        <p:nvSpPr>
          <p:cNvPr id="11" name="Freeform 11"/>
          <p:cNvSpPr/>
          <p:nvPr/>
        </p:nvSpPr>
        <p:spPr>
          <a:xfrm>
            <a:off x="1480299" y="1451543"/>
            <a:ext cx="2095069" cy="1097178"/>
          </a:xfrm>
          <a:custGeom>
            <a:rect l="l" t="t" r="r" b="b"/>
            <a:pathLst>
              <a:path w="2280670" h="1194377">
                <a:moveTo>
                  <a:pt x="2280670" y="0"/>
                </a:moveTo>
                <a:lnTo>
                  <a:pt x="1362432" y="1194377"/>
                </a:lnTo>
                <a:lnTo>
                  <a:pt x="0" y="1194376"/>
                </a:lnTo>
                <a:lnTo>
                  <a:pt x="91823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80300" y="2548719"/>
            <a:ext cx="2095069" cy="1097178"/>
          </a:xfrm>
          <a:custGeom>
            <a:rect l="l" t="t" r="r" b="b"/>
            <a:pathLst>
              <a:path w="2280670" h="1194377">
                <a:moveTo>
                  <a:pt x="1362432" y="0"/>
                </a:moveTo>
                <a:lnTo>
                  <a:pt x="2280670" y="1194377"/>
                </a:lnTo>
                <a:lnTo>
                  <a:pt x="918238" y="1194377"/>
                </a:lnTo>
                <a:lnTo>
                  <a:pt x="0" y="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883508" y="1559483"/>
            <a:ext cx="612668"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01</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成绩查询与录入</a:t>
              </a:r>
            </a:p>
          </p:txBody>
        </p:sp>
      </p:grpSp>
      <p:grpSp>
        <p:nvGrpSpPr>
          <p:cNvPr id="36" name="Group 36"/>
          <p:cNvGrpSpPr/>
          <p:nvPr/>
        </p:nvGrpSpPr>
        <p:grpSpPr>
          <a:xfrm>
            <a:off x="3698767" y="1450300"/>
            <a:ext cx="3702933" cy="914024"/>
            <a:chOff x="3698767" y="1450300"/>
            <a:chExt cx="3702933" cy="914024"/>
          </a:xfrm>
        </p:grpSpPr>
        <p:sp>
          <p:nvSpPr>
            <p:cNvPr id="37" name="TextBox 37"/>
            <p:cNvSpPr txBox="1"/>
            <p:nvPr/>
          </p:nvSpPr>
          <p:spPr>
            <a:xfrm>
              <a:off x="3698767" y="1450300"/>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总结词：详细描述</a:t>
              </a:r>
            </a:p>
          </p:txBody>
        </p:sp>
      </p:grpSp>
      <p:grpSp>
        <p:nvGrpSpPr>
          <p:cNvPr id="38" name="Group 38"/>
          <p:cNvGrpSpPr/>
          <p:nvPr/>
        </p:nvGrpSpPr>
        <p:grpSpPr>
          <a:xfrm>
            <a:off x="4550182" y="2644255"/>
            <a:ext cx="3702933" cy="914024"/>
            <a:chOff x="4550182" y="2644255"/>
            <a:chExt cx="3702933" cy="914024"/>
          </a:xfrm>
        </p:grpSpPr>
        <p:sp>
          <p:nvSpPr>
            <p:cNvPr id="39" name="TextBox 39"/>
            <p:cNvSpPr txBox="1"/>
            <p:nvPr/>
          </p:nvSpPr>
          <p:spPr>
            <a:xfrm>
              <a:off x="4550182" y="264425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总结词：详细描述</a:t>
              </a:r>
            </a:p>
          </p:txBody>
        </p:sp>
      </p:grpSp>
      <p:grpSp>
        <p:nvGrpSpPr>
          <p:cNvPr id="40" name="Group 40"/>
          <p:cNvGrpSpPr/>
          <p:nvPr/>
        </p:nvGrpSpPr>
        <p:grpSpPr>
          <a:xfrm>
            <a:off x="5655481" y="3874265"/>
            <a:ext cx="3702933" cy="914024"/>
            <a:chOff x="5655481" y="3874265"/>
            <a:chExt cx="3702933" cy="914024"/>
          </a:xfrm>
        </p:grpSpPr>
        <p:sp>
          <p:nvSpPr>
            <p:cNvPr id="41" name="TextBox 41"/>
            <p:cNvSpPr txBox="1"/>
            <p:nvPr/>
          </p:nvSpPr>
          <p:spPr>
            <a:xfrm>
              <a:off x="5655481" y="387426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总结词：详细描述</a:t>
              </a:r>
            </a:p>
          </p:txBody>
        </p:sp>
      </p:grpSp>
      <p:grpSp>
        <p:nvGrpSpPr>
          <p:cNvPr id="42" name="Group 42"/>
          <p:cNvGrpSpPr/>
          <p:nvPr/>
        </p:nvGrpSpPr>
        <p:grpSpPr>
          <a:xfrm>
            <a:off x="6401648" y="5012009"/>
            <a:ext cx="3702933" cy="914024"/>
            <a:chOff x="6401648" y="5012009"/>
            <a:chExt cx="3702933" cy="914024"/>
          </a:xfrm>
        </p:grpSpPr>
        <p:sp>
          <p:nvSpPr>
            <p:cNvPr id="43" name="TextBox 43"/>
            <p:cNvSpPr txBox="1"/>
            <p:nvPr/>
          </p:nvSpPr>
          <p:spPr>
            <a:xfrm>
              <a:off x="6401648" y="5012009"/>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总结词：详细描述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研究生管理系统的维护与优化</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https://d.book118.com/755324104034011034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13</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13</vt:i4>
      </vt:variant>
    </vt:vector>
  </HeadingPairs>
  <TitlesOfParts>
    <vt:vector baseType="lpstr" size="19">
      <vt:lpstr>Arial</vt:lpstr>
      <vt:lpstr>Calibri</vt:lpstr>
      <vt:lpstr>微软雅黑</vt:lpstr>
      <vt:lpstr>Microsoft Yahei</vt:lpstr>
      <vt:lpstr>Bebas Neue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2024-08-29T14:05:18.828</cp:lastPrinted>
  <dcterms:created xsi:type="dcterms:W3CDTF">2024-08-29T06:05:18Z</dcterms:created>
  <dcterms:modified xsi:type="dcterms:W3CDTF">2024-08-29T06:05:21Z</dcterms:modified>
</cp:coreProperties>
</file>