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193.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242" name="Rectangle 7"/>
          <p:cNvSpPr txBox="1">
            <a:spLocks noGrp="1"/>
          </p:cNvSpPr>
          <p:nvPr>
            <p:ph type="sldNum" sz="quarter"/>
          </p:nvPr>
        </p:nvSpPr>
        <p:spPr>
          <a:xfrm>
            <a:off x="3886200" y="8686800"/>
            <a:ext cx="2971800" cy="457200"/>
          </a:xfrm>
          <a:prstGeom prst="rect">
            <a:avLst/>
          </a:prstGeom>
          <a:noFill/>
          <a:ln w="9525">
            <a:noFill/>
          </a:ln>
        </p:spPr>
        <p:txBody>
          <a:bodyPr anchor="b" anchorCtr="0"/>
          <a:lstStyle/>
          <a:p>
            <a:pPr lvl="0" algn="r" eaLnBrk="1" hangingPunct="1"/>
            <a:fld id="{9A0DB2DC-4C9A-4742-B13C-FB6460FD3503}" type="slidenum">
              <a:rPr lang="en-US" altLang="zh-CN" sz="1200"/>
              <a:t>23</a:t>
            </a:fld>
            <a:endParaRPr lang="en-US" altLang="zh-CN" sz="1200"/>
          </a:p>
        </p:txBody>
      </p:sp>
      <p:sp>
        <p:nvSpPr>
          <p:cNvPr id="10243" name="Rectangle 2"/>
          <p:cNvSpPr>
            <a:spLocks noTextEdit="1"/>
          </p:cNvSpPr>
          <p:nvPr>
            <p:ph type="sldImg" idx="2"/>
          </p:nvPr>
        </p:nvSpPr>
        <p:spPr/>
      </p:sp>
      <p:sp>
        <p:nvSpPr>
          <p:cNvPr id="10244" name="Rectangle 3"/>
          <p:cNvSpPr txBox="1">
            <a:spLocks noGrp="1"/>
          </p:cNvSpPr>
          <p:nvPr>
            <p:ph type="body" idx="1"/>
          </p:nvPr>
        </p:nvSpPr>
        <p:spPr/>
        <p:txBody>
          <a:bodyPr wrap="square" lIns="91440" tIns="45720" rIns="91440" bIns="45720" anchor="t" anchorCtr="0"/>
          <a:lstStyle/>
          <a:p>
            <a:pPr lvl="0" eaLnBrk="1" hangingPunct="1"/>
            <a:endParaRPr lang="zh-CN"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289" name="Rectangle 7"/>
          <p:cNvSpPr txBox="1">
            <a:spLocks noGrp="1"/>
          </p:cNvSpPr>
          <p:nvPr>
            <p:ph type="sldNum" sz="quarter"/>
          </p:nvPr>
        </p:nvSpPr>
        <p:spPr>
          <a:xfrm>
            <a:off x="3886200" y="8686800"/>
            <a:ext cx="2971800" cy="457200"/>
          </a:xfrm>
          <a:prstGeom prst="rect">
            <a:avLst/>
          </a:prstGeom>
          <a:noFill/>
          <a:ln w="9525">
            <a:noFill/>
          </a:ln>
        </p:spPr>
        <p:txBody>
          <a:bodyPr vert="horz" wrap="square" lIns="91440" tIns="45720" rIns="91440" bIns="45720" anchor="b" anchorCtr="0"/>
          <a:lstStyle/>
          <a:p>
            <a:pPr lvl="0" algn="r" eaLnBrk="1" hangingPunct="1"/>
            <a:fld id="{9A0DB2DC-4C9A-4742-B13C-FB6460FD3503}" type="slidenum">
              <a:rPr lang="en-US" altLang="zh-CN" sz="1200"/>
              <a:t>24</a:t>
            </a:fld>
            <a:endParaRPr lang="en-US" altLang="zh-CN" sz="1200"/>
          </a:p>
        </p:txBody>
      </p:sp>
      <p:sp>
        <p:nvSpPr>
          <p:cNvPr id="12290" name="Rectangle 2"/>
          <p:cNvSpPr>
            <a:spLocks noTextEdit="1"/>
          </p:cNvSpPr>
          <p:nvPr>
            <p:ph type="sldImg" idx="1"/>
          </p:nvPr>
        </p:nvSpPr>
        <p:spPr/>
      </p:sp>
      <p:sp>
        <p:nvSpPr>
          <p:cNvPr id="12291" name="Rectangle 3"/>
          <p:cNvSpPr txBox="1">
            <a:spLocks noGrp="1"/>
          </p:cNvSpPr>
          <p:nvPr>
            <p:ph type="body" idx="2"/>
          </p:nvPr>
        </p:nvSpPr>
        <p:spPr/>
        <p:txBody>
          <a:bodyPr wrap="square" lIns="91440" tIns="45720" rIns="91440" bIns="45720" anchor="t" anchorCtr="0"/>
          <a:lstStyle/>
          <a:p>
            <a:pPr lvl="0" eaLnBrk="1" hangingPunct="1"/>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337" name="Rectangle 7"/>
          <p:cNvSpPr txBox="1">
            <a:spLocks noGrp="1"/>
          </p:cNvSpPr>
          <p:nvPr>
            <p:ph type="sldNum" sz="quarter"/>
          </p:nvPr>
        </p:nvSpPr>
        <p:spPr>
          <a:xfrm>
            <a:off x="3886200" y="8686800"/>
            <a:ext cx="2971800" cy="457200"/>
          </a:xfrm>
          <a:prstGeom prst="rect">
            <a:avLst/>
          </a:prstGeom>
          <a:noFill/>
          <a:ln w="9525">
            <a:noFill/>
          </a:ln>
        </p:spPr>
        <p:txBody>
          <a:bodyPr vert="horz" wrap="square" lIns="91440" tIns="45720" rIns="91440" bIns="45720" anchor="b" anchorCtr="0"/>
          <a:lstStyle/>
          <a:p>
            <a:pPr lvl="0" algn="r" eaLnBrk="1" hangingPunct="1"/>
            <a:fld id="{9A0DB2DC-4C9A-4742-B13C-FB6460FD3503}" type="slidenum">
              <a:rPr lang="en-US" altLang="zh-CN" sz="1200"/>
              <a:t>25</a:t>
            </a:fld>
            <a:endParaRPr lang="en-US" altLang="zh-CN" sz="1200"/>
          </a:p>
        </p:txBody>
      </p:sp>
      <p:sp>
        <p:nvSpPr>
          <p:cNvPr id="14338" name="Rectangle 2"/>
          <p:cNvSpPr>
            <a:spLocks noTextEdit="1"/>
          </p:cNvSpPr>
          <p:nvPr>
            <p:ph type="sldImg" idx="1"/>
          </p:nvPr>
        </p:nvSpPr>
        <p:spPr/>
      </p:sp>
      <p:sp>
        <p:nvSpPr>
          <p:cNvPr id="14339" name="Rectangle 3"/>
          <p:cNvSpPr txBox="1">
            <a:spLocks noGrp="1"/>
          </p:cNvSpPr>
          <p:nvPr>
            <p:ph type="body" idx="2"/>
          </p:nvPr>
        </p:nvSpPr>
        <p:spPr/>
        <p:txBody>
          <a:bodyPr wrap="square" lIns="91440" tIns="45720" rIns="91440" bIns="45720" anchor="t" anchorCtr="0"/>
          <a:lstStyle/>
          <a:p>
            <a:pPr lvl="0" eaLnBrk="1" hangingPunct="1"/>
            <a:endParaRPr lang="zh-CN"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386" name="Rectangle 7"/>
          <p:cNvSpPr txBox="1">
            <a:spLocks noGrp="1"/>
          </p:cNvSpPr>
          <p:nvPr>
            <p:ph type="sldNum" sz="quarter"/>
          </p:nvPr>
        </p:nvSpPr>
        <p:spPr>
          <a:xfrm>
            <a:off x="3886200" y="8686800"/>
            <a:ext cx="2971800" cy="457200"/>
          </a:xfrm>
          <a:prstGeom prst="rect">
            <a:avLst/>
          </a:prstGeom>
          <a:noFill/>
          <a:ln w="9525">
            <a:noFill/>
          </a:ln>
        </p:spPr>
        <p:txBody>
          <a:bodyPr anchor="b" anchorCtr="0"/>
          <a:lstStyle/>
          <a:p>
            <a:pPr lvl="0" algn="r" eaLnBrk="1" hangingPunct="1"/>
            <a:fld id="{9A0DB2DC-4C9A-4742-B13C-FB6460FD3503}" type="slidenum">
              <a:rPr lang="en-US" altLang="zh-CN" sz="1200"/>
              <a:t>26</a:t>
            </a:fld>
            <a:endParaRPr lang="en-US" altLang="zh-CN" sz="1200"/>
          </a:p>
        </p:txBody>
      </p:sp>
      <p:sp>
        <p:nvSpPr>
          <p:cNvPr id="16387" name="Rectangle 2"/>
          <p:cNvSpPr>
            <a:spLocks noTextEdit="1"/>
          </p:cNvSpPr>
          <p:nvPr>
            <p:ph type="sldImg" idx="2"/>
          </p:nvPr>
        </p:nvSpPr>
        <p:spPr/>
      </p:sp>
      <p:sp>
        <p:nvSpPr>
          <p:cNvPr id="16388" name="Rectangle 3"/>
          <p:cNvSpPr txBox="1">
            <a:spLocks noGrp="1"/>
          </p:cNvSpPr>
          <p:nvPr>
            <p:ph type="body" idx="1"/>
          </p:nvPr>
        </p:nvSpPr>
        <p:spPr/>
        <p:txBody>
          <a:bodyPr wrap="square" lIns="91440" tIns="45720" rIns="91440" bIns="45720" anchor="t" anchorCtr="0"/>
          <a:lstStyle/>
          <a:p>
            <a:pPr lvl="0" eaLnBrk="1" hangingPunct="1"/>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5.xml" /><Relationship Id="rId10" Type="http://schemas.openxmlformats.org/officeDocument/2006/relationships/tags" Target="../tags/tag11.xml" /><Relationship Id="rId11" Type="http://schemas.openxmlformats.org/officeDocument/2006/relationships/tags" Target="../tags/tag12.xml" /><Relationship Id="rId12" Type="http://schemas.openxmlformats.org/officeDocument/2006/relationships/image" Target="../media/image4.jpeg" /><Relationship Id="rId13" Type="http://schemas.openxmlformats.org/officeDocument/2006/relationships/slideMaster" Target="../slideMasters/slideMaster2.xml" /><Relationship Id="rId2" Type="http://schemas.openxmlformats.org/officeDocument/2006/relationships/tags" Target="../tags/tag6.xml" /><Relationship Id="rId3" Type="http://schemas.openxmlformats.org/officeDocument/2006/relationships/image" Target="../media/image1.png" /><Relationship Id="rId4" Type="http://schemas.openxmlformats.org/officeDocument/2006/relationships/image" Target="../media/image2.png" /><Relationship Id="rId5" Type="http://schemas.microsoft.com/office/2007/relationships/hdphoto" Target="../media/image3.wdp" /><Relationship Id="rId6" Type="http://schemas.openxmlformats.org/officeDocument/2006/relationships/tags" Target="../tags/tag7.xml" /><Relationship Id="rId7" Type="http://schemas.openxmlformats.org/officeDocument/2006/relationships/tags" Target="../tags/tag8.xml" /><Relationship Id="rId8" Type="http://schemas.openxmlformats.org/officeDocument/2006/relationships/tags" Target="../tags/tag9.xml" /><Relationship Id="rId9" Type="http://schemas.openxmlformats.org/officeDocument/2006/relationships/tags" Target="../tags/tag10.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image" Target="../media/image4.jpeg"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xml" /><Relationship Id="rId10" Type="http://schemas.openxmlformats.org/officeDocument/2006/relationships/tags" Target="../tags/tag24.xml" /><Relationship Id="rId11" Type="http://schemas.openxmlformats.org/officeDocument/2006/relationships/tags" Target="../tags/tag25.xml" /><Relationship Id="rId12" Type="http://schemas.openxmlformats.org/officeDocument/2006/relationships/tags" Target="../tags/tag26.xml" /><Relationship Id="rId13" Type="http://schemas.openxmlformats.org/officeDocument/2006/relationships/image" Target="../media/image6.jpeg" /><Relationship Id="rId14"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image" Target="../media/image1.png" /><Relationship Id="rId4" Type="http://schemas.openxmlformats.org/officeDocument/2006/relationships/image" Target="../media/image2.png" /><Relationship Id="rId5" Type="http://schemas.microsoft.com/office/2007/relationships/hdphoto" Target="../media/image3.wdp"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tags" Target="../tags/tag36.xml" /><Relationship Id="rId14" Type="http://schemas.openxmlformats.org/officeDocument/2006/relationships/tags" Target="../tags/tag37.xml" /><Relationship Id="rId15" Type="http://schemas.openxmlformats.org/officeDocument/2006/relationships/image" Target="../media/image6.jpeg" /><Relationship Id="rId16" Type="http://schemas.openxmlformats.org/officeDocument/2006/relationships/slideMaster" Target="../slideMasters/slideMaster2.xml" /><Relationship Id="rId2" Type="http://schemas.openxmlformats.org/officeDocument/2006/relationships/tags" Target="../tags/tag28.xml" /><Relationship Id="rId3" Type="http://schemas.openxmlformats.org/officeDocument/2006/relationships/image" Target="../media/image1.png" /><Relationship Id="rId4" Type="http://schemas.openxmlformats.org/officeDocument/2006/relationships/image" Target="../media/image2.png" /><Relationship Id="rId5" Type="http://schemas.microsoft.com/office/2007/relationships/hdphoto" Target="../media/image3.wdp"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image" Target="../media/image6.jpeg"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image" Target="../media/image8.png" /><Relationship Id="rId5" Type="http://schemas.openxmlformats.org/officeDocument/2006/relationships/tags" Target="../tags/tag46.xml" /><Relationship Id="rId6" Type="http://schemas.openxmlformats.org/officeDocument/2006/relationships/image" Target="../media/image6.jpeg"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3.xml" /><Relationship Id="rId11" Type="http://schemas.openxmlformats.org/officeDocument/2006/relationships/tags" Target="../tags/tag54.xml" /><Relationship Id="rId12" Type="http://schemas.openxmlformats.org/officeDocument/2006/relationships/tags" Target="../tags/tag55.xml" /><Relationship Id="rId13" Type="http://schemas.openxmlformats.org/officeDocument/2006/relationships/image" Target="../media/image6.jpeg" /><Relationship Id="rId14" Type="http://schemas.openxmlformats.org/officeDocument/2006/relationships/slideMaster" Target="../slideMasters/slideMaster2.xml" /><Relationship Id="rId2" Type="http://schemas.openxmlformats.org/officeDocument/2006/relationships/tags" Target="../tags/tag48.xml" /><Relationship Id="rId3" Type="http://schemas.openxmlformats.org/officeDocument/2006/relationships/image" Target="../media/image1.png" /><Relationship Id="rId4" Type="http://schemas.openxmlformats.org/officeDocument/2006/relationships/image" Target="../media/image2.png" /><Relationship Id="rId5" Type="http://schemas.microsoft.com/office/2007/relationships/hdphoto" Target="../media/image3.wdp"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tags" Target="../tags/tag51.xml" /><Relationship Id="rId9" Type="http://schemas.openxmlformats.org/officeDocument/2006/relationships/tags" Target="../tags/tag5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3.xml" /><Relationship Id="rId11" Type="http://schemas.openxmlformats.org/officeDocument/2006/relationships/image" Target="../media/image6.jpeg" /><Relationship Id="rId12" Type="http://schemas.openxmlformats.org/officeDocument/2006/relationships/slideMaster" Target="../slideMasters/slideMaster2.xml" /><Relationship Id="rId2" Type="http://schemas.openxmlformats.org/officeDocument/2006/relationships/image" Target="../media/image8.png" /><Relationship Id="rId3" Type="http://schemas.openxmlformats.org/officeDocument/2006/relationships/tags" Target="../tags/tag57.xml" /><Relationship Id="rId4" Type="http://schemas.openxmlformats.org/officeDocument/2006/relationships/image" Target="../media/image9.png"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tags" Target="../tags/tag61.xml" /><Relationship Id="rId9" Type="http://schemas.openxmlformats.org/officeDocument/2006/relationships/tags" Target="../tags/tag6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4.xml" /><Relationship Id="rId10" Type="http://schemas.openxmlformats.org/officeDocument/2006/relationships/image" Target="../media/image6.jpeg" /><Relationship Id="rId11" Type="http://schemas.openxmlformats.org/officeDocument/2006/relationships/slideMaster" Target="../slideMasters/slideMaster2.xml" /><Relationship Id="rId2" Type="http://schemas.openxmlformats.org/officeDocument/2006/relationships/image" Target="../media/image8.png" /><Relationship Id="rId3" Type="http://schemas.openxmlformats.org/officeDocument/2006/relationships/tags" Target="../tags/tag65.xml" /><Relationship Id="rId4" Type="http://schemas.openxmlformats.org/officeDocument/2006/relationships/image" Target="../media/image9.png"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tags" Target="../tags/tag69.xml" /><Relationship Id="rId9" Type="http://schemas.openxmlformats.org/officeDocument/2006/relationships/tags" Target="../tags/tag7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image" Target="../media/image6.jpeg" /><Relationship Id="rId15"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10.jpeg" /><Relationship Id="rId4" Type="http://schemas.openxmlformats.org/officeDocument/2006/relationships/tags" Target="../tags/tag73.xml"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tags" Target="../tags/tag74.xml" /><Relationship Id="rId8" Type="http://schemas.openxmlformats.org/officeDocument/2006/relationships/image" Target="../media/image13.png" /><Relationship Id="rId9" Type="http://schemas.openxmlformats.org/officeDocument/2006/relationships/tags" Target="../tags/tag75.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80.xml" /><Relationship Id="rId10" Type="http://schemas.openxmlformats.org/officeDocument/2006/relationships/image" Target="../media/image6.jpeg" /><Relationship Id="rId11"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image" Target="../media/image2.png" /><Relationship Id="rId4" Type="http://schemas.microsoft.com/office/2007/relationships/hdphoto" Target="../media/image3.wdp"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6.xml" /><Relationship Id="rId10" Type="http://schemas.openxmlformats.org/officeDocument/2006/relationships/tags" Target="../tags/tag93.xml" /><Relationship Id="rId11" Type="http://schemas.openxmlformats.org/officeDocument/2006/relationships/image" Target="../media/image6.jpeg" /><Relationship Id="rId12" Type="http://schemas.openxmlformats.org/officeDocument/2006/relationships/slideMaster" Target="../slideMasters/slideMaster2.xml" /><Relationship Id="rId2" Type="http://schemas.openxmlformats.org/officeDocument/2006/relationships/image" Target="../media/image8.png" /><Relationship Id="rId3" Type="http://schemas.openxmlformats.org/officeDocument/2006/relationships/tags" Target="../tags/tag87.xml" /><Relationship Id="rId4" Type="http://schemas.openxmlformats.org/officeDocument/2006/relationships/image" Target="../media/image9.png"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7.png" /><Relationship Id="rId10" Type="http://schemas.openxmlformats.org/officeDocument/2006/relationships/image" Target="../media/image6.jpeg" /><Relationship Id="rId11" Type="http://schemas.openxmlformats.org/officeDocument/2006/relationships/slideMaster" Target="../slideMasters/slideMaster2.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tags" Target="../tags/tag100.xml" /><Relationship Id="rId9" Type="http://schemas.openxmlformats.org/officeDocument/2006/relationships/tags" Target="../tags/tag101.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7.png" /><Relationship Id="rId10" Type="http://schemas.openxmlformats.org/officeDocument/2006/relationships/image" Target="../media/image6.jpeg" /><Relationship Id="rId11"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4.png" /><Relationship Id="rId10" Type="http://schemas.openxmlformats.org/officeDocument/2006/relationships/image" Target="../media/image6.jpeg" /><Relationship Id="rId11" Type="http://schemas.openxmlformats.org/officeDocument/2006/relationships/slideMaster" Target="../slideMasters/slideMaster2.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8.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image" Target="../media/image6.jpeg" /><Relationship Id="rId13" Type="http://schemas.openxmlformats.org/officeDocument/2006/relationships/slideMaster" Target="../slideMasters/slideMaster2.xml" /><Relationship Id="rId2" Type="http://schemas.openxmlformats.org/officeDocument/2006/relationships/image" Target="../media/image14.png"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28.xml" /><Relationship Id="rId10" Type="http://schemas.openxmlformats.org/officeDocument/2006/relationships/tags" Target="../tags/tag135.xml" /><Relationship Id="rId11" Type="http://schemas.openxmlformats.org/officeDocument/2006/relationships/image" Target="../media/image6.jpeg" /><Relationship Id="rId12" Type="http://schemas.openxmlformats.org/officeDocument/2006/relationships/slideMaster" Target="../slideMasters/slideMaster2.xml" /><Relationship Id="rId2" Type="http://schemas.openxmlformats.org/officeDocument/2006/relationships/tags" Target="../tags/tag129.xml" /><Relationship Id="rId3" Type="http://schemas.openxmlformats.org/officeDocument/2006/relationships/image" Target="../media/image15.png"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image" Target="../media/image16.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3A6593-C064-4CAC-A2DE-90ED59B19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5568E1-18D8-4530-B835-9E2810B58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BB37F6-40B4-4872-A965-C92D6F806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C0812C-1958-4D20-AA57-D3F7D96D9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A492D6-C784-4C8D-B85C-3945EBE3BE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1B89E1-EAD4-4EDF-ADFD-C0187E0DAF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366158-9AA4-4D76-96EF-07DF1CF255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4C321B-5E03-40DB-B27D-76D4970CED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2CFDD1-78A0-4EA1-8D8D-5052AB77F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718C24-AF1E-4744-A685-F4F947972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F97FEF-C91B-41EA-B7F9-07861D1B0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tx2"/>
        </a:solidFill>
        <a:effectLst/>
      </p:bgPr>
    </p:bg>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1625557" y="476672"/>
            <a:ext cx="1518116" cy="5760640"/>
          </a:xfrm>
        </p:spPr>
        <p:txBody>
          <a:bodyPr vert="eaVert" anchor="ctr">
            <a:normAutofit/>
          </a:bodyPr>
          <a:lstStyle>
            <a:lvl1pPr algn="dist">
              <a:defRPr sz="5400" baseline="0">
                <a:solidFill>
                  <a:schemeClr val="accent1"/>
                </a:solidFill>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2"/>
            </p:custDataLst>
          </p:nvPr>
        </p:nvSpPr>
        <p:spPr/>
        <p:txBody>
          <a:bodyPr/>
          <a:lstStyle/>
          <a:p>
            <a:fld id="{C9339972-F6CA-4D82-A41E-85FC104EF1A8}"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9B2C30E2-E5F9-4722-B3D5-5BFDDF391B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dpi="0" rotWithShape="1">
          <a:blip r:embed="rId12">
            <a:lum/>
          </a:blip>
          <a:stretch>
            <a:fillRect/>
          </a:stretch>
        </a:blipFill>
        <a:effectLst/>
      </p:bgPr>
    </p:bg>
    <p:spTree>
      <p:nvGrpSpPr>
        <p:cNvPr id="1" name=""/>
        <p:cNvGrpSpPr/>
        <p:nvPr/>
      </p:nvGrpSpPr>
      <p:grpSpPr>
        <a:xfrm>
          <a:off x="0" y="0"/>
          <a:ext cx="0" cy="0"/>
        </a:xfrm>
      </p:grpSpPr>
      <p:grpSp>
        <p:nvGrpSpPr>
          <p:cNvPr id="12" name="组合 11"/>
          <p:cNvGrpSpPr/>
          <p:nvPr userDrawn="1">
            <p:custDataLst>
              <p:tags r:id="rId1"/>
            </p:custDataLst>
          </p:nvPr>
        </p:nvGrpSpPr>
        <p:grpSpPr>
          <a:xfrm>
            <a:off x="0" y="-243408"/>
            <a:ext cx="12191999" cy="7101407"/>
            <a:chOff x="0" y="-243408"/>
            <a:chExt cx="12191999" cy="7101407"/>
          </a:xfrm>
        </p:grpSpPr>
        <p:sp>
          <p:nvSpPr>
            <p:cNvPr id="13" name="矩形 12"/>
            <p:cNvSpPr/>
            <p:nvPr userDrawn="1">
              <p:custDataLst>
                <p:tags r:id="rId2"/>
              </p:custDataLst>
            </p:nvPr>
          </p:nvSpPr>
          <p:spPr>
            <a:xfrm>
              <a:off x="10056440" y="3632666"/>
              <a:ext cx="2135559" cy="3225333"/>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pic>
          <p:nvPicPr>
            <p:cNvPr id="14" name="图片 13"/>
            <p:cNvPicPr>
              <a:picLocks noChangeAspect="1"/>
            </p:cNvPicPr>
            <p:nvPr>
              <p:custDataLst>
                <p:tags r:id="rId6"/>
              </p:custDataLst>
            </p:nvPr>
          </p:nvPicPr>
          <p:blipFill>
            <a:blip r:embed="rId4">
              <a:extLst>
                <a:ext uri="{BEBA8EAE-BF5A-486C-A8C5-ECC9F3942E4B}">
                  <a14:imgProps xmlns:a14="http://schemas.microsoft.com/office/drawing/2010/main">
                    <a14:imgLayer r:embed="rId5">
                      <a14:imgEffect>
                        <a14:backgroundRemoval t="9877" b="88889" l="8696" r="100000"/>
                      </a14:imgEffect>
                    </a14:imgLayer>
                  </a14:imgProps>
                </a:ext>
                <a:ext uri="{28A0092B-C50C-407E-A947-70E740481C1C}">
                  <a14:useLocalDpi xmlns:a14="http://schemas.microsoft.com/office/drawing/2010/main" val="0"/>
                </a:ext>
              </a:extLst>
            </a:blip>
            <a:stretch>
              <a:fillRect/>
            </a:stretch>
          </p:blipFill>
          <p:spPr>
            <a:xfrm>
              <a:off x="0" y="-243408"/>
              <a:ext cx="1126688" cy="792087"/>
            </a:xfrm>
            <a:prstGeom prst="rect">
              <a:avLst/>
            </a:prstGeom>
          </p:spPr>
        </p:pic>
      </p:grpSp>
      <p:sp>
        <p:nvSpPr>
          <p:cNvPr id="2" name="标题 1"/>
          <p:cNvSpPr>
            <a:spLocks noGrp="1"/>
          </p:cNvSpPr>
          <p:nvPr>
            <p:ph type="title"/>
            <p:custDataLst>
              <p:tags r:id="rId7"/>
            </p:custDataLst>
          </p:nvPr>
        </p:nvSpPr>
        <p:spPr>
          <a:xfrm>
            <a:off x="669882" y="443234"/>
            <a:ext cx="10852237" cy="441964"/>
          </a:xfrm>
        </p:spPr>
        <p:txBody>
          <a:bodyPr vert="horz" lIns="100800" tIns="39600" rIns="75600" bIns="396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8"/>
            </p:custDataLst>
          </p:nvPr>
        </p:nvSpPr>
        <p:spPr>
          <a:xfrm>
            <a:off x="669882" y="952508"/>
            <a:ext cx="10852237" cy="5388907"/>
          </a:xfrm>
        </p:spPr>
        <p:txBody>
          <a:bodyPr vert="horz" lIns="100800" tIns="0" rIns="8280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p:txBody>
          <a:bodyPr/>
          <a:lstStyle/>
          <a:p>
            <a:endParaRPr lang="zh-CN" altLang="en-US"/>
          </a:p>
        </p:txBody>
      </p:sp>
      <p:sp>
        <p:nvSpPr>
          <p:cNvPr id="6" name="灯片编号占位符 5"/>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blipFill dpi="0" rotWithShape="1">
          <a:blip r:embed="rId7">
            <a:lum/>
          </a:blip>
          <a:stretch>
            <a:fillRect/>
          </a:stretch>
        </a:blip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a:off x="8614311" y="1499493"/>
            <a:ext cx="3577691" cy="5384427"/>
          </a:xfrm>
          <a:prstGeom prst="rect">
            <a:avLst/>
          </a:prstGeom>
        </p:spPr>
      </p:pic>
      <p:sp>
        <p:nvSpPr>
          <p:cNvPr id="2" name="标题 1"/>
          <p:cNvSpPr>
            <a:spLocks noGrp="1"/>
          </p:cNvSpPr>
          <p:nvPr>
            <p:ph type="title" hasCustomPrompt="1"/>
            <p:custDataLst>
              <p:tags r:id="rId3"/>
            </p:custDataLst>
          </p:nvPr>
        </p:nvSpPr>
        <p:spPr>
          <a:xfrm>
            <a:off x="3311691" y="2918071"/>
            <a:ext cx="5568618" cy="1200329"/>
          </a:xfrm>
        </p:spPr>
        <p:txBody>
          <a:bodyPr anchor="ctr">
            <a:normAutofit/>
          </a:bodyPr>
          <a:lstStyle>
            <a:lvl1pPr algn="ctr">
              <a:defRPr sz="4800" baseline="0">
                <a:solidFill>
                  <a:schemeClr val="accent1"/>
                </a:solidFill>
                <a:latin typeface="Arial" pitchFamily="34" charset="0"/>
                <a:ea typeface="汉仪尚巍手书W" panose="00020600040101010101" pitchFamily="18" charset="-122"/>
              </a:defRPr>
            </a:lvl1pPr>
          </a:lstStyle>
          <a:p>
            <a:r>
              <a:rPr lang="zh-CN" altLang="en-US"/>
              <a:t>单击编辑标题</a:t>
            </a:r>
            <a:endParaRPr lang="zh-CN" altLang="en-US"/>
          </a:p>
        </p:txBody>
      </p:sp>
      <p:sp>
        <p:nvSpPr>
          <p:cNvPr id="4" name="日期占位符 3"/>
          <p:cNvSpPr>
            <a:spLocks noGrp="1"/>
          </p:cNvSpPr>
          <p:nvPr>
            <p:ph type="dt" sz="half" idx="10"/>
            <p:custDataLst>
              <p:tags r:id="rId4"/>
            </p:custDataLst>
          </p:nvPr>
        </p:nvSpPr>
        <p:spPr/>
        <p:txBody>
          <a:bodyPr/>
          <a:lstStyle/>
          <a:p>
            <a:fld id="{C9339972-F6CA-4D82-A41E-85FC104EF1A8}"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9B2C30E2-E5F9-4722-B3D5-5BFDDF391B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dpi="0" rotWithShape="1">
          <a:blip r:embed="rId13">
            <a:lum/>
          </a:blip>
          <a:stretch>
            <a:fillRect/>
          </a:stretch>
        </a:blipFill>
        <a:effectLst/>
      </p:bgPr>
    </p:bg>
    <p:spTree>
      <p:nvGrpSpPr>
        <p:cNvPr id="1" name=""/>
        <p:cNvGrpSpPr/>
        <p:nvPr/>
      </p:nvGrpSpPr>
      <p:grpSpPr>
        <a:xfrm>
          <a:off x="0" y="0"/>
          <a:ext cx="0" cy="0"/>
        </a:xfrm>
      </p:grpSpPr>
      <p:grpSp>
        <p:nvGrpSpPr>
          <p:cNvPr id="16" name="组合 15"/>
          <p:cNvGrpSpPr/>
          <p:nvPr userDrawn="1">
            <p:custDataLst>
              <p:tags r:id="rId1"/>
            </p:custDataLst>
          </p:nvPr>
        </p:nvGrpSpPr>
        <p:grpSpPr>
          <a:xfrm>
            <a:off x="0" y="-243408"/>
            <a:ext cx="12191999" cy="7101407"/>
            <a:chOff x="0" y="-243408"/>
            <a:chExt cx="12191999" cy="7101407"/>
          </a:xfrm>
        </p:grpSpPr>
        <p:sp>
          <p:nvSpPr>
            <p:cNvPr id="17" name="矩形 16"/>
            <p:cNvSpPr/>
            <p:nvPr userDrawn="1">
              <p:custDataLst>
                <p:tags r:id="rId2"/>
              </p:custDataLst>
            </p:nvPr>
          </p:nvSpPr>
          <p:spPr>
            <a:xfrm>
              <a:off x="10056440" y="3632666"/>
              <a:ext cx="2135559" cy="3225333"/>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pic>
          <p:nvPicPr>
            <p:cNvPr id="18" name="图片 17"/>
            <p:cNvPicPr>
              <a:picLocks noChangeAspect="1"/>
            </p:cNvPicPr>
            <p:nvPr>
              <p:custDataLst>
                <p:tags r:id="rId6"/>
              </p:custDataLst>
            </p:nvPr>
          </p:nvPicPr>
          <p:blipFill>
            <a:blip r:embed="rId4">
              <a:extLst>
                <a:ext uri="{BEBA8EAE-BF5A-486C-A8C5-ECC9F3942E4B}">
                  <a14:imgProps xmlns:a14="http://schemas.microsoft.com/office/drawing/2010/main">
                    <a14:imgLayer r:embed="rId5">
                      <a14:imgEffect>
                        <a14:backgroundRemoval t="9877" b="88889" l="8696" r="100000"/>
                      </a14:imgEffect>
                    </a14:imgLayer>
                  </a14:imgProps>
                </a:ext>
                <a:ext uri="{28A0092B-C50C-407E-A947-70E740481C1C}">
                  <a14:useLocalDpi xmlns:a14="http://schemas.microsoft.com/office/drawing/2010/main" val="0"/>
                </a:ext>
              </a:extLst>
            </a:blip>
            <a:stretch>
              <a:fillRect/>
            </a:stretch>
          </p:blipFill>
          <p:spPr>
            <a:xfrm>
              <a:off x="0" y="-243408"/>
              <a:ext cx="1126688" cy="792087"/>
            </a:xfrm>
            <a:prstGeom prst="rect">
              <a:avLst/>
            </a:prstGeom>
          </p:spPr>
        </p:pic>
      </p:grpSp>
      <p:sp>
        <p:nvSpPr>
          <p:cNvPr id="2" name="标题 1"/>
          <p:cNvSpPr>
            <a:spLocks noGrp="1"/>
          </p:cNvSpPr>
          <p:nvPr>
            <p:ph type="title"/>
            <p:custDataLst>
              <p:tags r:id="rId7"/>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8877" y="952508"/>
            <a:ext cx="5283242" cy="5388907"/>
          </a:xfrm>
        </p:spPr>
        <p:txBody>
          <a:bodyPr>
            <a:noAutofit/>
          </a:bodyPr>
          <a:lstStyle>
            <a:lvl1pPr>
              <a:defRPr sz="1600" baseline="0">
                <a:solidFill>
                  <a:schemeClr val="tx1">
                    <a:lumMod val="85000"/>
                    <a:lumOff val="15000"/>
                  </a:schemeClr>
                </a:solidFill>
                <a:latin typeface="Arial" pitchFamily="34" charset="0"/>
                <a:ea typeface="隶书" panose="02010509060101010101" pitchFamily="49" charset="-122"/>
              </a:defRPr>
            </a:lvl1pPr>
            <a:lvl2pPr>
              <a:defRPr sz="1600" baseline="0">
                <a:solidFill>
                  <a:schemeClr val="tx1">
                    <a:lumMod val="85000"/>
                    <a:lumOff val="15000"/>
                  </a:schemeClr>
                </a:solidFill>
                <a:latin typeface="Arial" pitchFamily="34" charset="0"/>
                <a:ea typeface="隶书" panose="02010509060101010101" pitchFamily="49" charset="-122"/>
              </a:defRPr>
            </a:lvl2pPr>
            <a:lvl3pPr>
              <a:defRPr sz="1600" baseline="0">
                <a:solidFill>
                  <a:schemeClr val="tx1">
                    <a:lumMod val="85000"/>
                    <a:lumOff val="15000"/>
                  </a:schemeClr>
                </a:solidFill>
                <a:latin typeface="Arial" pitchFamily="34" charset="0"/>
                <a:ea typeface="隶书" panose="02010509060101010101" pitchFamily="49" charset="-122"/>
              </a:defRPr>
            </a:lvl3pPr>
            <a:lvl4pPr>
              <a:defRPr sz="1600" baseline="0">
                <a:solidFill>
                  <a:schemeClr val="tx1">
                    <a:lumMod val="85000"/>
                    <a:lumOff val="15000"/>
                  </a:schemeClr>
                </a:solidFill>
                <a:latin typeface="Arial" pitchFamily="34" charset="0"/>
                <a:ea typeface="隶书" panose="02010509060101010101" pitchFamily="49" charset="-122"/>
              </a:defRPr>
            </a:lvl4pPr>
            <a:lvl5pPr>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p:txBody>
          <a:bodyPr/>
          <a:lstStyle/>
          <a:p>
            <a:endParaRPr lang="zh-CN" altLang="en-US"/>
          </a:p>
        </p:txBody>
      </p:sp>
      <p:sp>
        <p:nvSpPr>
          <p:cNvPr id="7" name="灯片编号占位符 6"/>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dpi="0" rotWithShape="1">
          <a:blip r:embed="rId15">
            <a:lum/>
          </a:blip>
          <a:stretch>
            <a:fillRect/>
          </a:stretch>
        </a:blip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0" y="-243408"/>
            <a:ext cx="12191999" cy="7101407"/>
            <a:chOff x="0" y="-243408"/>
            <a:chExt cx="12191999" cy="7101407"/>
          </a:xfrm>
        </p:grpSpPr>
        <p:sp>
          <p:nvSpPr>
            <p:cNvPr id="13" name="矩形 12"/>
            <p:cNvSpPr/>
            <p:nvPr userDrawn="1">
              <p:custDataLst>
                <p:tags r:id="rId2"/>
              </p:custDataLst>
            </p:nvPr>
          </p:nvSpPr>
          <p:spPr>
            <a:xfrm>
              <a:off x="10056440" y="3632666"/>
              <a:ext cx="2135559" cy="3225333"/>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pic>
          <p:nvPicPr>
            <p:cNvPr id="10" name="图片 9"/>
            <p:cNvPicPr>
              <a:picLocks noChangeAspect="1"/>
            </p:cNvPicPr>
            <p:nvPr>
              <p:custDataLst>
                <p:tags r:id="rId6"/>
              </p:custDataLst>
            </p:nvPr>
          </p:nvPicPr>
          <p:blipFill>
            <a:blip r:embed="rId4">
              <a:extLst>
                <a:ext uri="{BEBA8EAE-BF5A-486C-A8C5-ECC9F3942E4B}">
                  <a14:imgProps xmlns:a14="http://schemas.microsoft.com/office/drawing/2010/main">
                    <a14:imgLayer r:embed="rId5">
                      <a14:imgEffect>
                        <a14:backgroundRemoval t="9877" b="88889" l="8696" r="100000"/>
                      </a14:imgEffect>
                    </a14:imgLayer>
                  </a14:imgProps>
                </a:ext>
                <a:ext uri="{28A0092B-C50C-407E-A947-70E740481C1C}">
                  <a14:useLocalDpi xmlns:a14="http://schemas.microsoft.com/office/drawing/2010/main" val="0"/>
                </a:ext>
              </a:extLst>
            </a:blip>
            <a:stretch>
              <a:fillRect/>
            </a:stretch>
          </p:blipFill>
          <p:spPr>
            <a:xfrm>
              <a:off x="0" y="-243408"/>
              <a:ext cx="1126688" cy="792087"/>
            </a:xfrm>
            <a:prstGeom prst="rect">
              <a:avLst/>
            </a:prstGeom>
          </p:spPr>
        </p:pic>
      </p:grpSp>
      <p:sp>
        <p:nvSpPr>
          <p:cNvPr id="2" name="标题 1"/>
          <p:cNvSpPr>
            <a:spLocks noGrp="1"/>
          </p:cNvSpPr>
          <p:nvPr>
            <p:ph type="title"/>
            <p:custDataLst>
              <p:tags r:id="rId7"/>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8"/>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9"/>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0"/>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1"/>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2"/>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p:txBody>
          <a:bodyPr/>
          <a:lstStyle/>
          <a:p>
            <a:endParaRPr lang="zh-CN" altLang="en-US"/>
          </a:p>
        </p:txBody>
      </p:sp>
      <p:sp>
        <p:nvSpPr>
          <p:cNvPr id="9" name="灯片编号占位符 8"/>
          <p:cNvSpPr>
            <a:spLocks noGrp="1"/>
          </p:cNvSpPr>
          <p:nvPr>
            <p:ph type="sldNum" sz="quarter" idx="12"/>
            <p:custDataLst>
              <p:tags r:id="rId14"/>
            </p:custDataLst>
          </p:nvPr>
        </p:nvSpPr>
        <p:spPr/>
        <p:txBody>
          <a:body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dpi="0" rotWithShape="1">
          <a:blip r:embed="rId7">
            <a:lum/>
          </a:blip>
          <a:stretch>
            <a:fillRect/>
          </a:stretch>
        </a:blip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0776520" y="4727702"/>
            <a:ext cx="1415480" cy="2130298"/>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6">
            <a:lum/>
          </a:blip>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pic>
        <p:nvPicPr>
          <p:cNvPr id="9" name="图片 8"/>
          <p:cNvPicPr>
            <a:picLocks noChangeAspect="1"/>
          </p:cNvPicPr>
          <p:nvPr userDrawn="1">
            <p:custDataLst>
              <p:tags r:id="rId5"/>
            </p:custDataLst>
          </p:nvPr>
        </p:nvPicPr>
        <p:blipFill>
          <a:blip r:embed="rId4"/>
          <a:stretch>
            <a:fillRect/>
          </a:stretch>
        </p:blipFill>
        <p:spPr>
          <a:xfrm flipH="1">
            <a:off x="191344" y="116632"/>
            <a:ext cx="839416" cy="744225"/>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blipFill dpi="0" rotWithShape="1">
          <a:blip r:embed="rId13">
            <a:lum/>
          </a:blip>
          <a:stretch>
            <a:fillRect/>
          </a:stretch>
        </a:blip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0" y="-243408"/>
            <a:ext cx="12191999" cy="7101407"/>
            <a:chOff x="0" y="-243408"/>
            <a:chExt cx="12191999" cy="7101407"/>
          </a:xfrm>
        </p:grpSpPr>
        <p:sp>
          <p:nvSpPr>
            <p:cNvPr id="15" name="矩形 14"/>
            <p:cNvSpPr/>
            <p:nvPr userDrawn="1">
              <p:custDataLst>
                <p:tags r:id="rId2"/>
              </p:custDataLst>
            </p:nvPr>
          </p:nvSpPr>
          <p:spPr>
            <a:xfrm>
              <a:off x="10056440" y="3632666"/>
              <a:ext cx="2135559" cy="3225333"/>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pic>
          <p:nvPicPr>
            <p:cNvPr id="16" name="图片 15"/>
            <p:cNvPicPr>
              <a:picLocks noChangeAspect="1"/>
            </p:cNvPicPr>
            <p:nvPr>
              <p:custDataLst>
                <p:tags r:id="rId6"/>
              </p:custDataLst>
            </p:nvPr>
          </p:nvPicPr>
          <p:blipFill>
            <a:blip r:embed="rId4">
              <a:extLst>
                <a:ext uri="{BEBA8EAE-BF5A-486C-A8C5-ECC9F3942E4B}">
                  <a14:imgProps xmlns:a14="http://schemas.microsoft.com/office/drawing/2010/main">
                    <a14:imgLayer r:embed="rId5">
                      <a14:imgEffect>
                        <a14:backgroundRemoval t="9877" b="88889" l="8696" r="100000"/>
                      </a14:imgEffect>
                    </a14:imgLayer>
                  </a14:imgProps>
                </a:ext>
                <a:ext uri="{28A0092B-C50C-407E-A947-70E740481C1C}">
                  <a14:useLocalDpi xmlns:a14="http://schemas.microsoft.com/office/drawing/2010/main" val="0"/>
                </a:ext>
              </a:extLst>
            </a:blip>
            <a:stretch>
              <a:fillRect/>
            </a:stretch>
          </p:blipFill>
          <p:spPr>
            <a:xfrm>
              <a:off x="0" y="-243408"/>
              <a:ext cx="1126688" cy="792087"/>
            </a:xfrm>
            <a:prstGeom prst="rect">
              <a:avLst/>
            </a:prstGeom>
          </p:spPr>
        </p:pic>
      </p:grpSp>
      <p:sp>
        <p:nvSpPr>
          <p:cNvPr id="2" name="标题 1"/>
          <p:cNvSpPr>
            <a:spLocks noGrp="1"/>
          </p:cNvSpPr>
          <p:nvPr>
            <p:ph type="title"/>
            <p:custDataLst>
              <p:tags r:id="rId7"/>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8"/>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9"/>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0"/>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p:txBody>
          <a:bodyPr/>
          <a:lstStyle/>
          <a:p>
            <a:endParaRPr lang="zh-CN" altLang="en-US"/>
          </a:p>
        </p:txBody>
      </p:sp>
      <p:sp>
        <p:nvSpPr>
          <p:cNvPr id="7" name="灯片编号占位符 6"/>
          <p:cNvSpPr>
            <a:spLocks noGrp="1"/>
          </p:cNvSpPr>
          <p:nvPr>
            <p:ph type="sldNum" sz="quarter" idx="12"/>
            <p:custDataLst>
              <p:tags r:id="rId12"/>
            </p:custDataLst>
          </p:nvPr>
        </p:nvSpPr>
        <p:spPr/>
        <p:txBody>
          <a:bodyPr/>
          <a:lstStyle/>
          <a:p>
            <a:fld id="{FABC47A4-756D-490B-A52F-7D9E2C9FC05F}"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dpi="0" rotWithShape="1">
          <a:blip r:embed="rId11">
            <a:lum/>
          </a:blip>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292800" y="304200"/>
            <a:ext cx="11606400" cy="6249600"/>
          </a:xfrm>
          <a:prstGeom prst="rect">
            <a:avLst/>
          </a:prstGeom>
          <a:solidFill>
            <a:schemeClr val="tx2">
              <a:alpha val="80000"/>
            </a:schemeClr>
          </a:solidFill>
          <a:ln w="381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latin typeface="隶书" panose="02010509060101010101" pitchFamily="49" charset="-122"/>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11352584" y="0"/>
            <a:ext cx="839416" cy="744225"/>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flipH="1">
            <a:off x="0" y="5301208"/>
            <a:ext cx="1051635" cy="1582712"/>
          </a:xfrm>
          <a:prstGeom prst="rect">
            <a:avLst/>
          </a:prstGeom>
        </p:spPr>
      </p:pic>
      <p:sp>
        <p:nvSpPr>
          <p:cNvPr id="2" name="竖排标题 1"/>
          <p:cNvSpPr>
            <a:spLocks noGrp="1"/>
          </p:cNvSpPr>
          <p:nvPr>
            <p:ph type="title" orient="vert"/>
            <p:custDataLst>
              <p:tags r:id="rId6"/>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7"/>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blipFill dpi="0" rotWithShape="1">
          <a:blip r:embed="rId10">
            <a:lum/>
          </a:blip>
          <a:stretch>
            <a:fillRect/>
          </a:stretch>
        </a:blipFill>
        <a:effectLst/>
      </p:bgPr>
    </p:bg>
    <p:spTree>
      <p:nvGrpSpPr>
        <p:cNvPr id="1" name=""/>
        <p:cNvGrpSpPr/>
        <p:nvPr/>
      </p:nvGrpSpPr>
      <p:grpSpPr>
        <a:xfrm>
          <a:off x="0" y="0"/>
          <a:ext cx="0" cy="0"/>
        </a:xfrm>
      </p:grpSpPr>
      <p:sp>
        <p:nvSpPr>
          <p:cNvPr id="11" name="矩形 10"/>
          <p:cNvSpPr/>
          <p:nvPr userDrawn="1">
            <p:custDataLst>
              <p:tags r:id="rId1"/>
            </p:custDataLst>
          </p:nvPr>
        </p:nvSpPr>
        <p:spPr>
          <a:xfrm>
            <a:off x="292800" y="304200"/>
            <a:ext cx="11606400" cy="6249600"/>
          </a:xfrm>
          <a:prstGeom prst="rect">
            <a:avLst/>
          </a:prstGeom>
          <a:solidFill>
            <a:schemeClr val="tx2">
              <a:alpha val="80000"/>
            </a:schemeClr>
          </a:solidFill>
          <a:ln w="381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latin typeface="隶书" panose="02010509060101010101" pitchFamily="49" charset="-122"/>
              <a:ea typeface="隶书" panose="02010509060101010101" pitchFamily="49" charset="-122"/>
            </a:endParaRPr>
          </a:p>
        </p:txBody>
      </p:sp>
      <p:pic>
        <p:nvPicPr>
          <p:cNvPr id="12" name="图片 11"/>
          <p:cNvPicPr>
            <a:picLocks noChangeAspect="1"/>
          </p:cNvPicPr>
          <p:nvPr userDrawn="1">
            <p:custDataLst>
              <p:tags r:id="rId3"/>
            </p:custDataLst>
          </p:nvPr>
        </p:nvPicPr>
        <p:blipFill>
          <a:blip r:embed="rId2"/>
          <a:stretch>
            <a:fillRect/>
          </a:stretch>
        </p:blipFill>
        <p:spPr>
          <a:xfrm>
            <a:off x="11352584" y="0"/>
            <a:ext cx="839416" cy="744225"/>
          </a:xfrm>
          <a:prstGeom prst="rect">
            <a:avLst/>
          </a:prstGeom>
        </p:spPr>
      </p:pic>
      <p:pic>
        <p:nvPicPr>
          <p:cNvPr id="13" name="图片 12"/>
          <p:cNvPicPr>
            <a:picLocks noChangeAspect="1"/>
          </p:cNvPicPr>
          <p:nvPr userDrawn="1">
            <p:custDataLst>
              <p:tags r:id="rId5"/>
            </p:custDataLst>
          </p:nvPr>
        </p:nvPicPr>
        <p:blipFill>
          <a:blip r:embed="rId4"/>
          <a:stretch>
            <a:fillRect/>
          </a:stretch>
        </p:blipFill>
        <p:spPr>
          <a:xfrm flipH="1">
            <a:off x="0" y="5301208"/>
            <a:ext cx="1051635" cy="1582712"/>
          </a:xfrm>
          <a:prstGeom prst="rect">
            <a:avLst/>
          </a:prstGeom>
        </p:spPr>
      </p:pic>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669930" y="952508"/>
            <a:ext cx="10852237" cy="5388907"/>
          </a:xfrm>
        </p:spPr>
        <p:txBody>
          <a:bodyPr/>
          <a:lstStyle>
            <a:lvl1pPr>
              <a:defRPr baseline="0">
                <a:solidFill>
                  <a:schemeClr val="tx1">
                    <a:lumMod val="85000"/>
                    <a:lumOff val="15000"/>
                  </a:schemeClr>
                </a:solidFill>
                <a:ea typeface="隶书" panose="02010509060101010101" pitchFamily="49" charset="-122"/>
              </a:defRPr>
            </a:lvl1pPr>
            <a:lvl2pPr>
              <a:defRPr baseline="0">
                <a:solidFill>
                  <a:schemeClr val="tx1">
                    <a:lumMod val="85000"/>
                    <a:lumOff val="15000"/>
                  </a:schemeClr>
                </a:solidFill>
                <a:ea typeface="隶书" panose="02010509060101010101" pitchFamily="49" charset="-122"/>
              </a:defRPr>
            </a:lvl2pPr>
            <a:lvl3pPr>
              <a:defRPr baseline="0">
                <a:solidFill>
                  <a:schemeClr val="tx1">
                    <a:lumMod val="85000"/>
                    <a:lumOff val="15000"/>
                  </a:schemeClr>
                </a:solidFill>
                <a:ea typeface="隶书" panose="02010509060101010101" pitchFamily="49" charset="-122"/>
              </a:defRPr>
            </a:lvl3pPr>
            <a:lvl4pPr>
              <a:defRPr baseline="0">
                <a:solidFill>
                  <a:schemeClr val="tx1">
                    <a:lumMod val="85000"/>
                    <a:lumOff val="15000"/>
                  </a:schemeClr>
                </a:solidFill>
                <a:ea typeface="隶书" panose="02010509060101010101" pitchFamily="49" charset="-122"/>
              </a:defRPr>
            </a:lvl4pPr>
            <a:lvl5pPr>
              <a:defRPr baseline="0">
                <a:solidFill>
                  <a:schemeClr val="tx1">
                    <a:lumMod val="85000"/>
                    <a:lumOff val="15000"/>
                  </a:schemeClr>
                </a:solidFill>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末尾幻灯片">
    <p:bg>
      <p:bgPr>
        <a:blipFill dpi="0" rotWithShape="1">
          <a:blip r:embed="rId14">
            <a:lum/>
          </a:blip>
          <a:stretch>
            <a:fillRect/>
          </a:stretch>
        </a:blipFill>
        <a:effectLst/>
      </p:bgPr>
    </p:bg>
    <p:spTree>
      <p:nvGrpSpPr>
        <p:cNvPr id="1" name=""/>
        <p:cNvGrpSpPr/>
        <p:nvPr/>
      </p:nvGrpSpPr>
      <p:grpSpPr>
        <a:xfrm>
          <a:off x="0" y="0"/>
          <a:ext cx="0" cy="0"/>
        </a:xfrm>
      </p:grpSpPr>
      <p:grpSp>
        <p:nvGrpSpPr>
          <p:cNvPr id="6" name="组合 5"/>
          <p:cNvGrpSpPr/>
          <p:nvPr>
            <p:custDataLst>
              <p:tags r:id="rId1"/>
            </p:custDataLst>
          </p:nvPr>
        </p:nvGrpSpPr>
        <p:grpSpPr>
          <a:xfrm>
            <a:off x="1871531" y="968692"/>
            <a:ext cx="5653501" cy="5323045"/>
            <a:chOff x="2343314" y="591466"/>
            <a:chExt cx="3520816" cy="3315018"/>
          </a:xfrm>
        </p:grpSpPr>
        <p:sp>
          <p:nvSpPr>
            <p:cNvPr id="7" name="椭圆 6"/>
            <p:cNvSpPr/>
            <p:nvPr>
              <p:custDataLst>
                <p:tags r:id="rId2"/>
              </p:custDataLst>
            </p:nvPr>
          </p:nvSpPr>
          <p:spPr>
            <a:xfrm>
              <a:off x="3142573" y="609446"/>
              <a:ext cx="2714838" cy="2714838"/>
            </a:xfrm>
            <a:prstGeom prst="ellipse">
              <a:avLst/>
            </a:prstGeom>
            <a:blipFill dpi="0" rotWithShape="1">
              <a:blip r:embed="rId3">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3200"/>
            </a:p>
          </p:txBody>
        </p:sp>
        <p:sp>
          <p:nvSpPr>
            <p:cNvPr id="8" name="椭圆 7"/>
            <p:cNvSpPr/>
            <p:nvPr>
              <p:custDataLst>
                <p:tags r:id="rId4"/>
              </p:custDataLst>
            </p:nvPr>
          </p:nvSpPr>
          <p:spPr>
            <a:xfrm>
              <a:off x="3149292" y="591466"/>
              <a:ext cx="2714838" cy="2714838"/>
            </a:xfrm>
            <a:prstGeom prst="ellipse">
              <a:avLst/>
            </a:prstGeom>
            <a:blipFill dpi="0" rotWithShape="1">
              <a:blip r:embed="rId5">
                <a:extLst>
                  <a:ext uri="{28A0092B-C50C-407E-A947-70E740481C1C}">
                    <a14:useLocalDpi xmlns:a14="http://schemas.microsoft.com/office/drawing/2010/main" val="0"/>
                  </a:ext>
                </a:extLst>
              </a:blip>
              <a:stretch>
                <a:fillRect l="12000" r="4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3200"/>
            </a:p>
          </p:txBody>
        </p:sp>
        <p:pic>
          <p:nvPicPr>
            <p:cNvPr id="9" name="图片 8"/>
            <p:cNvPicPr>
              <a:picLocks noChangeAspect="1"/>
            </p:cNvPicPr>
            <p:nvPr>
              <p:custDataLst>
                <p:tags r:id="rId7"/>
              </p:custDataLst>
            </p:nvPr>
          </p:nvPicPr>
          <p:blipFill>
            <a:blip r:embed="rId6"/>
            <a:stretch>
              <a:fillRect/>
            </a:stretch>
          </p:blipFill>
          <p:spPr>
            <a:xfrm rot="726878">
              <a:off x="3124347" y="2680201"/>
              <a:ext cx="867797" cy="1226283"/>
            </a:xfrm>
            <a:prstGeom prst="rect">
              <a:avLst/>
            </a:prstGeom>
          </p:spPr>
        </p:pic>
        <p:pic>
          <p:nvPicPr>
            <p:cNvPr id="10" name="图片 9"/>
            <p:cNvPicPr>
              <a:picLocks noChangeAspect="1"/>
            </p:cNvPicPr>
            <p:nvPr>
              <p:custDataLst>
                <p:tags r:id="rId9"/>
              </p:custDataLst>
            </p:nvPr>
          </p:nvPicPr>
          <p:blipFill>
            <a:blip r:embed="rId8"/>
            <a:stretch>
              <a:fillRect/>
            </a:stretch>
          </p:blipFill>
          <p:spPr>
            <a:xfrm flipH="1">
              <a:off x="2343314" y="634834"/>
              <a:ext cx="888891" cy="788089"/>
            </a:xfrm>
            <a:prstGeom prst="rect">
              <a:avLst/>
            </a:prstGeom>
          </p:spPr>
        </p:pic>
      </p:grpSp>
      <p:sp>
        <p:nvSpPr>
          <p:cNvPr id="2" name="标题 1"/>
          <p:cNvSpPr>
            <a:spLocks noGrp="1"/>
          </p:cNvSpPr>
          <p:nvPr>
            <p:ph type="title" hasCustomPrompt="1"/>
            <p:custDataLst>
              <p:tags r:id="rId10"/>
            </p:custDataLst>
          </p:nvPr>
        </p:nvSpPr>
        <p:spPr>
          <a:xfrm>
            <a:off x="7790765" y="2852936"/>
            <a:ext cx="997196" cy="3438801"/>
          </a:xfrm>
        </p:spPr>
        <p:txBody>
          <a:bodyPr vert="eaVert" anchor="t">
            <a:normAutofit/>
          </a:bodyPr>
          <a:lstStyle>
            <a:lvl1pPr>
              <a:defRPr sz="3600" baseline="0">
                <a:solidFill>
                  <a:schemeClr val="accent1"/>
                </a:solidFill>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11"/>
            </p:custDataLst>
          </p:nvPr>
        </p:nvSpPr>
        <p:spPr/>
        <p:txBody>
          <a:bodyPr/>
          <a:lstStyle/>
          <a:p>
            <a:fld id="{C9339972-F6CA-4D82-A41E-85FC104EF1A8}" type="datetimeFigureOut">
              <a:rPr lang="zh-CN" altLang="en-US" smtClean="0"/>
              <a:t/>
            </a:fld>
            <a:endParaRPr lang="zh-CN" altLang="en-US"/>
          </a:p>
        </p:txBody>
      </p:sp>
      <p:sp>
        <p:nvSpPr>
          <p:cNvPr id="4" name="页脚占位符 3"/>
          <p:cNvSpPr>
            <a:spLocks noGrp="1"/>
          </p:cNvSpPr>
          <p:nvPr>
            <p:ph type="ftr" sz="quarter" idx="11"/>
            <p:custDataLst>
              <p:tags r:id="rId12"/>
            </p:custDataLst>
          </p:nvPr>
        </p:nvSpPr>
        <p:spPr/>
        <p:txBody>
          <a:bodyPr/>
          <a:lstStyle/>
          <a:p>
            <a:endParaRPr lang="zh-CN" altLang="en-US"/>
          </a:p>
        </p:txBody>
      </p:sp>
      <p:sp>
        <p:nvSpPr>
          <p:cNvPr id="5" name="灯片编号占位符 4"/>
          <p:cNvSpPr>
            <a:spLocks noGrp="1"/>
          </p:cNvSpPr>
          <p:nvPr>
            <p:ph type="sldNum" sz="quarter" idx="12"/>
            <p:custDataLst>
              <p:tags r:id="rId13"/>
            </p:custDataLst>
          </p:nvPr>
        </p:nvSpPr>
        <p:spPr/>
        <p:txBody>
          <a:bodyPr/>
          <a:lstStyle/>
          <a:p>
            <a:fld id="{9B2C30E2-E5F9-4722-B3D5-5BFDDF391B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dpi="0" rotWithShape="1">
          <a:blip r:embed="rId10">
            <a:lum/>
          </a:blip>
          <a:stretch>
            <a:fillRect/>
          </a:stretch>
        </a:blipFill>
        <a:effectLst/>
      </p:bgPr>
    </p:bg>
    <p:spTree>
      <p:nvGrpSpPr>
        <p:cNvPr id="1" name=""/>
        <p:cNvGrpSpPr/>
        <p:nvPr/>
      </p:nvGrpSpPr>
      <p:grpSpPr>
        <a:xfrm>
          <a:off x="0" y="0"/>
          <a:ext cx="0" cy="0"/>
        </a:xfrm>
      </p:grpSpPr>
      <p:sp>
        <p:nvSpPr>
          <p:cNvPr id="11" name="矩形 10"/>
          <p:cNvSpPr/>
          <p:nvPr userDrawn="1">
            <p:custDataLst>
              <p:tags r:id="rId1"/>
            </p:custDataLst>
          </p:nvPr>
        </p:nvSpPr>
        <p:spPr>
          <a:xfrm>
            <a:off x="10056495" y="3632835"/>
            <a:ext cx="2135505" cy="3225165"/>
          </a:xfrm>
          <a:prstGeom prst="rect">
            <a:avLst/>
          </a:prstGeom>
          <a:blipFill dpi="0" rotWithShape="1">
            <a:blip r:embed="rId2">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pic>
        <p:nvPicPr>
          <p:cNvPr id="12" name="图片 11"/>
          <p:cNvPicPr>
            <a:picLocks noChangeAspect="1"/>
          </p:cNvPicPr>
          <p:nvPr userDrawn="1">
            <p:custDataLst>
              <p:tags r:id="rId5"/>
            </p:custDataLst>
          </p:nvPr>
        </p:nvPicPr>
        <p:blipFill>
          <a:blip r:embed="rId3">
            <a:extLst>
              <a:ext uri="{BEBA8EAE-BF5A-486C-A8C5-ECC9F3942E4B}">
                <a14:imgProps xmlns:a14="http://schemas.microsoft.com/office/drawing/2010/main">
                  <a14:imgLayer r:embed="rId4">
                    <a14:imgEffect>
                      <a14:backgroundRemoval t="9877" b="88889" l="8696" r="100000"/>
                    </a14:imgEffect>
                  </a14:imgLayer>
                </a14:imgProps>
              </a:ext>
              <a:ext uri="{28A0092B-C50C-407E-A947-70E740481C1C}">
                <a14:useLocalDpi xmlns:a14="http://schemas.microsoft.com/office/drawing/2010/main" val="0"/>
              </a:ext>
            </a:extLst>
          </a:blip>
          <a:stretch>
            <a:fillRect/>
          </a:stretch>
        </p:blipFill>
        <p:spPr>
          <a:xfrm>
            <a:off x="0" y="-243205"/>
            <a:ext cx="1126490" cy="791845"/>
          </a:xfrm>
          <a:prstGeom prst="rect">
            <a:avLst/>
          </a:prstGeom>
        </p:spPr>
      </p:pic>
      <p:sp>
        <p:nvSpPr>
          <p:cNvPr id="2" name="标题 1"/>
          <p:cNvSpPr>
            <a:spLocks noGrp="1"/>
          </p:cNvSpPr>
          <p:nvPr>
            <p:ph type="title"/>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blipFill dpi="0" rotWithShape="1">
          <a:blip r:embed="rId11">
            <a:lum/>
          </a:blip>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tx2">
              <a:alpha val="80000"/>
            </a:schemeClr>
          </a:solidFill>
          <a:ln w="38100">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latin typeface="隶书" panose="02010509060101010101" pitchFamily="49" charset="-122"/>
              <a:ea typeface="隶书" panose="02010509060101010101" pitchFamily="49" charset="-122"/>
            </a:endParaRPr>
          </a:p>
        </p:txBody>
      </p:sp>
      <p:pic>
        <p:nvPicPr>
          <p:cNvPr id="10" name="图片 9"/>
          <p:cNvPicPr>
            <a:picLocks noChangeAspect="1"/>
          </p:cNvPicPr>
          <p:nvPr userDrawn="1">
            <p:custDataLst>
              <p:tags r:id="rId3"/>
            </p:custDataLst>
          </p:nvPr>
        </p:nvPicPr>
        <p:blipFill>
          <a:blip r:embed="rId2"/>
          <a:stretch>
            <a:fillRect/>
          </a:stretch>
        </p:blipFill>
        <p:spPr>
          <a:xfrm>
            <a:off x="11352584" y="0"/>
            <a:ext cx="839416" cy="744225"/>
          </a:xfrm>
          <a:prstGeom prst="rect">
            <a:avLst/>
          </a:prstGeom>
        </p:spPr>
      </p:pic>
      <p:pic>
        <p:nvPicPr>
          <p:cNvPr id="11" name="图片 10"/>
          <p:cNvPicPr>
            <a:picLocks noChangeAspect="1"/>
          </p:cNvPicPr>
          <p:nvPr userDrawn="1">
            <p:custDataLst>
              <p:tags r:id="rId5"/>
            </p:custDataLst>
          </p:nvPr>
        </p:nvPicPr>
        <p:blipFill>
          <a:blip r:embed="rId4"/>
          <a:stretch>
            <a:fillRect/>
          </a:stretch>
        </p:blipFill>
        <p:spPr>
          <a:xfrm flipH="1">
            <a:off x="0" y="5301208"/>
            <a:ext cx="1051635" cy="1582712"/>
          </a:xfrm>
          <a:prstGeom prst="rect">
            <a:avLst/>
          </a:prstGeom>
        </p:spPr>
      </p:pic>
      <p:sp>
        <p:nvSpPr>
          <p:cNvPr id="2" name="标题 1"/>
          <p:cNvSpPr>
            <a:spLocks noGrp="1"/>
          </p:cNvSpPr>
          <p:nvPr>
            <p:ph type="title" hasCustomPrompt="1"/>
            <p:custDataLst>
              <p:tags r:id="rId6"/>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dpi="0" rotWithShape="1">
          <a:blip r:embed="rId10">
            <a:lum/>
          </a:blip>
          <a:stretch>
            <a:fillRect/>
          </a:stretch>
        </a:blip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0776520" y="4727702"/>
            <a:ext cx="1415480" cy="2130298"/>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alpha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latin typeface="隶书" panose="02010509060101010101" pitchFamily="49" charset="-122"/>
              <a:ea typeface="隶书" panose="02010509060101010101" pitchFamily="49" charset="-122"/>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dpi="0" rotWithShape="1">
          <a:blip r:embed="rId10">
            <a:lum/>
          </a:blip>
          <a:stretch>
            <a:fillRect/>
          </a:stretch>
        </a:blipFill>
        <a:effectLst/>
      </p:bgPr>
    </p:bg>
    <p:spTree>
      <p:nvGrpSpPr>
        <p:cNvPr id="1" name=""/>
        <p:cNvGrpSpPr/>
        <p:nvPr/>
      </p:nvGrpSpPr>
      <p:grpSpPr>
        <a:xfrm>
          <a:off x="0" y="0"/>
          <a:ext cx="0" cy="0"/>
        </a:xfrm>
      </p:grpSpPr>
      <p:pic>
        <p:nvPicPr>
          <p:cNvPr id="13" name="图片 12"/>
          <p:cNvPicPr>
            <a:picLocks noChangeAspect="1"/>
          </p:cNvPicPr>
          <p:nvPr userDrawn="1">
            <p:custDataLst>
              <p:tags r:id="rId2"/>
            </p:custDataLst>
          </p:nvPr>
        </p:nvPicPr>
        <p:blipFill>
          <a:blip r:embed="rId1"/>
          <a:stretch>
            <a:fillRect/>
          </a:stretch>
        </p:blipFill>
        <p:spPr>
          <a:xfrm>
            <a:off x="10776520" y="4727702"/>
            <a:ext cx="1415480" cy="2130298"/>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alpha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latin typeface="隶书" panose="02010509060101010101" pitchFamily="49" charset="-122"/>
              <a:ea typeface="隶书" panose="02010509060101010101" pitchFamily="49" charset="-122"/>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dpi="0" rotWithShape="1">
          <a:blip r:embed="rId10">
            <a:lum/>
          </a:blip>
          <a:stretch>
            <a:fillRect/>
          </a:stretch>
        </a:blip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0992544" y="116632"/>
            <a:ext cx="1055440" cy="935752"/>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alpha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latin typeface="隶书" panose="02010509060101010101" pitchFamily="49" charset="-122"/>
              <a:ea typeface="隶书" panose="02010509060101010101" pitchFamily="49" charset="-122"/>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dpi="0" rotWithShape="1">
          <a:blip r:embed="rId12">
            <a:lum/>
          </a:blip>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alpha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latin typeface="隶书" panose="02010509060101010101" pitchFamily="49" charset="-122"/>
              <a:ea typeface="隶书" panose="02010509060101010101" pitchFamily="49" charset="-122"/>
              <a:sym typeface="+mn-ea"/>
            </a:endParaRPr>
          </a:p>
        </p:txBody>
      </p:sp>
      <p:pic>
        <p:nvPicPr>
          <p:cNvPr id="16" name="图片 15"/>
          <p:cNvPicPr>
            <a:picLocks noChangeAspect="1"/>
          </p:cNvPicPr>
          <p:nvPr userDrawn="1">
            <p:custDataLst>
              <p:tags r:id="rId3"/>
            </p:custDataLst>
          </p:nvPr>
        </p:nvPicPr>
        <p:blipFill>
          <a:blip r:embed="rId2"/>
          <a:stretch>
            <a:fillRect/>
          </a:stretch>
        </p:blipFill>
        <p:spPr>
          <a:xfrm>
            <a:off x="10992544" y="116632"/>
            <a:ext cx="1055440" cy="935752"/>
          </a:xfrm>
          <a:prstGeom prst="rect">
            <a:avLst/>
          </a:prstGeom>
        </p:spPr>
      </p:pic>
      <p:sp>
        <p:nvSpPr>
          <p:cNvPr id="2" name="标题 1"/>
          <p:cNvSpPr>
            <a:spLocks noGrp="1"/>
          </p:cNvSpPr>
          <p:nvPr>
            <p:ph type="title"/>
            <p:custDataLst>
              <p:tags r:id="rId4"/>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0"/>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1"/>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dpi="0" rotWithShape="1">
          <a:blip r:embed="rId11">
            <a:lum/>
          </a:blip>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tx2">
              <a:alpha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latin typeface="隶书" panose="02010509060101010101" pitchFamily="49" charset="-122"/>
              <a:ea typeface="隶书" panose="02010509060101010101" pitchFamily="49" charset="-122"/>
              <a:sym typeface="+mn-ea"/>
            </a:endParaRPr>
          </a:p>
        </p:txBody>
      </p:sp>
      <p:sp>
        <p:nvSpPr>
          <p:cNvPr id="11" name="矩形 10"/>
          <p:cNvSpPr/>
          <p:nvPr userDrawn="1">
            <p:custDataLst>
              <p:tags r:id="rId2"/>
            </p:custDataLst>
          </p:nvPr>
        </p:nvSpPr>
        <p:spPr>
          <a:xfrm>
            <a:off x="9683199" y="3068960"/>
            <a:ext cx="2508800" cy="3789039"/>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sp>
        <p:nvSpPr>
          <p:cNvPr id="2" name="标题 1"/>
          <p:cNvSpPr>
            <a:spLocks noGrp="1"/>
          </p:cNvSpPr>
          <p:nvPr>
            <p:ph type="title" hasCustomPrompt="1"/>
            <p:custDataLst>
              <p:tags r:id="rId4"/>
            </p:custDataLst>
          </p:nvPr>
        </p:nvSpPr>
        <p:spPr>
          <a:xfrm>
            <a:off x="1522800" y="1339200"/>
            <a:ext cx="9144000" cy="2386800"/>
          </a:xfrm>
        </p:spPr>
        <p:txBody>
          <a:bodyPr lIns="90000" tIns="46800" rIns="90000" bIns="0" anchor="b">
            <a:normAutofit/>
          </a:bodyPr>
          <a:lstStyle>
            <a:lvl1pPr algn="ctr">
              <a:defRPr sz="6000" cap="none"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lIns="90000" rIns="90000" bIns="46800"/>
          <a:lstStyle>
            <a:lvl1pPr algn="ctr">
              <a:defRPr cap="none"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pic>
        <p:nvPicPr>
          <p:cNvPr id="12" name="图片 11"/>
          <p:cNvPicPr>
            <a:picLocks noChangeAspect="1"/>
          </p:cNvPicPr>
          <p:nvPr userDrawn="1">
            <p:custDataLst>
              <p:tags r:id="rId10"/>
            </p:custDataLst>
          </p:nvPr>
        </p:nvPicPr>
        <p:blipFill>
          <a:blip r:embed="rId9"/>
          <a:stretch>
            <a:fillRect/>
          </a:stretch>
        </p:blipFill>
        <p:spPr>
          <a:xfrm flipH="1">
            <a:off x="302022" y="191056"/>
            <a:ext cx="1732839" cy="1536333"/>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36.xml" /><Relationship Id="rId2" Type="http://schemas.openxmlformats.org/officeDocument/2006/relationships/slideLayout" Target="../slideLayouts/slideLayout13.xml" /><Relationship Id="rId20" Type="http://schemas.openxmlformats.org/officeDocument/2006/relationships/tags" Target="../tags/tag137.xml" /><Relationship Id="rId21" Type="http://schemas.openxmlformats.org/officeDocument/2006/relationships/tags" Target="../tags/tag138.xml" /><Relationship Id="rId22" Type="http://schemas.openxmlformats.org/officeDocument/2006/relationships/tags" Target="../tags/tag139.xml" /><Relationship Id="rId23" Type="http://schemas.openxmlformats.org/officeDocument/2006/relationships/tags" Target="../tags/tag140.xml" /><Relationship Id="rId24" Type="http://schemas.openxmlformats.org/officeDocument/2006/relationships/tags" Target="../tags/tag141.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17.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tx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0800" tIns="39600" rIns="75600" bIns="396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0800" tIns="0" rIns="8280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pic>
        <p:nvPicPr>
          <p:cNvPr id="8" name="图片 1073743875" descr="学科网 zxxk.com" title=""/>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1.png" /><Relationship Id="rId11" Type="http://schemas.openxmlformats.org/officeDocument/2006/relationships/image" Target="../media/image12.png" /><Relationship Id="rId12" Type="http://schemas.openxmlformats.org/officeDocument/2006/relationships/tags" Target="../tags/tag147.xml" /><Relationship Id="rId13" Type="http://schemas.openxmlformats.org/officeDocument/2006/relationships/image" Target="../media/image13.png" /><Relationship Id="rId14" Type="http://schemas.openxmlformats.org/officeDocument/2006/relationships/tags" Target="../tags/tag148.xml" /><Relationship Id="rId15" Type="http://schemas.openxmlformats.org/officeDocument/2006/relationships/image" Target="../media/image20.png"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tags" Target="../tags/tag151.xml" /><Relationship Id="rId2" Type="http://schemas.openxmlformats.org/officeDocument/2006/relationships/image" Target="../media/image18.jpeg" /><Relationship Id="rId3" Type="http://schemas.openxmlformats.org/officeDocument/2006/relationships/tags" Target="../tags/tag142.xml" /><Relationship Id="rId4" Type="http://schemas.openxmlformats.org/officeDocument/2006/relationships/image" Target="../media/image19.png"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image" Target="../media/image10.jpeg" /><Relationship Id="rId9" Type="http://schemas.openxmlformats.org/officeDocument/2006/relationships/tags" Target="../tags/tag14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image" Target="../media/image6.jpeg" /><Relationship Id="rId13" Type="http://schemas.openxmlformats.org/officeDocument/2006/relationships/tags" Target="../tags/tag159.xml" /><Relationship Id="rId2" Type="http://schemas.openxmlformats.org/officeDocument/2006/relationships/tags" Target="../tags/tag152.xml" /><Relationship Id="rId3" Type="http://schemas.openxmlformats.org/officeDocument/2006/relationships/image" Target="../media/image1.png" /><Relationship Id="rId4" Type="http://schemas.openxmlformats.org/officeDocument/2006/relationships/image" Target="../media/image2.png" /><Relationship Id="rId5" Type="http://schemas.microsoft.com/office/2007/relationships/hdphoto" Target="../media/image3.wdp"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4.xml" /><Relationship Id="rId2" Type="http://schemas.openxmlformats.org/officeDocument/2006/relationships/tags" Target="../tags/tag160.xml" /><Relationship Id="rId3" Type="http://schemas.openxmlformats.org/officeDocument/2006/relationships/image" Target="../media/image1.png" /><Relationship Id="rId4" Type="http://schemas.openxmlformats.org/officeDocument/2006/relationships/image" Target="../media/image2.png" /><Relationship Id="rId5" Type="http://schemas.microsoft.com/office/2007/relationships/hdphoto" Target="../media/image3.wdp"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image" Target="../media/image6.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18" Type="http://schemas.openxmlformats.org/officeDocument/2006/relationships/tags" Target="../tags/tag178.xml" /><Relationship Id="rId19" Type="http://schemas.openxmlformats.org/officeDocument/2006/relationships/tags" Target="../tags/tag179.xml" /><Relationship Id="rId2" Type="http://schemas.openxmlformats.org/officeDocument/2006/relationships/tags" Target="../tags/tag165.xml" /><Relationship Id="rId20" Type="http://schemas.openxmlformats.org/officeDocument/2006/relationships/image" Target="../media/image6.jpeg" /><Relationship Id="rId21" Type="http://schemas.openxmlformats.org/officeDocument/2006/relationships/tags" Target="../tags/tag180.xml" /><Relationship Id="rId3" Type="http://schemas.openxmlformats.org/officeDocument/2006/relationships/image" Target="../media/image1.png" /><Relationship Id="rId4" Type="http://schemas.openxmlformats.org/officeDocument/2006/relationships/image" Target="../media/image2.png" /><Relationship Id="rId5" Type="http://schemas.microsoft.com/office/2007/relationships/hdphoto" Target="../media/image3.wdp"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image" Target="../media/image6.jpeg" /><Relationship Id="rId13" Type="http://schemas.openxmlformats.org/officeDocument/2006/relationships/tags" Target="../tags/tag187.xml" /><Relationship Id="rId2" Type="http://schemas.openxmlformats.org/officeDocument/2006/relationships/notesSlide" Target="../notesSlides/notesSlide1.xml" /><Relationship Id="rId3" Type="http://schemas.openxmlformats.org/officeDocument/2006/relationships/tags" Target="../tags/tag181.xml" /><Relationship Id="rId4" Type="http://schemas.openxmlformats.org/officeDocument/2006/relationships/image" Target="../media/image1.png" /><Relationship Id="rId5" Type="http://schemas.openxmlformats.org/officeDocument/2006/relationships/image" Target="../media/image2.png" /><Relationship Id="rId6" Type="http://schemas.microsoft.com/office/2007/relationships/hdphoto" Target="../media/image3.wdp"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6.jpeg" /><Relationship Id="rId11" Type="http://schemas.openxmlformats.org/officeDocument/2006/relationships/tags" Target="../tags/tag192.xml" /><Relationship Id="rId2" Type="http://schemas.openxmlformats.org/officeDocument/2006/relationships/notesSlide" Target="../notesSlides/notesSlide4.xml" /><Relationship Id="rId3" Type="http://schemas.openxmlformats.org/officeDocument/2006/relationships/tags" Target="../tags/tag188.xml" /><Relationship Id="rId4" Type="http://schemas.openxmlformats.org/officeDocument/2006/relationships/image" Target="../media/image1.png" /><Relationship Id="rId5" Type="http://schemas.openxmlformats.org/officeDocument/2006/relationships/image" Target="../media/image2.png" /><Relationship Id="rId6" Type="http://schemas.microsoft.com/office/2007/relationships/hdphoto" Target="../media/image3.wdp"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32414221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title=""/>
          <p:cNvPicPr>
            <a:picLocks noChangeAspect="1"/>
          </p:cNvPicPr>
          <p:nvPr>
            <p:custDataLst>
              <p:tags r:id="rId3"/>
            </p:custDataLst>
          </p:nvPr>
        </p:nvPicPr>
        <p:blipFill>
          <a:blip r:embed="rId2"/>
          <a:stretch>
            <a:fillRect/>
          </a:stretch>
        </p:blipFill>
        <p:spPr>
          <a:xfrm>
            <a:off x="0" y="0"/>
            <a:ext cx="12192000" cy="6858000"/>
          </a:xfrm>
          <a:prstGeom prst="rect">
            <a:avLst/>
          </a:prstGeom>
        </p:spPr>
      </p:pic>
      <p:pic>
        <p:nvPicPr>
          <p:cNvPr id="2" name="图片 1" title=""/>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3277708" y="4869160"/>
            <a:ext cx="425221" cy="1081459"/>
          </a:xfrm>
          <a:prstGeom prst="rect">
            <a:avLst/>
          </a:prstGeom>
        </p:spPr>
      </p:pic>
      <p:grpSp>
        <p:nvGrpSpPr>
          <p:cNvPr id="5" name="组合 4" title=""/>
          <p:cNvGrpSpPr/>
          <p:nvPr>
            <p:custDataLst>
              <p:tags r:id="rId6"/>
            </p:custDataLst>
          </p:nvPr>
        </p:nvGrpSpPr>
        <p:grpSpPr>
          <a:xfrm>
            <a:off x="5555197" y="1274308"/>
            <a:ext cx="4370103" cy="4388185"/>
            <a:chOff x="4166397" y="955730"/>
            <a:chExt cx="3277577" cy="3291139"/>
          </a:xfrm>
        </p:grpSpPr>
        <p:sp>
          <p:nvSpPr>
            <p:cNvPr id="6" name="椭圆 5"/>
            <p:cNvSpPr/>
            <p:nvPr>
              <p:custDataLst>
                <p:tags r:id="rId7"/>
              </p:custDataLst>
            </p:nvPr>
          </p:nvSpPr>
          <p:spPr>
            <a:xfrm>
              <a:off x="4166397" y="977383"/>
              <a:ext cx="3269485" cy="3269486"/>
            </a:xfrm>
            <a:prstGeom prst="ellipse">
              <a:avLst/>
            </a:prstGeom>
            <a:blipFill dpi="0" rotWithShape="1">
              <a:blip r:embed="rId8">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200">
                <a:solidFill>
                  <a:schemeClr val="lt1"/>
                </a:solidFill>
              </a:endParaRPr>
            </a:p>
          </p:txBody>
        </p:sp>
        <p:sp>
          <p:nvSpPr>
            <p:cNvPr id="7" name="椭圆 6"/>
            <p:cNvSpPr/>
            <p:nvPr>
              <p:custDataLst>
                <p:tags r:id="rId9"/>
              </p:custDataLst>
            </p:nvPr>
          </p:nvSpPr>
          <p:spPr>
            <a:xfrm>
              <a:off x="4174489" y="955730"/>
              <a:ext cx="3269485" cy="3269486"/>
            </a:xfrm>
            <a:prstGeom prst="ellipse">
              <a:avLst/>
            </a:prstGeom>
            <a:blipFill dpi="0" rotWithShape="1">
              <a:blip r:embed="rId10">
                <a:extLst>
                  <a:ext uri="{28A0092B-C50C-407E-A947-70E740481C1C}">
                    <a14:useLocalDpi xmlns:a14="http://schemas.microsoft.com/office/drawing/2010/main" val="0"/>
                  </a:ext>
                </a:extLst>
              </a:blip>
              <a:stretch>
                <a:fillRect l="12000" r="4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200">
                <a:solidFill>
                  <a:schemeClr val="lt1"/>
                </a:solidFill>
              </a:endParaRPr>
            </a:p>
          </p:txBody>
        </p:sp>
      </p:grpSp>
      <p:pic>
        <p:nvPicPr>
          <p:cNvPr id="8" name="图片 7" title=""/>
          <p:cNvPicPr>
            <a:picLocks noChangeAspect="1"/>
          </p:cNvPicPr>
          <p:nvPr>
            <p:custDataLst>
              <p:tags r:id="rId12"/>
            </p:custDataLst>
          </p:nvPr>
        </p:nvPicPr>
        <p:blipFill>
          <a:blip r:embed="rId11"/>
          <a:stretch>
            <a:fillRect/>
          </a:stretch>
        </p:blipFill>
        <p:spPr>
          <a:xfrm rot="726878">
            <a:off x="5525931" y="4628264"/>
            <a:ext cx="1393453" cy="1969088"/>
          </a:xfrm>
          <a:prstGeom prst="rect">
            <a:avLst/>
          </a:prstGeom>
        </p:spPr>
      </p:pic>
      <p:pic>
        <p:nvPicPr>
          <p:cNvPr id="9" name="图片 8" title=""/>
          <p:cNvPicPr>
            <a:picLocks noChangeAspect="1"/>
          </p:cNvPicPr>
          <p:nvPr>
            <p:custDataLst>
              <p:tags r:id="rId14"/>
            </p:custDataLst>
          </p:nvPr>
        </p:nvPicPr>
        <p:blipFill>
          <a:blip r:embed="rId13"/>
          <a:stretch>
            <a:fillRect/>
          </a:stretch>
        </p:blipFill>
        <p:spPr>
          <a:xfrm flipH="1">
            <a:off x="4271798" y="1342074"/>
            <a:ext cx="1427324" cy="1265463"/>
          </a:xfrm>
          <a:prstGeom prst="rect">
            <a:avLst/>
          </a:prstGeom>
        </p:spPr>
      </p:pic>
      <p:pic>
        <p:nvPicPr>
          <p:cNvPr id="10" name="图片 9" title=""/>
          <p:cNvPicPr>
            <a:picLocks noChangeAspect="1"/>
          </p:cNvPicPr>
          <p:nvPr>
            <p:custDataLst>
              <p:tags r:id="rId16"/>
            </p:custDataLst>
          </p:nvPr>
        </p:nvPicPr>
        <p:blipFill>
          <a:blip r:embed="rId15"/>
          <a:stretch>
            <a:fillRect/>
          </a:stretch>
        </p:blipFill>
        <p:spPr>
          <a:xfrm>
            <a:off x="8812596" y="6337"/>
            <a:ext cx="3379404" cy="2535941"/>
          </a:xfrm>
          <a:prstGeom prst="rect">
            <a:avLst/>
          </a:prstGeom>
        </p:spPr>
      </p:pic>
      <p:sp>
        <p:nvSpPr>
          <p:cNvPr id="11" name="标题 10" title=""/>
          <p:cNvSpPr>
            <a:spLocks noGrp="1"/>
          </p:cNvSpPr>
          <p:nvPr>
            <p:ph type="ctrTitle"/>
            <p:custDataLst>
              <p:tags r:id="rId17"/>
            </p:custDataLst>
          </p:nvPr>
        </p:nvSpPr>
        <p:spPr/>
        <p:txBody>
          <a:bodyPr/>
          <a:lstStyle/>
          <a:p>
            <a:pPr marL="0" indent="0" algn="dist">
              <a:lnSpc>
                <a:spcPct val="100000"/>
              </a:lnSpc>
              <a:spcBef>
                <a:spcPct val="0"/>
              </a:spcBef>
              <a:spcAft>
                <a:spcPct val="0"/>
              </a:spcAft>
              <a:buSzTx/>
              <a:buNone/>
            </a:pPr>
            <a:r>
              <a:rPr lang="zh-CN" altLang="en-US" sz="5400">
                <a:solidFill>
                  <a:schemeClr val="accent1">
                    <a:lumMod val="75000"/>
                  </a:schemeClr>
                </a:solidFill>
              </a:rPr>
              <a:t>议论文作文指导</a:t>
            </a:r>
            <a:endParaRPr lang="zh-CN" altLang="en-US" sz="5400">
              <a:solidFill>
                <a:schemeClr val="accent1">
                  <a:lumMod val="75000"/>
                </a:schemeClr>
              </a:solidFill>
            </a:endParaRPr>
          </a:p>
        </p:txBody>
      </p:sp>
    </p:spTree>
    <p:custDataLst>
      <p:tags r:id="rId1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par>
                          <p:cTn id="8" fill="hold" nodeType="afterGroup">
                            <p:stCondLst>
                              <p:cond delay="500"/>
                            </p:stCondLst>
                            <p:childTnLst>
                              <p:par>
                                <p:cTn id="9" presetID="47" presetClass="entr" presetSubtype="0" dur="100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anim calcmode="lin" valueType="num">
                                      <p:cBhvr>
                                        <p:cTn id="12" dur="1000" fill="hold"/>
                                        <p:tgtEl>
                                          <p:spTgt spid="9"/>
                                        </p:tgtEl>
                                        <p:attrNameLst>
                                          <p:attrName>ppt_x</p:attrName>
                                        </p:attrNameLst>
                                      </p:cBhvr>
                                      <p:tavLst>
                                        <p:tav tm="0">
                                          <p:val>
                                            <p:strVal val="#ppt_x"/>
                                          </p:val>
                                        </p:tav>
                                        <p:tav tm="100000">
                                          <p:val>
                                            <p:strVal val="#ppt_x"/>
                                          </p:val>
                                        </p:tav>
                                      </p:tavLst>
                                    </p:anim>
                                    <p:anim calcmode="lin" valueType="num">
                                      <p:cBhvr>
                                        <p:cTn id="13" dur="1000" fill="hold"/>
                                        <p:tgtEl>
                                          <p:spTgt spid="9"/>
                                        </p:tgtEl>
                                        <p:attrNameLst>
                                          <p:attrName>ppt_y</p:attrName>
                                        </p:attrNameLst>
                                      </p:cBhvr>
                                      <p:tavLst>
                                        <p:tav tm="0">
                                          <p:val>
                                            <p:strVal val="#ppt_y-.1"/>
                                          </p:val>
                                        </p:tav>
                                        <p:tav tm="100000">
                                          <p:val>
                                            <p:strVal val="#ppt_y"/>
                                          </p:val>
                                        </p:tav>
                                      </p:tavLst>
                                    </p:anim>
                                  </p:childTnLst>
                                </p:cTn>
                              </p:par>
                            </p:childTnLst>
                          </p:cTn>
                        </p:par>
                        <p:par>
                          <p:cTn id="14" fill="hold" nodeType="afterGroup">
                            <p:stCondLst>
                              <p:cond delay="1500"/>
                            </p:stCondLst>
                            <p:childTnLst>
                              <p:par>
                                <p:cTn id="15" presetID="16" presetClass="entr" presetSubtype="21" dur="500"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par>
                          <p:cTn id="18" fill="hold" nodeType="afterGroup">
                            <p:stCondLst>
                              <p:cond delay="2000"/>
                            </p:stCondLst>
                            <p:childTnLst>
                              <p:par>
                                <p:cTn id="19" presetID="10" presetClass="entr" presetSubtype="0" dur="10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childTnLst>
                          </p:cTn>
                        </p:par>
                        <p:par>
                          <p:cTn id="22" fill="hold" nodeType="afterGroup">
                            <p:stCondLst>
                              <p:cond delay="3000"/>
                            </p:stCondLst>
                            <p:childTnLst>
                              <p:par>
                                <p:cTn id="23" presetID="10" presetClass="entr" presetSubtype="0" dur="500" fill="hold" nodeType="after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2"/>
          <a:stretch>
            <a:fillRect/>
          </a:stretch>
        </a:blipFill>
        <a:effectLst/>
      </p:bgPr>
    </p:bg>
    <p:spTree>
      <p:nvGrpSpPr>
        <p:cNvPr id="1" name=""/>
        <p:cNvGrpSpPr/>
        <p:nvPr/>
      </p:nvGrpSpPr>
      <p:grpSpPr>
        <a:xfrm>
          <a:off x="0" y="0"/>
          <a:ext cx="0" cy="0"/>
        </a:xfrm>
      </p:grpSpPr>
      <p:sp>
        <p:nvSpPr>
          <p:cNvPr id="11" name="矩形 10" title=""/>
          <p:cNvSpPr/>
          <p:nvPr userDrawn="1">
            <p:custDataLst>
              <p:tags r:id="rId2"/>
            </p:custDataLst>
          </p:nvPr>
        </p:nvSpPr>
        <p:spPr>
          <a:xfrm>
            <a:off x="10056495" y="3632835"/>
            <a:ext cx="2135505" cy="3225165"/>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solidFill>
                <a:schemeClr val="lt1"/>
              </a:solidFill>
              <a:latin typeface="隶书" panose="02010509060101010101" pitchFamily="49" charset="-122"/>
              <a:ea typeface="隶书" panose="02010509060101010101" pitchFamily="49" charset="-122"/>
            </a:endParaRPr>
          </a:p>
        </p:txBody>
      </p:sp>
      <p:pic>
        <p:nvPicPr>
          <p:cNvPr id="12" name="图片 11" title=""/>
          <p:cNvPicPr>
            <a:picLocks noChangeAspect="1"/>
          </p:cNvPicPr>
          <p:nvPr userDrawn="1">
            <p:custDataLst>
              <p:tags r:id="rId6"/>
            </p:custDataLst>
          </p:nvPr>
        </p:nvPicPr>
        <p:blipFill>
          <a:blip r:embed="rId4">
            <a:extLst>
              <a:ext uri="{BEBA8EAE-BF5A-486C-A8C5-ECC9F3942E4B}">
                <a14:imgProps xmlns:a14="http://schemas.microsoft.com/office/drawing/2010/main">
                  <a14:imgLayer r:embed="rId5">
                    <a14:imgEffect>
                      <a14:backgroundRemoval b="88889" l="8696" r="100000" t="9877"/>
                    </a14:imgEffect>
                  </a14:imgLayer>
                </a14:imgProps>
              </a:ext>
              <a:ext uri="{28A0092B-C50C-407E-A947-70E740481C1C}">
                <a14:useLocalDpi xmlns:a14="http://schemas.microsoft.com/office/drawing/2010/main" val="0"/>
              </a:ext>
            </a:extLst>
          </a:blip>
          <a:stretch>
            <a:fillRect/>
          </a:stretch>
        </p:blipFill>
        <p:spPr>
          <a:xfrm>
            <a:off x="0" y="-243205"/>
            <a:ext cx="1126490" cy="791845"/>
          </a:xfrm>
          <a:prstGeom prst="rect">
            <a:avLst/>
          </a:prstGeom>
        </p:spPr>
      </p:pic>
      <p:sp>
        <p:nvSpPr>
          <p:cNvPr id="91143" name="Rectangle 7" title=""/>
          <p:cNvSpPr>
            <a:spLocks noChangeArrowheads="1"/>
          </p:cNvSpPr>
          <p:nvPr>
            <p:custDataLst>
              <p:tags r:id="rId7"/>
            </p:custDataLst>
          </p:nvPr>
        </p:nvSpPr>
        <p:spPr bwMode="auto">
          <a:xfrm>
            <a:off x="1323975" y="3429000"/>
            <a:ext cx="863600" cy="1198880"/>
          </a:xfrm>
          <a:prstGeom prst="rect">
            <a:avLst/>
          </a:prstGeom>
          <a:noFill/>
          <a:ln w="57150">
            <a:solidFill>
              <a:srgbClr val="99CCFF"/>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3600" b="1" i="0" u="none" strike="noStrike" kern="1200" cap="none" spc="0" normalizeH="0" baseline="0" noProof="0">
                <a:ln>
                  <a:noFill/>
                </a:ln>
                <a:solidFill>
                  <a:schemeClr val="dk1">
                    <a:lumMod val="85000"/>
                    <a:lumOff val="15000"/>
                  </a:schemeClr>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mn-cs"/>
              </a:rPr>
              <a:t>特</a:t>
            </a:r>
            <a:endParaRPr kumimoji="0" lang="zh-CN" altLang="en-US" sz="3600" b="1" i="0" u="none" strike="noStrike" kern="1200" cap="none" spc="0" normalizeH="0" baseline="0" noProof="0">
              <a:ln>
                <a:noFill/>
              </a:ln>
              <a:solidFill>
                <a:schemeClr val="dk1">
                  <a:lumMod val="85000"/>
                  <a:lumOff val="15000"/>
                </a:schemeClr>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mn-cs"/>
            </a:endParaRPr>
          </a:p>
          <a:p>
            <a:pPr marL="0" marR="0" lvl="0" indent="0" algn="l" defTabSz="914400" rtl="0" eaLnBrk="1" fontAlgn="base" latinLnBrk="0" hangingPunct="1">
              <a:lnSpc>
                <a:spcPct val="100000"/>
              </a:lnSpc>
              <a:spcBef>
                <a:spcPct val="0"/>
              </a:spcBef>
              <a:spcAft>
                <a:spcPct val="0"/>
              </a:spcAft>
              <a:buClrTx/>
              <a:buSzTx/>
              <a:buFontTx/>
              <a:buNone/>
            </a:pPr>
            <a:r>
              <a:rPr kumimoji="0" lang="zh-CN" altLang="en-US" sz="3600" b="1" i="0" u="none" strike="noStrike" kern="1200" cap="none" spc="0" normalizeH="0" baseline="0" noProof="0">
                <a:ln>
                  <a:noFill/>
                </a:ln>
                <a:solidFill>
                  <a:schemeClr val="dk1">
                    <a:lumMod val="85000"/>
                    <a:lumOff val="15000"/>
                  </a:schemeClr>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mn-cs"/>
              </a:rPr>
              <a:t>点：</a:t>
            </a:r>
            <a:endParaRPr kumimoji="0" lang="zh-CN" altLang="en-US" sz="3600" b="1" i="0" u="none" strike="noStrike" kern="1200" cap="none" spc="0" normalizeH="0" baseline="0" noProof="0">
              <a:ln>
                <a:noFill/>
              </a:ln>
              <a:solidFill>
                <a:schemeClr val="dk1">
                  <a:lumMod val="85000"/>
                  <a:lumOff val="15000"/>
                </a:schemeClr>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mn-cs"/>
            </a:endParaRPr>
          </a:p>
        </p:txBody>
      </p:sp>
      <p:sp>
        <p:nvSpPr>
          <p:cNvPr id="91144" name="Rectangle 8" title=""/>
          <p:cNvSpPr>
            <a:spLocks noChangeArrowheads="1"/>
          </p:cNvSpPr>
          <p:nvPr>
            <p:custDataLst>
              <p:tags r:id="rId8"/>
            </p:custDataLst>
          </p:nvPr>
        </p:nvSpPr>
        <p:spPr bwMode="auto">
          <a:xfrm>
            <a:off x="3589020" y="3386455"/>
            <a:ext cx="6844665" cy="2122170"/>
          </a:xfrm>
          <a:prstGeom prst="rect">
            <a:avLst/>
          </a:prstGeom>
          <a:noFill/>
          <a:ln w="38100" cmpd="dbl">
            <a:solidFill>
              <a:srgbClr val="99CCFF"/>
            </a:solidFill>
            <a:prstDash val="lgDashDot"/>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rPr>
              <a:t>以议论为主要表达方式，可兼用其他表达方式</a:t>
            </a:r>
            <a:r>
              <a:rPr kumimoji="0" lang="en-US" altLang="zh-CN"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rPr>
              <a:t>;</a:t>
            </a:r>
            <a:endParaRPr kumimoji="0" lang="en-US" altLang="zh-CN"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endParaRPr>
          </a:p>
          <a:p>
            <a:pPr marL="0" marR="0" lvl="0" indent="0" algn="l" defTabSz="914400" rtl="0" eaLnBrk="1" fontAlgn="base" latinLnBrk="0" hangingPunct="1">
              <a:lnSpc>
                <a:spcPct val="100000"/>
              </a:lnSpc>
              <a:spcBef>
                <a:spcPct val="0"/>
              </a:spcBef>
              <a:spcAft>
                <a:spcPct val="0"/>
              </a:spcAft>
              <a:buClrTx/>
              <a:buSzTx/>
              <a:buFontTx/>
              <a:buNone/>
            </a:pPr>
            <a:r>
              <a:rPr kumimoji="0" lang="zh-CN" altLang="en-US"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rPr>
              <a:t>以鲜明的态度表明自己的观点和主张</a:t>
            </a:r>
            <a:r>
              <a:rPr kumimoji="0" lang="en-US" altLang="zh-CN"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rPr>
              <a:t>;</a:t>
            </a:r>
            <a:endParaRPr kumimoji="0" lang="en-US" altLang="zh-CN"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endParaRPr>
          </a:p>
          <a:p>
            <a:pPr marL="0" marR="0" lvl="0" indent="0" algn="l" defTabSz="914400" rtl="0" eaLnBrk="1" fontAlgn="base" latinLnBrk="0" hangingPunct="1">
              <a:lnSpc>
                <a:spcPct val="100000"/>
              </a:lnSpc>
              <a:spcBef>
                <a:spcPct val="0"/>
              </a:spcBef>
              <a:spcAft>
                <a:spcPct val="0"/>
              </a:spcAft>
              <a:buClrTx/>
              <a:buSzTx/>
              <a:buFontTx/>
              <a:buNone/>
            </a:pPr>
            <a:r>
              <a:rPr kumimoji="0" lang="zh-CN" altLang="en-US"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rPr>
              <a:t>以充分的材料证明其观点和主张。</a:t>
            </a:r>
            <a:endParaRPr kumimoji="0" lang="zh-CN" altLang="en-US" sz="3200" b="1" i="0" u="none" strike="noStrike" kern="1200" cap="none" spc="0" normalizeH="0" baseline="0" noProof="0">
              <a:ln>
                <a:noFill/>
              </a:ln>
              <a:solidFill>
                <a:schemeClr val="dk1"/>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隶书" panose="02010509060101010101" pitchFamily="49" charset="-122"/>
            </a:endParaRPr>
          </a:p>
        </p:txBody>
      </p:sp>
      <p:sp>
        <p:nvSpPr>
          <p:cNvPr id="2" name="标题 1" title=""/>
          <p:cNvSpPr>
            <a:spLocks noGrp="1"/>
          </p:cNvSpPr>
          <p:nvPr>
            <p:custDataLst>
              <p:tags r:id="rId9"/>
            </p:custDataLst>
          </p:nvPr>
        </p:nvSpPr>
        <p:spPr>
          <a:xfrm>
            <a:off x="669925" y="443230"/>
            <a:ext cx="10852150" cy="586105"/>
          </a:xfrm>
          <a:prstGeom prst="rect">
            <a:avLst/>
          </a:prstGeom>
        </p:spPr>
        <p:txBody>
          <a:bodyPr vert="horz" lIns="100800" tIns="39600" rIns="75600" bIns="39600" rtlCol="0" anchor="t" anchorCtr="0">
            <a:noAutofit/>
          </a:bodyPr>
          <a:lstStyle>
            <a:defPPr>
              <a:defRPr lang="zh-CN"/>
            </a:defPPr>
            <a:lvl1pPr marL="0" marR="0" algn="l" defTabSz="914400" rtl="0" eaLnBrk="1" fontAlgn="auto" latinLnBrk="0" hangingPunct="1">
              <a:lnSpc>
                <a:spcPct val="100000"/>
              </a:lnSpc>
              <a:spcBef>
                <a:spcPct val="0"/>
              </a:spcBef>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dk1">
                    <a:lumMod val="75000"/>
                    <a:lumOff val="25000"/>
                  </a:schemeClr>
                </a:solidFill>
                <a:latin typeface="隶书" panose="02010509060101010101" pitchFamily="49" charset="-122"/>
                <a:ea typeface="隶书" panose="02010509060101010101" pitchFamily="49" charset="-122"/>
              </a:rPr>
              <a:t>什么是议论文</a:t>
            </a:r>
            <a:endParaRPr lang="zh-CN" altLang="en-US" sz="3600">
              <a:solidFill>
                <a:schemeClr val="dk1">
                  <a:lumMod val="75000"/>
                  <a:lumOff val="25000"/>
                </a:schemeClr>
              </a:solidFill>
              <a:latin typeface="隶书" panose="02010509060101010101" pitchFamily="49" charset="-122"/>
              <a:ea typeface="隶书" panose="02010509060101010101" pitchFamily="49" charset="-122"/>
            </a:endParaRPr>
          </a:p>
        </p:txBody>
      </p:sp>
      <p:sp>
        <p:nvSpPr>
          <p:cNvPr id="3" name="内容占位符 2" title=""/>
          <p:cNvSpPr>
            <a:spLocks noGrp="1"/>
          </p:cNvSpPr>
          <p:nvPr>
            <p:custDataLst>
              <p:tags r:id="rId10"/>
            </p:custDataLst>
          </p:nvPr>
        </p:nvSpPr>
        <p:spPr>
          <a:xfrm>
            <a:off x="669925" y="884555"/>
            <a:ext cx="10852150" cy="5456555"/>
          </a:xfrm>
          <a:prstGeom prst="rect">
            <a:avLst/>
          </a:prstGeom>
        </p:spPr>
        <p:txBody>
          <a:bodyPr vert="horz" lIns="101600" tIns="0" rIns="82550" bIns="0" rtlCol="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sz="3600">
                <a:solidFill>
                  <a:schemeClr val="dk1">
                    <a:lumMod val="85000"/>
                    <a:lumOff val="15000"/>
                  </a:schemeClr>
                </a:solidFill>
                <a:latin typeface="隶书" panose="02010509060101010101" pitchFamily="49" charset="-122"/>
                <a:ea typeface="隶书" panose="02010509060101010101" pitchFamily="49" charset="-122"/>
                <a:sym typeface="+mn-ea"/>
              </a:rPr>
              <a:t>作者对某个问题或某件事进行分析、评论，表明自己的观点、立场、态度、看法和主张的一种文体。</a:t>
            </a:r>
            <a:endParaRPr sz="3600">
              <a:solidFill>
                <a:schemeClr val="dk1">
                  <a:lumMod val="85000"/>
                  <a:lumOff val="15000"/>
                </a:schemeClr>
              </a:solidFill>
              <a:latin typeface="隶书" panose="02010509060101010101" pitchFamily="49" charset="-122"/>
              <a:ea typeface="隶书" panose="02010509060101010101" pitchFamily="49" charset="-122"/>
              <a:sym typeface="+mn-ea"/>
            </a:endParaRPr>
          </a:p>
          <a:p>
            <a:endParaRPr lang="zh-CN" altLang="en-US" sz="3600">
              <a:solidFill>
                <a:schemeClr val="dk1">
                  <a:lumMod val="85000"/>
                  <a:lumOff val="15000"/>
                </a:schemeClr>
              </a:solidFill>
              <a:latin typeface="隶书" panose="02010509060101010101" pitchFamily="49" charset="-122"/>
              <a:ea typeface="隶书" panose="02010509060101010101" pitchFamily="49" charset="-122"/>
              <a:sym typeface="+mn-ea"/>
            </a:endParaRPr>
          </a:p>
        </p:txBody>
      </p:sp>
      <p:sp>
        <p:nvSpPr>
          <p:cNvPr id="4" name="文本框 3" title=""/>
          <p:cNvSpPr txBox="1"/>
          <p:nvPr>
            <p:custDataLst>
              <p:tags r:id="rId11"/>
            </p:custDataLst>
          </p:nvPr>
        </p:nvSpPr>
        <p:spPr>
          <a:xfrm>
            <a:off x="762635" y="6013450"/>
            <a:ext cx="9920605" cy="58356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l">
              <a:buFont typeface="Arial" pitchFamily="34" charset="0"/>
              <a:buChar char="•"/>
            </a:pPr>
            <a:r>
              <a:rPr lang="zh-CN" altLang="en-US" sz="3200">
                <a:solidFill>
                  <a:srgbClr val="FF0000"/>
                </a:solidFill>
                <a:latin typeface="Arial" pitchFamily="34" charset="0"/>
                <a:ea typeface="微软雅黑"/>
              </a:rPr>
              <a:t>议论文的三要素</a:t>
            </a:r>
            <a:r>
              <a:rPr lang="zh-CN" altLang="en-US" sz="3200">
                <a:latin typeface="Arial" pitchFamily="34" charset="0"/>
                <a:ea typeface="微软雅黑"/>
              </a:rPr>
              <a:t>：论点、论据、论证</a:t>
            </a:r>
            <a:endParaRPr lang="zh-CN" altLang="en-US" sz="3200">
              <a:latin typeface="Arial" pitchFamily="34" charset="0"/>
              <a:ea typeface="微软雅黑"/>
            </a:endParaRPr>
          </a:p>
        </p:txBody>
      </p:sp>
    </p:spTree>
    <p:custDataLst>
      <p:tags r:id="rId1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91144"/>
                                        </p:tgtEl>
                                        <p:attrNameLst>
                                          <p:attrName>style.visibility</p:attrName>
                                        </p:attrNameLst>
                                      </p:cBhvr>
                                      <p:to>
                                        <p:strVal val="visible"/>
                                      </p:to>
                                    </p:set>
                                    <p:animEffect transition="in" filter="randombar(horizontal)">
                                      <p:cBhvr>
                                        <p:cTn id="7" dur="500"/>
                                        <p:tgtEl>
                                          <p:spTgt spid="911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7" name="文本占位符 39938" title=""/>
          <p:cNvSpPr>
            <a:spLocks noGrp="1"/>
          </p:cNvSpPr>
          <p:nvPr>
            <p:ph idx="1"/>
          </p:nvPr>
        </p:nvSpPr>
        <p:spPr>
          <a:xfrm>
            <a:off x="1524000" y="188913"/>
            <a:ext cx="8964613" cy="6669087"/>
          </a:xfrm>
        </p:spPr>
        <p:txBody>
          <a:bodyPr anchor="t"/>
          <a:lstStyle/>
          <a:p>
            <a:pPr>
              <a:lnSpc>
                <a:spcPct val="80000"/>
              </a:lnSpc>
            </a:pPr>
            <a:r>
              <a:rPr lang="zh-CN" altLang="en-US" sz="2800" b="1">
                <a:solidFill>
                  <a:srgbClr val="FF0000"/>
                </a:solidFill>
              </a:rPr>
              <a:t>二、提炼中心论点</a:t>
            </a:r>
            <a:endParaRPr lang="zh-CN" altLang="en-US" sz="2800" b="1">
              <a:solidFill>
                <a:srgbClr val="FF0000"/>
              </a:solidFill>
            </a:endParaRPr>
          </a:p>
          <a:p>
            <a:pPr>
              <a:lnSpc>
                <a:spcPct val="80000"/>
              </a:lnSpc>
            </a:pPr>
            <a:r>
              <a:rPr lang="zh-CN" altLang="en-US" sz="2800" b="1"/>
              <a:t>（一）了解论点</a:t>
            </a:r>
            <a:endParaRPr lang="zh-CN" altLang="en-US" sz="2800" b="1"/>
          </a:p>
          <a:p>
            <a:pPr>
              <a:lnSpc>
                <a:spcPct val="80000"/>
              </a:lnSpc>
            </a:pPr>
            <a:r>
              <a:rPr lang="zh-CN" altLang="en-US" sz="2800" b="1"/>
              <a:t>          论点包括中心论点和分论点</a:t>
            </a:r>
            <a:endParaRPr lang="zh-CN" altLang="en-US" sz="2800" b="1"/>
          </a:p>
          <a:p>
            <a:pPr>
              <a:lnSpc>
                <a:spcPct val="80000"/>
              </a:lnSpc>
            </a:pPr>
            <a:r>
              <a:rPr lang="en-US" altLang="zh-CN" sz="2800" b="1"/>
              <a:t>1</a:t>
            </a:r>
            <a:r>
              <a:rPr lang="zh-CN" altLang="en-US" sz="2800" b="1"/>
              <a:t>、中心论点：</a:t>
            </a:r>
            <a:endParaRPr lang="zh-CN" altLang="en-US" sz="2800" b="1"/>
          </a:p>
          <a:p>
            <a:pPr>
              <a:lnSpc>
                <a:spcPct val="80000"/>
              </a:lnSpc>
            </a:pPr>
            <a:r>
              <a:rPr lang="en-US" altLang="zh-CN" sz="2800" b="1"/>
              <a:t>    </a:t>
            </a:r>
            <a:r>
              <a:rPr lang="zh-CN" altLang="en-US" sz="2800" b="1">
                <a:solidFill>
                  <a:srgbClr val="FF0000"/>
                </a:solidFill>
              </a:rPr>
              <a:t>是作者对所论述的问题的最基本看法。</a:t>
            </a:r>
            <a:r>
              <a:rPr lang="zh-CN" altLang="en-US" sz="2800" b="1">
                <a:solidFill>
                  <a:schemeClr val="tx1"/>
                </a:solidFill>
              </a:rPr>
              <a:t>是作者在文章中所提出的最主要的思想观点，是全部分论点的高度概括和集中，是议论文的灵魂，起着统帅全文，纲举目张的作用。确定论点以及怎样引出论点是写好议论文的前提。</a:t>
            </a:r>
            <a:endParaRPr lang="zh-CN" altLang="en-US" sz="2800" b="1">
              <a:solidFill>
                <a:schemeClr val="tx1"/>
              </a:solidFill>
            </a:endParaRPr>
          </a:p>
          <a:p>
            <a:pPr>
              <a:lnSpc>
                <a:spcPct val="80000"/>
              </a:lnSpc>
            </a:pPr>
            <a:r>
              <a:rPr lang="en-US" altLang="zh-CN" sz="2800" b="1"/>
              <a:t>2</a:t>
            </a:r>
            <a:r>
              <a:rPr lang="zh-CN" altLang="en-US" sz="2800" b="1"/>
              <a:t>、分论点：</a:t>
            </a:r>
            <a:endParaRPr lang="zh-CN" altLang="en-US" sz="2800" b="1"/>
          </a:p>
          <a:p>
            <a:pPr>
              <a:lnSpc>
                <a:spcPct val="80000"/>
              </a:lnSpc>
            </a:pPr>
            <a:r>
              <a:rPr lang="en-US" altLang="zh-CN" sz="2800" b="1"/>
              <a:t>    </a:t>
            </a:r>
            <a:r>
              <a:rPr lang="zh-CN" altLang="en-US" sz="2800" b="1">
                <a:solidFill>
                  <a:srgbClr val="FF0000"/>
                </a:solidFill>
              </a:rPr>
              <a:t>是从属于中心论点并为阐述中心论点服务的若干思想观点。各分论点也需要加以论证。</a:t>
            </a:r>
            <a:endParaRPr lang="zh-CN" altLang="en-US" sz="2800" b="1">
              <a:solidFill>
                <a:srgbClr val="FF0000"/>
              </a:solidFill>
            </a:endParaRPr>
          </a:p>
          <a:p>
            <a:pPr>
              <a:lnSpc>
                <a:spcPct val="80000"/>
              </a:lnSpc>
            </a:pPr>
            <a:r>
              <a:rPr lang="en-US" altLang="zh-CN" sz="2800" b="1"/>
              <a:t>3</a:t>
            </a:r>
            <a:r>
              <a:rPr lang="zh-CN" altLang="en-US" sz="2800" b="1"/>
              <a:t>、中心论点和分论点的关系：</a:t>
            </a:r>
            <a:endParaRPr lang="zh-CN" altLang="en-US" sz="2800" b="1"/>
          </a:p>
          <a:p>
            <a:pPr>
              <a:lnSpc>
                <a:spcPct val="80000"/>
              </a:lnSpc>
            </a:pPr>
            <a:r>
              <a:rPr lang="en-US" altLang="zh-CN" sz="2800" b="1"/>
              <a:t>    </a:t>
            </a:r>
            <a:r>
              <a:rPr lang="zh-CN" altLang="en-US" sz="2800" b="1">
                <a:solidFill>
                  <a:srgbClr val="FF0000"/>
                </a:solidFill>
              </a:rPr>
              <a:t>中心论点和分论点的关系是被证明与证明关系。凡经证明而立得住的分论点，也就成为论证中心的有力论据。</a:t>
            </a:r>
            <a:endParaRPr lang="zh-CN" altLang="en-US" sz="2800" b="1">
              <a:solidFill>
                <a:srgbClr val="FF0000"/>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1" name="文本占位符 40962" title=""/>
          <p:cNvSpPr>
            <a:spLocks noGrp="1"/>
          </p:cNvSpPr>
          <p:nvPr>
            <p:ph idx="1"/>
          </p:nvPr>
        </p:nvSpPr>
        <p:spPr>
          <a:xfrm>
            <a:off x="1524000" y="365760"/>
            <a:ext cx="9144000" cy="6126163"/>
          </a:xfrm>
        </p:spPr>
        <p:txBody>
          <a:bodyPr anchor="t">
            <a:normAutofit lnSpcReduction="20000"/>
          </a:bodyPr>
          <a:lstStyle/>
          <a:p>
            <a:pPr>
              <a:lnSpc>
                <a:spcPct val="90000"/>
              </a:lnSpc>
            </a:pPr>
            <a:r>
              <a:rPr lang="zh-CN" altLang="en-US" sz="2800" b="1"/>
              <a:t>（</a:t>
            </a:r>
            <a:r>
              <a:rPr lang="zh-CN" altLang="en-US" sz="2800" b="1">
                <a:solidFill>
                  <a:srgbClr val="FF0000"/>
                </a:solidFill>
              </a:rPr>
              <a:t>二）议论文中心论点的要求</a:t>
            </a:r>
            <a:endParaRPr lang="zh-CN" altLang="en-US" sz="2800" b="1">
              <a:solidFill>
                <a:srgbClr val="FF0000"/>
              </a:solidFill>
            </a:endParaRPr>
          </a:p>
          <a:p>
            <a:pPr>
              <a:lnSpc>
                <a:spcPct val="90000"/>
              </a:lnSpc>
            </a:pPr>
            <a:r>
              <a:rPr lang="en-US" altLang="zh-CN" sz="2800" b="1"/>
              <a:t>1</a:t>
            </a:r>
            <a:r>
              <a:rPr lang="zh-CN" altLang="en-US" sz="2800" b="1"/>
              <a:t>、正确：写议论文的目的是为了宣传真理、明辨是非、分清正误、区别美丑，所以，思想观点正确是首要的。</a:t>
            </a:r>
            <a:endParaRPr lang="zh-CN" altLang="en-US" sz="2800" b="1"/>
          </a:p>
          <a:p>
            <a:pPr>
              <a:lnSpc>
                <a:spcPct val="90000"/>
              </a:lnSpc>
            </a:pPr>
            <a:r>
              <a:rPr lang="en-US" altLang="zh-CN" sz="2800" b="1"/>
              <a:t>2</a:t>
            </a:r>
            <a:r>
              <a:rPr lang="zh-CN" altLang="en-US" sz="2800" b="1"/>
              <a:t>、鲜明：作者在文中必须旗帜鲜明地表明自己的观点，毫不含糊的说出自己的见解，使读者一目了然，明确理解。</a:t>
            </a:r>
            <a:endParaRPr lang="zh-CN" altLang="en-US" sz="2800" b="1"/>
          </a:p>
          <a:p>
            <a:pPr>
              <a:lnSpc>
                <a:spcPct val="90000"/>
              </a:lnSpc>
            </a:pPr>
            <a:r>
              <a:rPr lang="en-US" altLang="zh-CN" sz="2800" b="1">
                <a:solidFill>
                  <a:srgbClr val="FF0000"/>
                </a:solidFill>
              </a:rPr>
              <a:t>3</a:t>
            </a:r>
            <a:r>
              <a:rPr lang="zh-CN" altLang="en-US" sz="2800" b="1">
                <a:solidFill>
                  <a:srgbClr val="FF0000"/>
                </a:solidFill>
              </a:rPr>
              <a:t>、严密：论点的表达必须周密严谨，无懈可击，不给持有异议的人以可乘之机</a:t>
            </a:r>
            <a:r>
              <a:rPr lang="zh-CN" altLang="en-US" sz="2800" b="1"/>
              <a:t>。</a:t>
            </a:r>
            <a:endParaRPr lang="zh-CN" altLang="en-US" sz="2800" b="1"/>
          </a:p>
          <a:p>
            <a:pPr>
              <a:lnSpc>
                <a:spcPct val="90000"/>
              </a:lnSpc>
            </a:pPr>
            <a:r>
              <a:rPr lang="en-US" altLang="zh-CN" sz="2800" b="1"/>
              <a:t>4</a:t>
            </a:r>
            <a:r>
              <a:rPr lang="zh-CN" altLang="en-US" sz="2800" b="1"/>
              <a:t>、集中：在一篇议论文中，只能提出一个中心论点，全篇文章始终围绕一个论点展开论述，把道理说深说透，解决问题。</a:t>
            </a:r>
            <a:endParaRPr lang="zh-CN" altLang="en-US" sz="2800" b="1"/>
          </a:p>
          <a:p>
            <a:pPr>
              <a:lnSpc>
                <a:spcPct val="90000"/>
              </a:lnSpc>
            </a:pPr>
            <a:r>
              <a:rPr lang="en-US" altLang="zh-CN" sz="2800" b="1">
                <a:solidFill>
                  <a:srgbClr val="FF0000"/>
                </a:solidFill>
              </a:rPr>
              <a:t>5</a:t>
            </a:r>
            <a:r>
              <a:rPr lang="zh-CN" altLang="en-US" sz="2800" b="1">
                <a:solidFill>
                  <a:srgbClr val="FF0000"/>
                </a:solidFill>
              </a:rPr>
              <a:t>、深刻：文中提出的论点，应该是作者对于事物的新鲜、独到的见解、能够深入的揭示事物的本质，而不是一般化的老生长谈。</a:t>
            </a:r>
            <a:endParaRPr lang="zh-CN" altLang="en-US" sz="2800" b="1">
              <a:solidFill>
                <a:srgbClr val="FF0000"/>
              </a:solidFill>
            </a:endParaRPr>
          </a:p>
          <a:p>
            <a:pPr>
              <a:lnSpc>
                <a:spcPct val="90000"/>
              </a:lnSpc>
            </a:pPr>
            <a:r>
              <a:rPr lang="en-US" altLang="zh-CN" sz="2800" b="1"/>
              <a:t>6</a:t>
            </a:r>
            <a:r>
              <a:rPr lang="zh-CN" altLang="en-US" sz="2800" b="1"/>
              <a:t>、新颖：对同一事件或事物，要有自己独到的观点与看法，要能发掘其中最新、最有特色的内涵；</a:t>
            </a:r>
            <a:endParaRPr lang="zh-CN" altLang="en-US" sz="2800" b="1"/>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文本占位符 41986" title=""/>
          <p:cNvSpPr>
            <a:spLocks noGrp="1"/>
          </p:cNvSpPr>
          <p:nvPr>
            <p:ph idx="1"/>
          </p:nvPr>
        </p:nvSpPr>
        <p:spPr>
          <a:xfrm>
            <a:off x="801370" y="0"/>
            <a:ext cx="10333355" cy="6858000"/>
          </a:xfrm>
        </p:spPr>
        <p:txBody>
          <a:bodyPr anchor="t">
            <a:noAutofit/>
          </a:bodyPr>
          <a:lstStyle/>
          <a:p>
            <a:r>
              <a:rPr lang="zh-CN" altLang="en-US" sz="2800" b="1"/>
              <a:t>（三）议论文提炼论点的入口及注意事项：</a:t>
            </a:r>
            <a:endParaRPr lang="zh-CN" altLang="en-US" sz="2800" b="1"/>
          </a:p>
          <a:p>
            <a:r>
              <a:rPr lang="zh-CN" altLang="en-US" sz="2800" b="1"/>
              <a:t>入口：</a:t>
            </a:r>
            <a:r>
              <a:rPr lang="en-US" altLang="zh-CN" sz="2800" b="1"/>
              <a:t>1</a:t>
            </a:r>
            <a:r>
              <a:rPr lang="zh-CN" altLang="en-US" sz="2800" b="1"/>
              <a:t>、谈对现实生活的独特感受；</a:t>
            </a:r>
            <a:r>
              <a:rPr lang="en-US" altLang="zh-CN" sz="2800" b="1"/>
              <a:t>2</a:t>
            </a:r>
            <a:r>
              <a:rPr lang="zh-CN" altLang="en-US" sz="2800" b="1"/>
              <a:t>、谈对陈旧观念的不同看法；</a:t>
            </a:r>
            <a:r>
              <a:rPr lang="en-US" altLang="zh-CN" sz="2800" b="1"/>
              <a:t>3</a:t>
            </a:r>
            <a:r>
              <a:rPr lang="zh-CN" altLang="en-US" sz="2800" b="1"/>
              <a:t>、谈对历史典故的偏颇评说。</a:t>
            </a:r>
            <a:endParaRPr lang="zh-CN" altLang="en-US" sz="2800" b="1"/>
          </a:p>
          <a:p>
            <a:r>
              <a:rPr lang="en-US" altLang="zh-CN" sz="2800" b="1"/>
              <a:t>    </a:t>
            </a:r>
            <a:r>
              <a:rPr lang="zh-CN" altLang="en-US" sz="2800" b="1">
                <a:solidFill>
                  <a:srgbClr val="FF0000"/>
                </a:solidFill>
              </a:rPr>
              <a:t>当然，以上三个方面不能孤立起来，很多时候是综合运用的，只有将这三个方面联系起来，才能提炼出好的论点。还应注意，在提炼论点时，要运用辩证的观点，抓住事物的本质，选准一个角度，从大处着眼，小处着手，只有从大处着眼，才能高瞻远瞩，体现时代精神；只有从小处着手，才能以小见大，言之有理。</a:t>
            </a:r>
            <a:endParaRPr lang="zh-CN" altLang="en-US" sz="2800" b="1">
              <a:solidFill>
                <a:srgbClr val="FF0000"/>
              </a:solidFill>
            </a:endParaRPr>
          </a:p>
          <a:p>
            <a:r>
              <a:rPr lang="zh-CN" altLang="en-US" sz="2800" b="1"/>
              <a:t>注意事项：</a:t>
            </a:r>
            <a:r>
              <a:rPr lang="en-US" altLang="zh-CN" sz="2800" b="1"/>
              <a:t>1</a:t>
            </a:r>
            <a:r>
              <a:rPr lang="zh-CN" altLang="en-US" sz="2800" b="1"/>
              <a:t>、抓主要信息；</a:t>
            </a:r>
            <a:r>
              <a:rPr lang="en-US" altLang="zh-CN" sz="2800" b="1"/>
              <a:t>2</a:t>
            </a:r>
            <a:r>
              <a:rPr lang="zh-CN" altLang="en-US" sz="2800" b="1"/>
              <a:t>、角度多元化；</a:t>
            </a:r>
            <a:r>
              <a:rPr lang="en-US" altLang="zh-CN" sz="2800" b="1"/>
              <a:t>3</a:t>
            </a:r>
            <a:r>
              <a:rPr lang="zh-CN" altLang="en-US" sz="2800" b="1"/>
              <a:t>、立意要新颖；</a:t>
            </a:r>
            <a:r>
              <a:rPr lang="en-US" altLang="zh-CN" sz="2800" b="1"/>
              <a:t>4</a:t>
            </a:r>
            <a:r>
              <a:rPr lang="zh-CN" altLang="en-US" sz="2800" b="1"/>
              <a:t>、语言要简洁。</a:t>
            </a:r>
            <a:endParaRPr lang="zh-CN" altLang="en-US" sz="2800" b="1"/>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1" name="内容占位符 43010" title=""/>
          <p:cNvSpPr>
            <a:spLocks noGrp="1"/>
          </p:cNvSpPr>
          <p:nvPr>
            <p:ph idx="1"/>
          </p:nvPr>
        </p:nvSpPr>
        <p:spPr>
          <a:xfrm>
            <a:off x="1524000" y="0"/>
            <a:ext cx="9144000" cy="6858000"/>
          </a:xfrm>
        </p:spPr>
        <p:txBody>
          <a:bodyPr anchor="t">
            <a:normAutofit fontScale="90000" lnSpcReduction="10000"/>
          </a:bodyPr>
          <a:lstStyle/>
          <a:p>
            <a:r>
              <a:rPr lang="zh-CN" altLang="en-US" sz="2800" b="1"/>
              <a:t>例</a:t>
            </a:r>
            <a:r>
              <a:rPr lang="en-US" altLang="zh-CN" sz="2800" b="1"/>
              <a:t>1</a:t>
            </a:r>
            <a:r>
              <a:rPr lang="zh-CN" altLang="en-US" sz="2800" b="1"/>
              <a:t>、仔细阅读下面的文字，不脱离材料内容，提炼出一个合适的观点。</a:t>
            </a:r>
            <a:endParaRPr lang="zh-CN" altLang="en-US" sz="2800" b="1"/>
          </a:p>
          <a:p>
            <a:r>
              <a:rPr lang="en-US" altLang="zh-CN" sz="2800" b="1"/>
              <a:t>1</a:t>
            </a:r>
            <a:r>
              <a:rPr lang="zh-CN" altLang="en-US" sz="2800" b="1"/>
              <a:t>、花和人都会遇到各种各样的不幸，但是生命的长河是无止境的。</a:t>
            </a:r>
            <a:r>
              <a:rPr lang="en-US" altLang="zh-CN" sz="2800" b="1"/>
              <a:t>   </a:t>
            </a:r>
            <a:r>
              <a:rPr lang="zh-CN" altLang="en-US" sz="2800" b="1"/>
              <a:t>（宗璞</a:t>
            </a:r>
            <a:r>
              <a:rPr lang="en-US" altLang="zh-CN" sz="2800" b="1"/>
              <a:t>《</a:t>
            </a:r>
            <a:r>
              <a:rPr lang="zh-CN" altLang="en-US" sz="2800" b="1"/>
              <a:t>紫藤萝瀑布</a:t>
            </a:r>
            <a:r>
              <a:rPr lang="en-US" altLang="zh-CN" sz="2800" b="1"/>
              <a:t>》</a:t>
            </a:r>
            <a:r>
              <a:rPr lang="zh-CN" altLang="en-US" sz="2800" b="1"/>
              <a:t>）</a:t>
            </a:r>
            <a:endParaRPr lang="zh-CN" altLang="en-US" sz="2800" b="1"/>
          </a:p>
          <a:p>
            <a:r>
              <a:rPr lang="en-US" altLang="zh-CN" sz="2800" b="1"/>
              <a:t>2</a:t>
            </a:r>
            <a:r>
              <a:rPr lang="zh-CN" altLang="en-US" sz="2800" b="1"/>
              <a:t>、在快乐中我们要感谢生命，在痛苦中我们也要感谢生命。快乐固然兴奋，痛苦又何尝不美丽？ （冰心</a:t>
            </a:r>
            <a:r>
              <a:rPr lang="en-US" altLang="zh-CN" sz="2800" b="1"/>
              <a:t>《</a:t>
            </a:r>
            <a:r>
              <a:rPr lang="zh-CN" altLang="en-US" sz="2800" b="1"/>
              <a:t>谈生命</a:t>
            </a:r>
            <a:r>
              <a:rPr lang="en-US" altLang="zh-CN" sz="2800" b="1"/>
              <a:t>》</a:t>
            </a:r>
            <a:r>
              <a:rPr lang="zh-CN" altLang="en-US" sz="2800" b="1"/>
              <a:t>）</a:t>
            </a:r>
            <a:endParaRPr lang="zh-CN" altLang="en-US" sz="2800" b="1"/>
          </a:p>
          <a:p>
            <a:r>
              <a:rPr lang="en-US" altLang="zh-CN" sz="2800" b="1"/>
              <a:t>3</a:t>
            </a:r>
            <a:r>
              <a:rPr lang="zh-CN" altLang="en-US" sz="2800" b="1"/>
              <a:t>、生命中不光有风和日丽，也有苦雨凄风。面对风雨，我们要坚信：用你的激情点燃生命的火把，去迎接生命的挑战。（高建群</a:t>
            </a:r>
            <a:r>
              <a:rPr lang="en-US" altLang="zh-CN" sz="2800" b="1"/>
              <a:t>《</a:t>
            </a:r>
            <a:r>
              <a:rPr lang="zh-CN" altLang="en-US" sz="2800" b="1"/>
              <a:t>感谢创伤</a:t>
            </a:r>
            <a:r>
              <a:rPr lang="en-US" altLang="zh-CN" sz="2800" b="1"/>
              <a:t>》</a:t>
            </a:r>
            <a:r>
              <a:rPr lang="zh-CN" altLang="en-US" sz="2800" b="1"/>
              <a:t>）</a:t>
            </a:r>
            <a:endParaRPr lang="zh-CN" altLang="en-US" sz="2800" b="1"/>
          </a:p>
          <a:p>
            <a:r>
              <a:rPr lang="zh-CN" altLang="en-US" sz="2800" b="1">
                <a:solidFill>
                  <a:srgbClr val="FF0000"/>
                </a:solidFill>
              </a:rPr>
              <a:t>观点：</a:t>
            </a:r>
            <a:endParaRPr lang="zh-CN" altLang="en-US" sz="2800" b="1">
              <a:solidFill>
                <a:srgbClr val="FF0000"/>
              </a:solidFill>
            </a:endParaRPr>
          </a:p>
          <a:p>
            <a:r>
              <a:rPr lang="en-US" altLang="zh-CN" sz="2800" b="1">
                <a:solidFill>
                  <a:srgbClr val="FF0000"/>
                </a:solidFill>
              </a:rPr>
              <a:t>1.</a:t>
            </a:r>
            <a:r>
              <a:rPr lang="zh-CN" altLang="en-US" sz="2800" b="1">
                <a:solidFill>
                  <a:srgbClr val="FF0000"/>
                </a:solidFill>
              </a:rPr>
              <a:t>黑暗过后是黎明，寒冬过后是阳春。</a:t>
            </a:r>
            <a:endParaRPr lang="zh-CN" altLang="en-US" sz="2800" b="1">
              <a:solidFill>
                <a:srgbClr val="FF0000"/>
              </a:solidFill>
            </a:endParaRPr>
          </a:p>
          <a:p>
            <a:r>
              <a:rPr lang="en-US" altLang="zh-CN" sz="2800" b="1">
                <a:solidFill>
                  <a:srgbClr val="FF0000"/>
                </a:solidFill>
              </a:rPr>
              <a:t>2.</a:t>
            </a:r>
            <a:r>
              <a:rPr lang="zh-CN" altLang="en-US" sz="2800" b="1">
                <a:solidFill>
                  <a:srgbClr val="FF0000"/>
                </a:solidFill>
              </a:rPr>
              <a:t>热爱生命。</a:t>
            </a:r>
            <a:endParaRPr lang="zh-CN" altLang="en-US" sz="2800" b="1">
              <a:solidFill>
                <a:srgbClr val="FF0000"/>
              </a:solidFill>
            </a:endParaRPr>
          </a:p>
          <a:p>
            <a:r>
              <a:rPr lang="en-US" altLang="zh-CN" sz="2800" b="1">
                <a:solidFill>
                  <a:srgbClr val="FF0000"/>
                </a:solidFill>
              </a:rPr>
              <a:t>3.</a:t>
            </a:r>
            <a:r>
              <a:rPr lang="zh-CN" altLang="en-US" sz="2800" b="1">
                <a:solidFill>
                  <a:srgbClr val="FF0000"/>
                </a:solidFill>
              </a:rPr>
              <a:t>风雨过后是彩虹。</a:t>
            </a:r>
            <a:endParaRPr lang="zh-CN" altLang="en-US" sz="2800" b="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3011">
                                            <p:txEl>
                                              <p:pRg st="4" end="4"/>
                                            </p:txEl>
                                          </p:spTgt>
                                        </p:tgtEl>
                                        <p:attrNameLst>
                                          <p:attrName>style.visibility</p:attrName>
                                        </p:attrNameLst>
                                      </p:cBhvr>
                                      <p:to>
                                        <p:strVal val="visible"/>
                                      </p:to>
                                    </p:set>
                                    <p:anim calcmode="lin" valueType="num">
                                      <p:cBhvr additive="base">
                                        <p:cTn id="7" dur="5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30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3011">
                                            <p:txEl>
                                              <p:pRg st="5" end="5"/>
                                            </p:txEl>
                                          </p:spTgt>
                                        </p:tgtEl>
                                        <p:attrNameLst>
                                          <p:attrName>style.visibility</p:attrName>
                                        </p:attrNameLst>
                                      </p:cBhvr>
                                      <p:to>
                                        <p:strVal val="visible"/>
                                      </p:to>
                                    </p:set>
                                    <p:anim calcmode="lin" valueType="num">
                                      <p:cBhvr additive="base">
                                        <p:cTn id="13" dur="5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3011">
                                            <p:txEl>
                                              <p:pRg st="5" end="5"/>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43011">
                                            <p:txEl>
                                              <p:pRg st="6" end="6"/>
                                            </p:txEl>
                                          </p:spTgt>
                                        </p:tgtEl>
                                        <p:attrNameLst>
                                          <p:attrName>style.visibility</p:attrName>
                                        </p:attrNameLst>
                                      </p:cBhvr>
                                      <p:to>
                                        <p:strVal val="visible"/>
                                      </p:to>
                                    </p:set>
                                    <p:anim calcmode="lin" valueType="num">
                                      <p:cBhvr additive="base">
                                        <p:cTn id="17" dur="5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3011">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43011">
                                            <p:txEl>
                                              <p:pRg st="7" end="7"/>
                                            </p:txEl>
                                          </p:spTgt>
                                        </p:tgtEl>
                                        <p:attrNameLst>
                                          <p:attrName>style.visibility</p:attrName>
                                        </p:attrNameLst>
                                      </p:cBhvr>
                                      <p:to>
                                        <p:strVal val="visible"/>
                                      </p:to>
                                    </p:set>
                                    <p:anim calcmode="lin" valueType="num">
                                      <p:cBhvr additive="base">
                                        <p:cTn id="21" dur="500" fill="hold"/>
                                        <p:tgtEl>
                                          <p:spTgt spid="43011">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30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5" name="内容占位符 44034" title=""/>
          <p:cNvSpPr>
            <a:spLocks noGrp="1"/>
          </p:cNvSpPr>
          <p:nvPr>
            <p:ph idx="1"/>
          </p:nvPr>
        </p:nvSpPr>
        <p:spPr>
          <a:xfrm>
            <a:off x="1346200" y="132715"/>
            <a:ext cx="9321800" cy="7046595"/>
          </a:xfrm>
        </p:spPr>
        <p:txBody>
          <a:bodyPr anchor="t">
            <a:normAutofit lnSpcReduction="10000"/>
          </a:bodyPr>
          <a:lstStyle/>
          <a:p>
            <a:pPr>
              <a:lnSpc>
                <a:spcPct val="80000"/>
              </a:lnSpc>
            </a:pPr>
            <a:r>
              <a:rPr lang="zh-CN" altLang="en-US" sz="2400" b="1">
                <a:solidFill>
                  <a:srgbClr val="FF0000"/>
                </a:solidFill>
              </a:rPr>
              <a:t>例</a:t>
            </a:r>
            <a:r>
              <a:rPr lang="en-US" altLang="zh-CN" sz="2400" b="1">
                <a:solidFill>
                  <a:srgbClr val="FF0000"/>
                </a:solidFill>
              </a:rPr>
              <a:t>2</a:t>
            </a:r>
            <a:r>
              <a:rPr lang="zh-CN" altLang="en-US" sz="2400" b="1">
                <a:solidFill>
                  <a:srgbClr val="FF0000"/>
                </a:solidFill>
              </a:rPr>
              <a:t>、仔细阅读以下材料，从不同角度提炼观点。</a:t>
            </a:r>
            <a:endParaRPr lang="zh-CN" altLang="en-US" sz="2400" b="1">
              <a:solidFill>
                <a:srgbClr val="FF0000"/>
              </a:solidFill>
            </a:endParaRPr>
          </a:p>
          <a:p>
            <a:pPr>
              <a:lnSpc>
                <a:spcPct val="80000"/>
              </a:lnSpc>
            </a:pPr>
            <a:r>
              <a:rPr lang="zh-CN" altLang="en-US" sz="2400" b="1"/>
              <a:t>      有一个人，在每年十月间都要和家人跋涉上百里，去看野鸭南飞。有一次出发前，他五岁的儿子吵着要带饲料去喂野鸭。他听了很高兴。就这样，以后的每一年，一家人都不辞劳苦地带着饲料去喂野鸭。十年后，当这家人再去时，却发现这里的野鸭只是高兴地围在他们身边乱叫，根本不再南飞。</a:t>
            </a:r>
            <a:endParaRPr lang="zh-CN" altLang="en-US" sz="2400" b="1"/>
          </a:p>
          <a:p>
            <a:pPr>
              <a:lnSpc>
                <a:spcPct val="80000"/>
              </a:lnSpc>
            </a:pPr>
            <a:r>
              <a:rPr lang="en-US" altLang="zh-CN" sz="2400" b="1"/>
              <a:t> </a:t>
            </a:r>
            <a:r>
              <a:rPr lang="en-US" altLang="zh-CN" sz="2400" b="1">
                <a:solidFill>
                  <a:srgbClr val="FF0000"/>
                </a:solidFill>
              </a:rPr>
              <a:t>1</a:t>
            </a:r>
            <a:r>
              <a:rPr lang="zh-CN" altLang="en-US" sz="2400" b="1">
                <a:solidFill>
                  <a:srgbClr val="FF0000"/>
                </a:solidFill>
              </a:rPr>
              <a:t>、站在人的角度来思考：</a:t>
            </a:r>
            <a:endParaRPr lang="zh-CN" altLang="en-US" sz="2400" b="1">
              <a:solidFill>
                <a:srgbClr val="FF0000"/>
              </a:solidFill>
            </a:endParaRPr>
          </a:p>
          <a:p>
            <a:pPr>
              <a:lnSpc>
                <a:spcPct val="80000"/>
              </a:lnSpc>
            </a:pPr>
            <a:r>
              <a:rPr lang="zh-CN" altLang="en-US" sz="2400" b="1">
                <a:solidFill>
                  <a:srgbClr val="FF0000"/>
                </a:solidFill>
              </a:rPr>
              <a:t>观点提炼参考意见：</a:t>
            </a:r>
            <a:endParaRPr lang="zh-CN" altLang="en-US" sz="2400" b="1">
              <a:solidFill>
                <a:srgbClr val="FF0000"/>
              </a:solidFill>
            </a:endParaRPr>
          </a:p>
          <a:p>
            <a:pPr>
              <a:lnSpc>
                <a:spcPct val="80000"/>
              </a:lnSpc>
            </a:pPr>
            <a:r>
              <a:rPr lang="en-US" altLang="zh-CN" sz="2400" b="1">
                <a:solidFill>
                  <a:srgbClr val="FF0000"/>
                </a:solidFill>
              </a:rPr>
              <a:t>    a</a:t>
            </a:r>
            <a:r>
              <a:rPr lang="zh-CN" altLang="en-US" sz="2400" b="1">
                <a:solidFill>
                  <a:srgbClr val="FF0000"/>
                </a:solidFill>
              </a:rPr>
              <a:t>、溺爱使人丧失本能。</a:t>
            </a:r>
            <a:endParaRPr lang="zh-CN" altLang="en-US" sz="2400" b="1">
              <a:solidFill>
                <a:srgbClr val="FF0000"/>
              </a:solidFill>
            </a:endParaRPr>
          </a:p>
          <a:p>
            <a:pPr>
              <a:lnSpc>
                <a:spcPct val="80000"/>
              </a:lnSpc>
            </a:pPr>
            <a:r>
              <a:rPr lang="en-US" altLang="zh-CN" sz="2400" b="1">
                <a:solidFill>
                  <a:srgbClr val="FF0000"/>
                </a:solidFill>
              </a:rPr>
              <a:t>    b</a:t>
            </a:r>
            <a:r>
              <a:rPr lang="zh-CN" altLang="en-US" sz="2400" b="1">
                <a:solidFill>
                  <a:srgbClr val="FF0000"/>
                </a:solidFill>
              </a:rPr>
              <a:t>、我们对自然不能横加干预。</a:t>
            </a:r>
            <a:endParaRPr lang="zh-CN" altLang="en-US" sz="2400" b="1">
              <a:solidFill>
                <a:srgbClr val="FF0000"/>
              </a:solidFill>
            </a:endParaRPr>
          </a:p>
          <a:p>
            <a:pPr>
              <a:lnSpc>
                <a:spcPct val="80000"/>
              </a:lnSpc>
            </a:pPr>
            <a:r>
              <a:rPr lang="en-US" altLang="zh-CN" sz="2400" b="1">
                <a:solidFill>
                  <a:srgbClr val="FF0000"/>
                </a:solidFill>
              </a:rPr>
              <a:t>    c</a:t>
            </a:r>
            <a:r>
              <a:rPr lang="zh-CN" altLang="en-US" sz="2400" b="1">
                <a:solidFill>
                  <a:srgbClr val="FF0000"/>
                </a:solidFill>
              </a:rPr>
              <a:t>、爱也会错。（爱也要讲究方式。）</a:t>
            </a:r>
            <a:endParaRPr lang="zh-CN" altLang="en-US" sz="2400" b="1">
              <a:solidFill>
                <a:srgbClr val="FF0000"/>
              </a:solidFill>
            </a:endParaRPr>
          </a:p>
          <a:p>
            <a:pPr>
              <a:lnSpc>
                <a:spcPct val="80000"/>
              </a:lnSpc>
            </a:pPr>
            <a:r>
              <a:rPr lang="en-US" altLang="zh-CN" sz="2400" b="1">
                <a:solidFill>
                  <a:srgbClr val="FF0000"/>
                </a:solidFill>
              </a:rPr>
              <a:t>    d</a:t>
            </a:r>
            <a:r>
              <a:rPr lang="zh-CN" altLang="en-US" sz="2400" b="1">
                <a:solidFill>
                  <a:srgbClr val="FF0000"/>
                </a:solidFill>
              </a:rPr>
              <a:t>、利诱如刀。</a:t>
            </a:r>
            <a:endParaRPr lang="zh-CN" altLang="en-US" sz="2400" b="1">
              <a:solidFill>
                <a:srgbClr val="FF0000"/>
              </a:solidFill>
            </a:endParaRPr>
          </a:p>
          <a:p>
            <a:pPr>
              <a:lnSpc>
                <a:spcPct val="80000"/>
              </a:lnSpc>
            </a:pPr>
            <a:r>
              <a:rPr lang="en-US" altLang="zh-CN" sz="2400" b="1"/>
              <a:t>2</a:t>
            </a:r>
            <a:r>
              <a:rPr lang="zh-CN" altLang="en-US" sz="2400" b="1"/>
              <a:t>、站在野鸭的角度来思考：</a:t>
            </a:r>
            <a:endParaRPr lang="zh-CN" altLang="en-US" sz="2400" b="1"/>
          </a:p>
          <a:p>
            <a:pPr>
              <a:lnSpc>
                <a:spcPct val="80000"/>
              </a:lnSpc>
            </a:pPr>
            <a:r>
              <a:rPr lang="zh-CN" altLang="en-US" sz="2400" b="1"/>
              <a:t>观点提炼参考意见：</a:t>
            </a:r>
            <a:endParaRPr lang="zh-CN" altLang="en-US" sz="2400" b="1"/>
          </a:p>
          <a:p>
            <a:pPr>
              <a:lnSpc>
                <a:spcPct val="80000"/>
              </a:lnSpc>
            </a:pPr>
            <a:r>
              <a:rPr lang="en-US" altLang="zh-CN" sz="2400" b="1"/>
              <a:t>    a</a:t>
            </a:r>
            <a:r>
              <a:rPr lang="zh-CN" altLang="en-US" sz="2400" b="1"/>
              <a:t>、生于忧患，死于安乐。</a:t>
            </a:r>
            <a:endParaRPr lang="zh-CN" altLang="en-US" sz="2400" b="1"/>
          </a:p>
          <a:p>
            <a:pPr>
              <a:lnSpc>
                <a:spcPct val="80000"/>
              </a:lnSpc>
            </a:pPr>
            <a:r>
              <a:rPr lang="en-US" altLang="zh-CN" sz="2400" b="1"/>
              <a:t>    b</a:t>
            </a:r>
            <a:r>
              <a:rPr lang="zh-CN" altLang="en-US" sz="2400" b="1"/>
              <a:t>、依赖只会葬送自己的生命。</a:t>
            </a:r>
            <a:endParaRPr lang="zh-CN" altLang="en-US" sz="2400" b="1"/>
          </a:p>
          <a:p>
            <a:pPr>
              <a:lnSpc>
                <a:spcPct val="80000"/>
              </a:lnSpc>
            </a:pPr>
            <a:r>
              <a:rPr lang="en-US" altLang="zh-CN" sz="2400" b="1"/>
              <a:t>    c</a:t>
            </a:r>
            <a:r>
              <a:rPr lang="zh-CN" altLang="en-US" sz="2400" b="1"/>
              <a:t>、面对困难，我们不能一味寻求帮助。</a:t>
            </a:r>
            <a:endParaRPr lang="zh-CN" altLang="en-US" sz="2400" b="1"/>
          </a:p>
          <a:p>
            <a:pPr>
              <a:lnSpc>
                <a:spcPct val="80000"/>
              </a:lnSpc>
            </a:pPr>
            <a:r>
              <a:rPr lang="en-US" altLang="zh-CN" sz="2400" b="1"/>
              <a:t>d</a:t>
            </a:r>
            <a:r>
              <a:rPr lang="zh-CN" altLang="en-US" sz="2400" b="1"/>
              <a:t>、拒绝诱惑，才能保证自身的发展。</a:t>
            </a:r>
            <a:endParaRPr lang="zh-CN" altLang="en-US" sz="24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4035">
                                            <p:txEl>
                                              <p:pRg st="2" end="2"/>
                                            </p:txEl>
                                          </p:spTgt>
                                        </p:tgtEl>
                                        <p:attrNameLst>
                                          <p:attrName>style.visibility</p:attrName>
                                        </p:attrNameLst>
                                      </p:cBhvr>
                                      <p:to>
                                        <p:strVal val="visible"/>
                                      </p:to>
                                    </p:set>
                                    <p:anim calcmode="lin" valueType="num">
                                      <p:cBhvr additive="base">
                                        <p:cTn id="7" dur="5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035">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4035">
                                            <p:txEl>
                                              <p:pRg st="3" end="3"/>
                                            </p:txEl>
                                          </p:spTgt>
                                        </p:tgtEl>
                                        <p:attrNameLst>
                                          <p:attrName>style.visibility</p:attrName>
                                        </p:attrNameLst>
                                      </p:cBhvr>
                                      <p:to>
                                        <p:strVal val="visible"/>
                                      </p:to>
                                    </p:set>
                                    <p:anim calcmode="lin" valueType="num">
                                      <p:cBhvr additive="base">
                                        <p:cTn id="11" dur="500" fill="hold"/>
                                        <p:tgtEl>
                                          <p:spTgt spid="4403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403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44035">
                                            <p:txEl>
                                              <p:pRg st="4" end="4"/>
                                            </p:txEl>
                                          </p:spTgt>
                                        </p:tgtEl>
                                        <p:attrNameLst>
                                          <p:attrName>style.visibility</p:attrName>
                                        </p:attrNameLst>
                                      </p:cBhvr>
                                      <p:to>
                                        <p:strVal val="visible"/>
                                      </p:to>
                                    </p:set>
                                    <p:anim calcmode="lin" valueType="num">
                                      <p:cBhvr additive="base">
                                        <p:cTn id="15" dur="5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4035">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44035">
                                            <p:txEl>
                                              <p:pRg st="5" end="5"/>
                                            </p:txEl>
                                          </p:spTgt>
                                        </p:tgtEl>
                                        <p:attrNameLst>
                                          <p:attrName>style.visibility</p:attrName>
                                        </p:attrNameLst>
                                      </p:cBhvr>
                                      <p:to>
                                        <p:strVal val="visible"/>
                                      </p:to>
                                    </p:set>
                                    <p:anim calcmode="lin" valueType="num">
                                      <p:cBhvr additive="base">
                                        <p:cTn id="19" dur="500" fill="hold"/>
                                        <p:tgtEl>
                                          <p:spTgt spid="4403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035">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44035">
                                            <p:txEl>
                                              <p:pRg st="6" end="6"/>
                                            </p:txEl>
                                          </p:spTgt>
                                        </p:tgtEl>
                                        <p:attrNameLst>
                                          <p:attrName>style.visibility</p:attrName>
                                        </p:attrNameLst>
                                      </p:cBhvr>
                                      <p:to>
                                        <p:strVal val="visible"/>
                                      </p:to>
                                    </p:set>
                                    <p:anim calcmode="lin" valueType="num">
                                      <p:cBhvr additive="base">
                                        <p:cTn id="23" dur="500" fill="hold"/>
                                        <p:tgtEl>
                                          <p:spTgt spid="4403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4035">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44035">
                                            <p:txEl>
                                              <p:pRg st="7" end="7"/>
                                            </p:txEl>
                                          </p:spTgt>
                                        </p:tgtEl>
                                        <p:attrNameLst>
                                          <p:attrName>style.visibility</p:attrName>
                                        </p:attrNameLst>
                                      </p:cBhvr>
                                      <p:to>
                                        <p:strVal val="visible"/>
                                      </p:to>
                                    </p:set>
                                    <p:anim calcmode="lin" valueType="num">
                                      <p:cBhvr additive="base">
                                        <p:cTn id="27" dur="500" fill="hold"/>
                                        <p:tgtEl>
                                          <p:spTgt spid="44035">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403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nodeType="clickEffect">
                                  <p:stCondLst>
                                    <p:cond delay="0"/>
                                  </p:stCondLst>
                                  <p:childTnLst>
                                    <p:set>
                                      <p:cBhvr>
                                        <p:cTn id="32" dur="1" fill="hold">
                                          <p:stCondLst>
                                            <p:cond delay="0"/>
                                          </p:stCondLst>
                                        </p:cTn>
                                        <p:tgtEl>
                                          <p:spTgt spid="44035">
                                            <p:txEl>
                                              <p:pRg st="8" end="8"/>
                                            </p:txEl>
                                          </p:spTgt>
                                        </p:tgtEl>
                                        <p:attrNameLst>
                                          <p:attrName>style.visibility</p:attrName>
                                        </p:attrNameLst>
                                      </p:cBhvr>
                                      <p:to>
                                        <p:strVal val="visible"/>
                                      </p:to>
                                    </p:set>
                                    <p:anim calcmode="lin" valueType="num">
                                      <p:cBhvr additive="base">
                                        <p:cTn id="33" dur="500" fill="hold"/>
                                        <p:tgtEl>
                                          <p:spTgt spid="44035">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4035">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dur="500" fill="hold" nodeType="withEffect">
                                  <p:stCondLst>
                                    <p:cond delay="0"/>
                                  </p:stCondLst>
                                  <p:childTnLst>
                                    <p:set>
                                      <p:cBhvr>
                                        <p:cTn id="36" dur="1" fill="hold">
                                          <p:stCondLst>
                                            <p:cond delay="0"/>
                                          </p:stCondLst>
                                        </p:cTn>
                                        <p:tgtEl>
                                          <p:spTgt spid="44035">
                                            <p:txEl>
                                              <p:pRg st="9" end="9"/>
                                            </p:txEl>
                                          </p:spTgt>
                                        </p:tgtEl>
                                        <p:attrNameLst>
                                          <p:attrName>style.visibility</p:attrName>
                                        </p:attrNameLst>
                                      </p:cBhvr>
                                      <p:to>
                                        <p:strVal val="visible"/>
                                      </p:to>
                                    </p:set>
                                    <p:anim calcmode="lin" valueType="num">
                                      <p:cBhvr additive="base">
                                        <p:cTn id="37" dur="500" fill="hold"/>
                                        <p:tgtEl>
                                          <p:spTgt spid="44035">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4035">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dur="500" fill="hold" nodeType="withEffect">
                                  <p:stCondLst>
                                    <p:cond delay="0"/>
                                  </p:stCondLst>
                                  <p:childTnLst>
                                    <p:set>
                                      <p:cBhvr>
                                        <p:cTn id="40" dur="1" fill="hold">
                                          <p:stCondLst>
                                            <p:cond delay="0"/>
                                          </p:stCondLst>
                                        </p:cTn>
                                        <p:tgtEl>
                                          <p:spTgt spid="44035">
                                            <p:txEl>
                                              <p:pRg st="10" end="10"/>
                                            </p:txEl>
                                          </p:spTgt>
                                        </p:tgtEl>
                                        <p:attrNameLst>
                                          <p:attrName>style.visibility</p:attrName>
                                        </p:attrNameLst>
                                      </p:cBhvr>
                                      <p:to>
                                        <p:strVal val="visible"/>
                                      </p:to>
                                    </p:set>
                                    <p:anim calcmode="lin" valueType="num">
                                      <p:cBhvr additive="base">
                                        <p:cTn id="41" dur="500" fill="hold"/>
                                        <p:tgtEl>
                                          <p:spTgt spid="44035">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4035">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p:cTn id="44" dur="1" fill="hold">
                                          <p:stCondLst>
                                            <p:cond delay="0"/>
                                          </p:stCondLst>
                                        </p:cTn>
                                        <p:tgtEl>
                                          <p:spTgt spid="44035">
                                            <p:txEl>
                                              <p:pRg st="11" end="11"/>
                                            </p:txEl>
                                          </p:spTgt>
                                        </p:tgtEl>
                                        <p:attrNameLst>
                                          <p:attrName>style.visibility</p:attrName>
                                        </p:attrNameLst>
                                      </p:cBhvr>
                                      <p:to>
                                        <p:strVal val="visible"/>
                                      </p:to>
                                    </p:set>
                                    <p:anim calcmode="lin" valueType="num">
                                      <p:cBhvr additive="base">
                                        <p:cTn id="45" dur="500" fill="hold"/>
                                        <p:tgtEl>
                                          <p:spTgt spid="44035">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4035">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dur="500" fill="hold" nodeType="withEffect">
                                  <p:stCondLst>
                                    <p:cond delay="0"/>
                                  </p:stCondLst>
                                  <p:childTnLst>
                                    <p:set>
                                      <p:cBhvr>
                                        <p:cTn id="48" dur="1" fill="hold">
                                          <p:stCondLst>
                                            <p:cond delay="0"/>
                                          </p:stCondLst>
                                        </p:cTn>
                                        <p:tgtEl>
                                          <p:spTgt spid="44035">
                                            <p:txEl>
                                              <p:pRg st="12" end="12"/>
                                            </p:txEl>
                                          </p:spTgt>
                                        </p:tgtEl>
                                        <p:attrNameLst>
                                          <p:attrName>style.visibility</p:attrName>
                                        </p:attrNameLst>
                                      </p:cBhvr>
                                      <p:to>
                                        <p:strVal val="visible"/>
                                      </p:to>
                                    </p:set>
                                    <p:anim calcmode="lin" valueType="num">
                                      <p:cBhvr additive="base">
                                        <p:cTn id="49" dur="500" fill="hold"/>
                                        <p:tgtEl>
                                          <p:spTgt spid="44035">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4035">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dur="500" fill="hold" nodeType="withEffect">
                                  <p:stCondLst>
                                    <p:cond delay="0"/>
                                  </p:stCondLst>
                                  <p:childTnLst>
                                    <p:set>
                                      <p:cBhvr>
                                        <p:cTn id="52" dur="1" fill="hold">
                                          <p:stCondLst>
                                            <p:cond delay="0"/>
                                          </p:stCondLst>
                                        </p:cTn>
                                        <p:tgtEl>
                                          <p:spTgt spid="44035">
                                            <p:txEl>
                                              <p:pRg st="13" end="13"/>
                                            </p:txEl>
                                          </p:spTgt>
                                        </p:tgtEl>
                                        <p:attrNameLst>
                                          <p:attrName>style.visibility</p:attrName>
                                        </p:attrNameLst>
                                      </p:cBhvr>
                                      <p:to>
                                        <p:strVal val="visible"/>
                                      </p:to>
                                    </p:set>
                                    <p:anim calcmode="lin" valueType="num">
                                      <p:cBhvr additive="base">
                                        <p:cTn id="53" dur="500" fill="hold"/>
                                        <p:tgtEl>
                                          <p:spTgt spid="44035">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403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9" name="内容占位符 45058" title=""/>
          <p:cNvSpPr>
            <a:spLocks noGrp="1"/>
          </p:cNvSpPr>
          <p:nvPr>
            <p:ph idx="1"/>
          </p:nvPr>
        </p:nvSpPr>
        <p:spPr>
          <a:xfrm>
            <a:off x="548005" y="260350"/>
            <a:ext cx="9940925" cy="6409055"/>
          </a:xfrm>
        </p:spPr>
        <p:txBody>
          <a:bodyPr anchor="t"/>
          <a:lstStyle/>
          <a:p>
            <a:r>
              <a:rPr lang="zh-CN" altLang="en-US" sz="3200" b="1"/>
              <a:t>例</a:t>
            </a:r>
            <a:r>
              <a:rPr lang="en-US" altLang="zh-CN" sz="3200" b="1"/>
              <a:t>3</a:t>
            </a:r>
            <a:r>
              <a:rPr lang="zh-CN" altLang="en-US" sz="3200" b="1"/>
              <a:t>、朗读寓言</a:t>
            </a:r>
            <a:r>
              <a:rPr lang="en-US" altLang="zh-CN" sz="3200" b="1"/>
              <a:t>《</a:t>
            </a:r>
            <a:r>
              <a:rPr lang="zh-CN" altLang="en-US" sz="3200" b="1"/>
              <a:t>猪八戒照镜子</a:t>
            </a:r>
            <a:r>
              <a:rPr lang="en-US" altLang="zh-CN" sz="3200" b="1"/>
              <a:t>》</a:t>
            </a:r>
            <a:endParaRPr lang="en-US" altLang="zh-CN" sz="3200" b="1"/>
          </a:p>
          <a:p>
            <a:r>
              <a:rPr lang="en-US" altLang="zh-CN" sz="3200" b="1"/>
              <a:t>       </a:t>
            </a:r>
            <a:r>
              <a:rPr lang="zh-CN" altLang="en-US" sz="3200" b="1"/>
              <a:t>猪八戒捡到一面镜子，洋洋自得地照了起来。可是，他从镜子里看到的是一个朝天鼻子大耳朵、核桃眼睛尖嘴巴的丑八怪。他顿时火冒三丈，举起钉耙将镜子打得粉碎。</a:t>
            </a:r>
            <a:endParaRPr lang="zh-CN" altLang="en-US" sz="3200" b="1"/>
          </a:p>
          <a:p>
            <a:r>
              <a:rPr lang="zh-CN" altLang="en-US" sz="3200" b="1"/>
              <a:t>观点提炼参考意见（逆向思维）</a:t>
            </a:r>
            <a:endParaRPr lang="zh-CN" altLang="en-US" sz="3200" b="1"/>
          </a:p>
          <a:p>
            <a:r>
              <a:rPr lang="zh-CN" altLang="en-US" sz="3200" b="1">
                <a:solidFill>
                  <a:srgbClr val="FF0000"/>
                </a:solidFill>
              </a:rPr>
              <a:t>猪八戒： </a:t>
            </a:r>
            <a:r>
              <a:rPr lang="en-US" altLang="zh-CN" sz="3200" b="1">
                <a:solidFill>
                  <a:srgbClr val="FF0000"/>
                </a:solidFill>
              </a:rPr>
              <a:t>1</a:t>
            </a:r>
            <a:r>
              <a:rPr lang="zh-CN" altLang="en-US" sz="3200" b="1">
                <a:solidFill>
                  <a:srgbClr val="FF0000"/>
                </a:solidFill>
              </a:rPr>
              <a:t>、爱憎分明。</a:t>
            </a:r>
            <a:r>
              <a:rPr lang="en-US" altLang="zh-CN" sz="3200" b="1">
                <a:solidFill>
                  <a:srgbClr val="FF0000"/>
                </a:solidFill>
              </a:rPr>
              <a:t>2</a:t>
            </a:r>
            <a:r>
              <a:rPr lang="zh-CN" altLang="en-US" sz="3200" b="1">
                <a:solidFill>
                  <a:srgbClr val="FF0000"/>
                </a:solidFill>
              </a:rPr>
              <a:t>、爱美之心，人皆有之。</a:t>
            </a:r>
            <a:endParaRPr lang="zh-CN" altLang="en-US" sz="3200" b="1">
              <a:solidFill>
                <a:srgbClr val="FF0000"/>
              </a:solidFill>
            </a:endParaRPr>
          </a:p>
          <a:p>
            <a:r>
              <a:rPr lang="zh-CN" altLang="en-US" sz="3200" b="1"/>
              <a:t>镜子：</a:t>
            </a:r>
            <a:r>
              <a:rPr lang="en-US" altLang="zh-CN" sz="3200" b="1"/>
              <a:t>1</a:t>
            </a:r>
            <a:r>
              <a:rPr lang="zh-CN" altLang="en-US" sz="3200" b="1"/>
              <a:t>、婉言胜于直言。</a:t>
            </a:r>
            <a:r>
              <a:rPr lang="en-US" altLang="zh-CN" sz="3200" b="1"/>
              <a:t>2</a:t>
            </a:r>
            <a:r>
              <a:rPr lang="zh-CN" altLang="en-US" sz="3200" b="1"/>
              <a:t>、忠言“顺”耳利于行。</a:t>
            </a:r>
            <a:r>
              <a:rPr lang="en-US" altLang="zh-CN" sz="3200" b="1"/>
              <a:t>3</a:t>
            </a:r>
            <a:r>
              <a:rPr lang="zh-CN" altLang="en-US" sz="3200" b="1"/>
              <a:t>、用欣赏的眼光看别人。</a:t>
            </a:r>
            <a:endParaRPr lang="zh-CN" altLang="en-US" sz="32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5059">
                                            <p:txEl>
                                              <p:pRg st="3" end="3"/>
                                            </p:txEl>
                                          </p:spTgt>
                                        </p:tgtEl>
                                        <p:attrNameLst>
                                          <p:attrName>style.visibility</p:attrName>
                                        </p:attrNameLst>
                                      </p:cBhvr>
                                      <p:to>
                                        <p:strVal val="visible"/>
                                      </p:to>
                                    </p:set>
                                    <p:anim calcmode="lin" valueType="num">
                                      <p:cBhvr additive="base">
                                        <p:cTn id="7" dur="500" fill="hold"/>
                                        <p:tgtEl>
                                          <p:spTgt spid="45059">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505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5059">
                                            <p:txEl>
                                              <p:pRg st="4" end="4"/>
                                            </p:txEl>
                                          </p:spTgt>
                                        </p:tgtEl>
                                        <p:attrNameLst>
                                          <p:attrName>style.visibility</p:attrName>
                                        </p:attrNameLst>
                                      </p:cBhvr>
                                      <p:to>
                                        <p:strVal val="visible"/>
                                      </p:to>
                                    </p:set>
                                    <p:anim calcmode="lin" valueType="num">
                                      <p:cBhvr additive="base">
                                        <p:cTn id="13" dur="500" fill="hold"/>
                                        <p:tgtEl>
                                          <p:spTgt spid="4505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505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文本占位符 46082" title=""/>
          <p:cNvSpPr>
            <a:spLocks noGrp="1"/>
          </p:cNvSpPr>
          <p:nvPr>
            <p:ph idx="1"/>
          </p:nvPr>
        </p:nvSpPr>
        <p:spPr>
          <a:xfrm>
            <a:off x="801370" y="0"/>
            <a:ext cx="9866630" cy="6858000"/>
          </a:xfrm>
        </p:spPr>
        <p:txBody>
          <a:bodyPr anchor="t"/>
          <a:lstStyle/>
          <a:p>
            <a:pPr>
              <a:lnSpc>
                <a:spcPct val="90000"/>
              </a:lnSpc>
            </a:pPr>
            <a:r>
              <a:rPr lang="zh-CN" altLang="en-US" sz="3200" b="1"/>
              <a:t>（四）提出中心论点的技巧</a:t>
            </a:r>
            <a:endParaRPr lang="zh-CN" altLang="en-US" sz="3200" b="1"/>
          </a:p>
          <a:p>
            <a:pPr>
              <a:lnSpc>
                <a:spcPct val="90000"/>
              </a:lnSpc>
            </a:pPr>
            <a:r>
              <a:rPr lang="en-US" altLang="zh-CN" sz="3200" b="1"/>
              <a:t>1</a:t>
            </a:r>
            <a:r>
              <a:rPr lang="zh-CN" altLang="en-US" sz="3200" b="1"/>
              <a:t>、开门见山法：</a:t>
            </a:r>
            <a:r>
              <a:rPr lang="en-US" altLang="zh-CN" sz="3200" b="1"/>
              <a:t>      </a:t>
            </a:r>
            <a:endParaRPr lang="en-US" altLang="zh-CN" sz="3200" b="1"/>
          </a:p>
          <a:p>
            <a:pPr>
              <a:lnSpc>
                <a:spcPct val="90000"/>
              </a:lnSpc>
            </a:pPr>
            <a:r>
              <a:rPr lang="en-US" altLang="zh-CN" sz="3200" b="1"/>
              <a:t>    </a:t>
            </a:r>
            <a:r>
              <a:rPr lang="zh-CN" altLang="en-US" sz="3200" b="1"/>
              <a:t>这种开头方式，开宗明义，简洁明了，能统摄全文。</a:t>
            </a:r>
            <a:endParaRPr lang="zh-CN" altLang="en-US" sz="3200" b="1"/>
          </a:p>
          <a:p>
            <a:pPr>
              <a:lnSpc>
                <a:spcPct val="90000"/>
              </a:lnSpc>
            </a:pPr>
            <a:r>
              <a:rPr lang="zh-CN" altLang="en-US" sz="3200" b="1"/>
              <a:t>例</a:t>
            </a:r>
            <a:r>
              <a:rPr lang="en-US" altLang="zh-CN" sz="3200" b="1"/>
              <a:t>1</a:t>
            </a:r>
            <a:r>
              <a:rPr lang="zh-CN" altLang="en-US" sz="3200" b="1"/>
              <a:t>：</a:t>
            </a:r>
            <a:r>
              <a:rPr lang="en-US" altLang="zh-CN" sz="3200" b="1"/>
              <a:t>《</a:t>
            </a:r>
            <a:r>
              <a:rPr lang="zh-CN" altLang="en-US" sz="3200" b="1"/>
              <a:t>劝学</a:t>
            </a:r>
            <a:r>
              <a:rPr lang="en-US" altLang="zh-CN" sz="3200" b="1"/>
              <a:t>》</a:t>
            </a:r>
            <a:endParaRPr lang="en-US" altLang="zh-CN" sz="3200" b="1"/>
          </a:p>
          <a:p>
            <a:pPr>
              <a:lnSpc>
                <a:spcPct val="90000"/>
              </a:lnSpc>
            </a:pPr>
            <a:r>
              <a:rPr lang="en-US" altLang="zh-CN" sz="3200" b="1"/>
              <a:t>    </a:t>
            </a:r>
            <a:r>
              <a:rPr lang="zh-CN" altLang="en-US" sz="3200" b="1">
                <a:solidFill>
                  <a:srgbClr val="FF0000"/>
                </a:solidFill>
              </a:rPr>
              <a:t>君子曰：学不可以已。青，取之于蓝，而青于蓝；冰，水为之，而寒于水。木直中绳，輮以为轮，其曲中规，虽有槁暴，不复挺者，輮使之然也。</a:t>
            </a:r>
            <a:endParaRPr lang="zh-CN" altLang="en-US" sz="3200" b="1">
              <a:solidFill>
                <a:srgbClr val="FF0000"/>
              </a:solidFill>
            </a:endParaRPr>
          </a:p>
          <a:p>
            <a:pPr>
              <a:lnSpc>
                <a:spcPct val="90000"/>
              </a:lnSpc>
            </a:pPr>
            <a:r>
              <a:rPr lang="zh-CN" altLang="en-US" sz="3200" b="1"/>
              <a:t>例</a:t>
            </a:r>
            <a:r>
              <a:rPr lang="en-US" altLang="zh-CN" sz="3200" b="1"/>
              <a:t>2</a:t>
            </a:r>
            <a:r>
              <a:rPr lang="zh-CN" altLang="en-US" sz="3200" b="1"/>
              <a:t>：</a:t>
            </a:r>
            <a:r>
              <a:rPr lang="en-US" altLang="zh-CN" sz="3200" b="1"/>
              <a:t>《</a:t>
            </a:r>
            <a:r>
              <a:rPr lang="zh-CN" altLang="en-US" sz="3200" b="1"/>
              <a:t>六国论</a:t>
            </a:r>
            <a:r>
              <a:rPr lang="en-US" altLang="zh-CN" sz="3200" b="1"/>
              <a:t>》</a:t>
            </a:r>
            <a:endParaRPr lang="en-US" altLang="zh-CN" sz="3200" b="1"/>
          </a:p>
          <a:p>
            <a:pPr>
              <a:lnSpc>
                <a:spcPct val="90000"/>
              </a:lnSpc>
            </a:pPr>
            <a:r>
              <a:rPr lang="en-US" altLang="zh-CN" sz="3200" b="1"/>
              <a:t>       </a:t>
            </a:r>
            <a:r>
              <a:rPr lang="zh-CN" altLang="en-US" sz="3200" b="1">
                <a:solidFill>
                  <a:srgbClr val="FF0000"/>
                </a:solidFill>
              </a:rPr>
              <a:t>六国破灭，非兵不利，战不善，弊在赂秦。赂秦而力亏，破灭之道也。或曰：六国互丧，率赂秦耶？曰：不赂者以赂者丧，盖失强援，不能独完。故曰：弊在赂秦也。</a:t>
            </a:r>
            <a:endParaRPr lang="zh-CN" altLang="en-US" sz="3200" b="1">
              <a:solidFill>
                <a:srgbClr val="FF0000"/>
              </a:solidFil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文本占位符 47106" title=""/>
          <p:cNvSpPr>
            <a:spLocks noGrp="1"/>
          </p:cNvSpPr>
          <p:nvPr>
            <p:ph idx="1"/>
          </p:nvPr>
        </p:nvSpPr>
        <p:spPr>
          <a:xfrm>
            <a:off x="626110" y="188595"/>
            <a:ext cx="11218545" cy="6670040"/>
          </a:xfrm>
        </p:spPr>
        <p:txBody>
          <a:bodyPr anchor="t">
            <a:noAutofit/>
          </a:bodyPr>
          <a:lstStyle/>
          <a:p>
            <a:r>
              <a:rPr lang="en-US" altLang="zh-CN" sz="3200" b="1">
                <a:solidFill>
                  <a:srgbClr val="FF0000"/>
                </a:solidFill>
              </a:rPr>
              <a:t>2</a:t>
            </a:r>
            <a:r>
              <a:rPr lang="zh-CN" altLang="en-US" sz="3200" b="1">
                <a:solidFill>
                  <a:srgbClr val="FF0000"/>
                </a:solidFill>
              </a:rPr>
              <a:t>、释题入篇法：</a:t>
            </a:r>
            <a:endParaRPr lang="zh-CN" altLang="en-US" sz="3200" b="1">
              <a:solidFill>
                <a:srgbClr val="FF0000"/>
              </a:solidFill>
            </a:endParaRPr>
          </a:p>
          <a:p>
            <a:r>
              <a:rPr lang="en-US" altLang="zh-CN" sz="3200"/>
              <a:t>       </a:t>
            </a:r>
            <a:r>
              <a:rPr lang="zh-CN" altLang="en-US" sz="3200" b="1"/>
              <a:t>在文章开头，就对标题或相关概念的含义加以解释和阐发，表明自己的观点，我们把这种方法称为</a:t>
            </a:r>
            <a:r>
              <a:rPr lang="en-US" altLang="zh-CN" sz="3200" b="1"/>
              <a:t>——</a:t>
            </a:r>
            <a:r>
              <a:rPr lang="zh-CN" altLang="en-US" sz="3200" b="1"/>
              <a:t>释题入篇法。这种开头方式往往使文章节奏舒缓，给人留有思考的余地。</a:t>
            </a:r>
            <a:endParaRPr lang="zh-CN" altLang="en-US" sz="3200" b="1"/>
          </a:p>
          <a:p>
            <a:r>
              <a:rPr lang="zh-CN" altLang="en-US" sz="3200" b="1"/>
              <a:t>例：</a:t>
            </a:r>
            <a:r>
              <a:rPr lang="en-US" altLang="zh-CN" sz="3200" b="1"/>
              <a:t>《</a:t>
            </a:r>
            <a:r>
              <a:rPr lang="zh-CN" altLang="en-US" sz="3200" b="1"/>
              <a:t>舍生取义赞</a:t>
            </a:r>
            <a:r>
              <a:rPr lang="en-US" altLang="zh-CN" sz="3200" b="1"/>
              <a:t>》</a:t>
            </a:r>
            <a:endParaRPr lang="en-US" altLang="zh-CN" sz="3200" b="1"/>
          </a:p>
          <a:p>
            <a:r>
              <a:rPr lang="en-US" altLang="zh-CN" sz="3200" b="1"/>
              <a:t>       </a:t>
            </a:r>
            <a:r>
              <a:rPr lang="zh-CN" altLang="en-US" sz="3200" b="1">
                <a:solidFill>
                  <a:srgbClr val="FF0000"/>
                </a:solidFill>
              </a:rPr>
              <a:t>我赞美“舍生取义”。因为“舍生取义”是千百万仁人志士的人生哲理，它激励人们为了真理和正义的事业而献身，它使人们的精神世界变得崇高、圣洁，它使一切见利忘义之辈、苟且偷生之徒变得渺小、丑恶。</a:t>
            </a:r>
            <a:r>
              <a:rPr lang="en-US" altLang="zh-CN" sz="3200" b="1">
                <a:solidFill>
                  <a:srgbClr val="FF0000"/>
                </a:solidFill>
              </a:rPr>
              <a:t>                </a:t>
            </a:r>
            <a:endParaRPr lang="en-US" altLang="zh-CN" sz="3200" b="1">
              <a:solidFill>
                <a:srgbClr val="FF0000"/>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文本占位符 48130" title=""/>
          <p:cNvSpPr>
            <a:spLocks noGrp="1"/>
          </p:cNvSpPr>
          <p:nvPr>
            <p:ph idx="1"/>
          </p:nvPr>
        </p:nvSpPr>
        <p:spPr>
          <a:xfrm>
            <a:off x="434975" y="455930"/>
            <a:ext cx="11655425" cy="6569710"/>
          </a:xfrm>
        </p:spPr>
        <p:txBody>
          <a:bodyPr anchor="t"/>
          <a:lstStyle/>
          <a:p>
            <a:pPr>
              <a:lnSpc>
                <a:spcPct val="90000"/>
              </a:lnSpc>
            </a:pPr>
            <a:r>
              <a:rPr lang="en-US" altLang="zh-CN" sz="3200" b="1"/>
              <a:t>3</a:t>
            </a:r>
            <a:r>
              <a:rPr lang="zh-CN" altLang="en-US" sz="3200" b="1"/>
              <a:t>、巧用排比、比喻等修辞手法：</a:t>
            </a:r>
            <a:endParaRPr lang="zh-CN" altLang="en-US" sz="3200" b="1"/>
          </a:p>
          <a:p>
            <a:pPr>
              <a:lnSpc>
                <a:spcPct val="90000"/>
              </a:lnSpc>
            </a:pPr>
            <a:r>
              <a:rPr lang="en-US" altLang="zh-CN" sz="3200" b="1"/>
              <a:t>    </a:t>
            </a:r>
            <a:r>
              <a:rPr lang="zh-CN" altLang="en-US" sz="3200" b="1">
                <a:solidFill>
                  <a:srgbClr val="FF0000"/>
                </a:solidFill>
              </a:rPr>
              <a:t>修辞是语言运用中不可缺少的部分。巧妙而贴切的修辞方法的运用常能使语言增添许多风采。</a:t>
            </a:r>
            <a:endParaRPr lang="zh-CN" altLang="en-US" sz="3200" b="1">
              <a:solidFill>
                <a:srgbClr val="FF0000"/>
              </a:solidFill>
            </a:endParaRPr>
          </a:p>
          <a:p>
            <a:pPr>
              <a:lnSpc>
                <a:spcPct val="90000"/>
              </a:lnSpc>
            </a:pPr>
            <a:r>
              <a:rPr lang="zh-CN" altLang="en-US" sz="3200" b="1"/>
              <a:t>例</a:t>
            </a:r>
            <a:r>
              <a:rPr lang="en-US" altLang="zh-CN" sz="3200" b="1"/>
              <a:t>1</a:t>
            </a:r>
            <a:r>
              <a:rPr lang="zh-CN" altLang="en-US" sz="3200" b="1"/>
              <a:t>：假如我是小鸟，我会记住那出生时的巢穴；假如我是树苗，我无法忘记那滋养我的土地；假如我是江河，那雪域高原成为我记忆中的烙印；假如</a:t>
            </a:r>
            <a:r>
              <a:rPr lang="en-US" altLang="zh-CN" sz="3200" b="1"/>
              <a:t>……</a:t>
            </a:r>
            <a:r>
              <a:rPr lang="zh-CN" altLang="en-US" sz="3200" b="1"/>
              <a:t>无论我是什么，无论我以什么方式存在，我可以忘记周围的一切，甚至可以抛弃自己，但有一样东西是不可泯灭的</a:t>
            </a:r>
            <a:r>
              <a:rPr lang="en-US" altLang="zh-CN" sz="3200" b="1"/>
              <a:t>——</a:t>
            </a:r>
            <a:r>
              <a:rPr lang="zh-CN" altLang="en-US" sz="3200" b="1"/>
              <a:t>那就是回报。（</a:t>
            </a:r>
            <a:r>
              <a:rPr lang="en-US" altLang="zh-CN" sz="3200" b="1"/>
              <a:t>《</a:t>
            </a:r>
            <a:r>
              <a:rPr lang="zh-CN" altLang="en-US" sz="3200" b="1"/>
              <a:t>诠释回报</a:t>
            </a:r>
            <a:r>
              <a:rPr lang="en-US" altLang="zh-CN" sz="3200" b="1"/>
              <a:t>》</a:t>
            </a:r>
            <a:r>
              <a:rPr lang="zh-CN" altLang="en-US" sz="3200" b="1"/>
              <a:t>）</a:t>
            </a:r>
            <a:endParaRPr lang="zh-CN" altLang="en-US" sz="3200" b="1"/>
          </a:p>
          <a:p>
            <a:pPr>
              <a:lnSpc>
                <a:spcPct val="90000"/>
              </a:lnSpc>
            </a:pPr>
            <a:r>
              <a:rPr lang="zh-CN" altLang="en-US" sz="3200" b="1">
                <a:solidFill>
                  <a:srgbClr val="FF0000"/>
                </a:solidFill>
              </a:rPr>
              <a:t>例</a:t>
            </a:r>
            <a:r>
              <a:rPr lang="en-US" altLang="zh-CN" sz="3200" b="1">
                <a:solidFill>
                  <a:srgbClr val="FF0000"/>
                </a:solidFill>
              </a:rPr>
              <a:t>2</a:t>
            </a:r>
            <a:r>
              <a:rPr lang="zh-CN" altLang="en-US" sz="3200" b="1">
                <a:solidFill>
                  <a:srgbClr val="FF0000"/>
                </a:solidFill>
              </a:rPr>
              <a:t>：自负，像一个泥潭，陷进去就难以自拔；自卑，像一根受了潮的火柴，难以把希望之火点燃。所以，我们既不能自负，也不能自卑。</a:t>
            </a:r>
            <a:r>
              <a:rPr lang="en-US" altLang="zh-CN" sz="3200" b="1">
                <a:solidFill>
                  <a:srgbClr val="FF0000"/>
                </a:solidFill>
              </a:rPr>
              <a:t>         ——《</a:t>
            </a:r>
            <a:r>
              <a:rPr lang="zh-CN" altLang="en-US" sz="3200" b="1">
                <a:solidFill>
                  <a:srgbClr val="FF0000"/>
                </a:solidFill>
              </a:rPr>
              <a:t>自负与自卑</a:t>
            </a:r>
            <a:r>
              <a:rPr lang="en-US" altLang="zh-CN" sz="3200" b="1">
                <a:solidFill>
                  <a:srgbClr val="FF0000"/>
                </a:solidFill>
              </a:rPr>
              <a:t>》</a:t>
            </a:r>
            <a:endParaRPr lang="en-US" altLang="zh-CN" sz="3200" b="1">
              <a:solidFill>
                <a:srgbClr val="FF0000"/>
              </a:solidFil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文本占位符 49154" title=""/>
          <p:cNvSpPr>
            <a:spLocks noGrp="1"/>
          </p:cNvSpPr>
          <p:nvPr>
            <p:ph idx="1"/>
          </p:nvPr>
        </p:nvSpPr>
        <p:spPr>
          <a:xfrm>
            <a:off x="403225" y="188595"/>
            <a:ext cx="11120120" cy="6858000"/>
          </a:xfrm>
        </p:spPr>
        <p:txBody>
          <a:bodyPr anchor="t">
            <a:normAutofit fontScale="90000" lnSpcReduction="10000"/>
          </a:bodyPr>
          <a:lstStyle/>
          <a:p>
            <a:r>
              <a:rPr lang="en-US" altLang="zh-CN" sz="2800" b="1"/>
              <a:t>4</a:t>
            </a:r>
            <a:r>
              <a:rPr lang="zh-CN" altLang="en-US" sz="2800" b="1"/>
              <a:t>、引名言、诗文</a:t>
            </a:r>
            <a:endParaRPr lang="zh-CN" altLang="en-US" sz="2800" b="1"/>
          </a:p>
          <a:p>
            <a:r>
              <a:rPr lang="en-US" altLang="zh-CN" sz="2800" b="1"/>
              <a:t>    </a:t>
            </a:r>
            <a:r>
              <a:rPr lang="zh-CN" altLang="en-US" sz="2800" b="1"/>
              <a:t>引用名言、诗文足以显示作者深厚的语文积累，增加文章的文化内涵，使文章有意蕴。达到言约意丰、权威夺人的效果，对作文获得高分也能起到积极的影响。</a:t>
            </a:r>
            <a:endParaRPr lang="zh-CN" altLang="en-US" sz="2800" b="1"/>
          </a:p>
          <a:p>
            <a:pPr>
              <a:buNone/>
            </a:pPr>
            <a:r>
              <a:rPr lang="zh-CN" altLang="en-US" sz="2800" b="1"/>
              <a:t>    例</a:t>
            </a:r>
            <a:r>
              <a:rPr lang="en-US" altLang="zh-CN" sz="2800" b="1"/>
              <a:t>1</a:t>
            </a:r>
            <a:r>
              <a:rPr lang="zh-CN" altLang="en-US" sz="2800" b="1"/>
              <a:t>：席慕蓉说：“生命是一条奔流不息的河，我们都是那个过河的人。”在生命之河的左岸是忘记，在生命之河的右岸是铭记。我们乘坐各自独有的船在左岸与右岸穿梭，才知道</a:t>
            </a:r>
            <a:r>
              <a:rPr lang="en-US" altLang="zh-CN" sz="2800" b="1"/>
              <a:t>————</a:t>
            </a:r>
            <a:r>
              <a:rPr lang="zh-CN" altLang="en-US" sz="2800" b="1"/>
              <a:t>忘记该忘记的，铭记该铭记的。    </a:t>
            </a:r>
            <a:r>
              <a:rPr lang="en-US" altLang="zh-CN" sz="2800" b="1"/>
              <a:t>《</a:t>
            </a:r>
            <a:r>
              <a:rPr lang="zh-CN" altLang="en-US" sz="2800" b="1"/>
              <a:t>在忘记与铭记的两岸</a:t>
            </a:r>
            <a:r>
              <a:rPr lang="en-US" altLang="zh-CN" sz="2800" b="1"/>
              <a:t>》</a:t>
            </a:r>
            <a:endParaRPr lang="en-US" altLang="zh-CN" sz="2800" b="1"/>
          </a:p>
          <a:p>
            <a:r>
              <a:rPr lang="zh-CN" altLang="en-US" sz="2800" b="1">
                <a:solidFill>
                  <a:srgbClr val="FF0000"/>
                </a:solidFill>
              </a:rPr>
              <a:t>例</a:t>
            </a:r>
            <a:r>
              <a:rPr lang="en-US" altLang="zh-CN" sz="2800" b="1">
                <a:solidFill>
                  <a:srgbClr val="FF0000"/>
                </a:solidFill>
              </a:rPr>
              <a:t>2</a:t>
            </a:r>
            <a:r>
              <a:rPr lang="zh-CN" altLang="en-US" sz="2800" b="1">
                <a:solidFill>
                  <a:srgbClr val="FF0000"/>
                </a:solidFill>
              </a:rPr>
              <a:t>：“轻轻地我走了，正如我轻轻的来。”吟咏着徐志摩的佳句，我轻轻掀开文学神秘的面纱。李白“长风破浪会有时，直挂云帆济沧海”的豪放，李商隐“留得残荷听雨声”的低沉，苏轼“大江东去，浪淘尽，千古风流人物”的旷达，柳永“杨柳岸晓风残月”的婉约，各有千秋。所以</a:t>
            </a:r>
            <a:r>
              <a:rPr lang="en-US" altLang="zh-CN" sz="2800" b="1">
                <a:solidFill>
                  <a:srgbClr val="FF0000"/>
                </a:solidFill>
              </a:rPr>
              <a:t>,</a:t>
            </a:r>
            <a:r>
              <a:rPr lang="zh-CN" altLang="en-US" sz="2800" b="1">
                <a:solidFill>
                  <a:srgbClr val="FF0000"/>
                </a:solidFill>
              </a:rPr>
              <a:t>世界因多彩而精彩。</a:t>
            </a:r>
            <a:r>
              <a:rPr lang="en-US" altLang="zh-CN" sz="2800" b="1">
                <a:solidFill>
                  <a:srgbClr val="FF0000"/>
                </a:solidFill>
              </a:rPr>
              <a:t>     《</a:t>
            </a:r>
            <a:r>
              <a:rPr lang="zh-CN" altLang="en-US" sz="2800" b="1">
                <a:solidFill>
                  <a:srgbClr val="FF0000"/>
                </a:solidFill>
              </a:rPr>
              <a:t>世界因多彩而精彩</a:t>
            </a:r>
            <a:r>
              <a:rPr lang="en-US" altLang="zh-CN" sz="2800" b="1">
                <a:solidFill>
                  <a:srgbClr val="FF0000"/>
                </a:solidFill>
              </a:rPr>
              <a:t>》</a:t>
            </a:r>
            <a:endParaRPr lang="en-US" altLang="zh-CN" sz="2800" b="1">
              <a:solidFill>
                <a:srgbClr val="FF0000"/>
              </a:solidFil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文本占位符 50178" title=""/>
          <p:cNvSpPr>
            <a:spLocks noGrp="1"/>
          </p:cNvSpPr>
          <p:nvPr>
            <p:ph idx="1"/>
          </p:nvPr>
        </p:nvSpPr>
        <p:spPr>
          <a:xfrm>
            <a:off x="257175" y="143510"/>
            <a:ext cx="11555095" cy="6858000"/>
          </a:xfrm>
        </p:spPr>
        <p:txBody>
          <a:bodyPr anchor="t"/>
          <a:lstStyle/>
          <a:p>
            <a:pPr>
              <a:lnSpc>
                <a:spcPct val="90000"/>
              </a:lnSpc>
            </a:pPr>
            <a:r>
              <a:rPr lang="en-US" altLang="zh-CN" sz="3200" b="1"/>
              <a:t>5</a:t>
            </a:r>
            <a:r>
              <a:rPr lang="zh-CN" altLang="en-US" sz="3200" b="1"/>
              <a:t>、对比引入法：</a:t>
            </a:r>
            <a:r>
              <a:rPr lang="zh-CN" altLang="en-US" sz="3200" b="1">
                <a:solidFill>
                  <a:srgbClr val="FF0000"/>
                </a:solidFill>
              </a:rPr>
              <a:t>运用对比引入法，可直接帮助人们判断是非曲直。辩证说理 、对比鲜明 、判断曲直、深刻有力。</a:t>
            </a:r>
            <a:endParaRPr lang="zh-CN" altLang="en-US" sz="3200" b="1">
              <a:solidFill>
                <a:srgbClr val="FF0000"/>
              </a:solidFill>
            </a:endParaRPr>
          </a:p>
          <a:p>
            <a:pPr>
              <a:lnSpc>
                <a:spcPct val="90000"/>
              </a:lnSpc>
            </a:pPr>
            <a:endParaRPr lang="zh-CN" altLang="en-US" sz="3200" b="1">
              <a:solidFill>
                <a:srgbClr val="FF0000"/>
              </a:solidFill>
            </a:endParaRPr>
          </a:p>
          <a:p>
            <a:pPr>
              <a:lnSpc>
                <a:spcPct val="90000"/>
              </a:lnSpc>
            </a:pPr>
            <a:r>
              <a:rPr lang="zh-CN" altLang="en-US" sz="3200" b="1"/>
              <a:t>例</a:t>
            </a:r>
            <a:r>
              <a:rPr lang="en-US" altLang="zh-CN" sz="3200" b="1"/>
              <a:t>1</a:t>
            </a:r>
            <a:r>
              <a:rPr lang="zh-CN" altLang="en-US" sz="3200" b="1"/>
              <a:t>：古今中外，凡是在事业上有所造就、取得成功的人，没有不是用辛勤的汗水换来的；反之，那些懒惰昏庸的人，就难得成就事业。由此，我们可以说：勤则成事，惰则败业</a:t>
            </a:r>
            <a:r>
              <a:rPr lang="en-US" altLang="zh-CN" sz="3200" b="1"/>
              <a:t>《</a:t>
            </a:r>
            <a:r>
              <a:rPr lang="zh-CN" altLang="en-US" sz="3200" b="1"/>
              <a:t>说勤</a:t>
            </a:r>
            <a:r>
              <a:rPr lang="en-US" altLang="zh-CN" sz="3200" b="1"/>
              <a:t>》 </a:t>
            </a:r>
            <a:endParaRPr lang="en-US" altLang="zh-CN" sz="3200" b="1"/>
          </a:p>
          <a:p>
            <a:pPr>
              <a:lnSpc>
                <a:spcPct val="90000"/>
              </a:lnSpc>
            </a:pPr>
            <a:endParaRPr lang="en-US" altLang="zh-CN" sz="3200" b="1"/>
          </a:p>
          <a:p>
            <a:pPr>
              <a:lnSpc>
                <a:spcPct val="90000"/>
              </a:lnSpc>
            </a:pPr>
            <a:endParaRPr lang="en-US" altLang="zh-CN" sz="3200" b="1"/>
          </a:p>
          <a:p>
            <a:pPr>
              <a:lnSpc>
                <a:spcPct val="90000"/>
              </a:lnSpc>
            </a:pPr>
            <a:r>
              <a:rPr lang="zh-CN" altLang="en-US" sz="3200" b="1">
                <a:solidFill>
                  <a:srgbClr val="FF0000"/>
                </a:solidFill>
              </a:rPr>
              <a:t>例</a:t>
            </a:r>
            <a:r>
              <a:rPr lang="en-US" altLang="zh-CN" sz="3200" b="1">
                <a:solidFill>
                  <a:srgbClr val="FF0000"/>
                </a:solidFill>
              </a:rPr>
              <a:t>2</a:t>
            </a:r>
            <a:r>
              <a:rPr lang="zh-CN" altLang="en-US" sz="3200" b="1">
                <a:solidFill>
                  <a:srgbClr val="FF0000"/>
                </a:solidFill>
              </a:rPr>
              <a:t>：良药苦口利于病，忠言逆耳利于行。立谏言者事业有成而名垂千古，拒忠言者祸国殃民而遗臭万年。</a:t>
            </a:r>
            <a:r>
              <a:rPr lang="en-US" altLang="zh-CN" sz="3200" b="1">
                <a:solidFill>
                  <a:srgbClr val="FF0000"/>
                </a:solidFill>
              </a:rPr>
              <a:t>             《</a:t>
            </a:r>
            <a:r>
              <a:rPr lang="zh-CN" altLang="en-US" sz="3200" b="1">
                <a:solidFill>
                  <a:srgbClr val="FF0000"/>
                </a:solidFill>
              </a:rPr>
              <a:t>忠臣的声音</a:t>
            </a:r>
            <a:r>
              <a:rPr lang="en-US" altLang="zh-CN" sz="3200" b="1">
                <a:solidFill>
                  <a:srgbClr val="FF0000"/>
                </a:solidFill>
              </a:rPr>
              <a:t>》</a:t>
            </a:r>
            <a:endParaRPr lang="en-US" altLang="zh-CN" sz="3200" b="1">
              <a:solidFill>
                <a:srgbClr val="FF0000"/>
              </a:solidFil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文本占位符 51202" title=""/>
          <p:cNvSpPr>
            <a:spLocks noGrp="1"/>
          </p:cNvSpPr>
          <p:nvPr>
            <p:ph idx="1"/>
          </p:nvPr>
        </p:nvSpPr>
        <p:spPr>
          <a:xfrm>
            <a:off x="489585" y="-635"/>
            <a:ext cx="10178415" cy="6127115"/>
          </a:xfrm>
        </p:spPr>
        <p:txBody>
          <a:bodyPr anchor="t"/>
          <a:lstStyle/>
          <a:p>
            <a:r>
              <a:rPr lang="zh-CN" altLang="en-US" sz="2800" b="1"/>
              <a:t>三、小试牛刀，</a:t>
            </a:r>
            <a:r>
              <a:rPr lang="zh-CN" altLang="en-US" sz="2800" b="1">
                <a:solidFill>
                  <a:srgbClr val="FF0000"/>
                </a:solidFill>
              </a:rPr>
              <a:t>根据下列要求运用以上方法提炼中心论点并引入。</a:t>
            </a:r>
            <a:endParaRPr lang="zh-CN" altLang="en-US" sz="2800" b="1">
              <a:solidFill>
                <a:srgbClr val="FF0000"/>
              </a:solidFill>
            </a:endParaRPr>
          </a:p>
        </p:txBody>
      </p:sp>
      <p:sp>
        <p:nvSpPr>
          <p:cNvPr id="15362" name="矩形 51203" title=""/>
          <p:cNvSpPr/>
          <p:nvPr/>
        </p:nvSpPr>
        <p:spPr>
          <a:xfrm>
            <a:off x="657225" y="1100455"/>
            <a:ext cx="9831705" cy="974725"/>
          </a:xfrm>
          <a:prstGeom prst="rect">
            <a:avLst/>
          </a:prstGeom>
          <a:noFill/>
          <a:ln w="9525">
            <a:noFill/>
          </a:ln>
        </p:spPr>
        <p:txBody>
          <a:bodyPr wrap="square"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Arial" pitchFamily="34" charset="0"/>
                <a:ea typeface="宋体" panose="02010600030101010101" pitchFamily="2" charset="-122"/>
              </a:rPr>
              <a:t>（一）请以“宽容”为题，运用“引用名言法”写一则议论文的开头。</a:t>
            </a:r>
            <a:endParaRPr lang="zh-CN" altLang="en-US" sz="2800" b="1">
              <a:latin typeface="Arial" pitchFamily="34" charset="0"/>
              <a:ea typeface="宋体" panose="02010600030101010101" pitchFamily="2" charset="-122"/>
            </a:endParaRPr>
          </a:p>
        </p:txBody>
      </p:sp>
      <p:sp>
        <p:nvSpPr>
          <p:cNvPr id="51205" name="文本框 51204" title=""/>
          <p:cNvSpPr txBox="1"/>
          <p:nvPr/>
        </p:nvSpPr>
        <p:spPr>
          <a:xfrm>
            <a:off x="579120" y="2133600"/>
            <a:ext cx="9909810" cy="156845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Arial" pitchFamily="34" charset="0"/>
                <a:ea typeface="宋体" panose="02010600030101010101" pitchFamily="2" charset="-122"/>
              </a:rPr>
              <a:t>参考：“惟宽可以容人，惟厚可以载物。”实属至理名言。</a:t>
            </a:r>
            <a:endParaRPr lang="zh-CN" altLang="en-US" sz="2400" b="1">
              <a:solidFill>
                <a:srgbClr val="FF0000"/>
              </a:solidFill>
              <a:latin typeface="Arial" pitchFamily="34" charset="0"/>
              <a:ea typeface="宋体" panose="02010600030101010101" pitchFamily="2" charset="-122"/>
            </a:endParaRPr>
          </a:p>
          <a:p>
            <a:r>
              <a:rPr lang="zh-CN" altLang="en-US" sz="2400" b="1">
                <a:solidFill>
                  <a:srgbClr val="FF0000"/>
                </a:solidFill>
                <a:latin typeface="Arial" pitchFamily="34" charset="0"/>
                <a:ea typeface="宋体" panose="02010600030101010101" pitchFamily="2" charset="-122"/>
              </a:rPr>
              <a:t>其实宽容别人，也就是宽容我们自己。给别人一些空间，</a:t>
            </a:r>
            <a:endParaRPr lang="zh-CN" altLang="en-US" sz="2400" b="1">
              <a:solidFill>
                <a:srgbClr val="FF0000"/>
              </a:solidFill>
              <a:latin typeface="Arial" pitchFamily="34" charset="0"/>
              <a:ea typeface="宋体" panose="02010600030101010101" pitchFamily="2" charset="-122"/>
            </a:endParaRPr>
          </a:p>
          <a:p>
            <a:r>
              <a:rPr lang="zh-CN" altLang="en-US" sz="2400" b="1">
                <a:solidFill>
                  <a:srgbClr val="FF0000"/>
                </a:solidFill>
                <a:latin typeface="Arial" pitchFamily="34" charset="0"/>
                <a:ea typeface="宋体" panose="02010600030101010101" pitchFamily="2" charset="-122"/>
              </a:rPr>
              <a:t>你获得的将是一片蓝天。让我们拥有这片蓝天，拥有宽容吧！</a:t>
            </a:r>
            <a:endParaRPr lang="zh-CN" altLang="en-US" sz="2400" b="1">
              <a:solidFill>
                <a:srgbClr val="FF0000"/>
              </a:solidFill>
              <a:latin typeface="Arial" pitchFamily="34" charset="0"/>
              <a:ea typeface="宋体" panose="02010600030101010101" pitchFamily="2" charset="-122"/>
            </a:endParaRPr>
          </a:p>
          <a:p>
            <a:endParaRPr lang="zh-CN" altLang="en-US" sz="2400" b="1">
              <a:solidFill>
                <a:srgbClr val="FF0000"/>
              </a:solidFill>
              <a:latin typeface="Arial" pitchFamily="34" charset="0"/>
              <a:ea typeface="宋体" panose="02010600030101010101" pitchFamily="2" charset="-122"/>
            </a:endParaRPr>
          </a:p>
        </p:txBody>
      </p:sp>
      <p:sp>
        <p:nvSpPr>
          <p:cNvPr id="15364" name="文本框 51205" title=""/>
          <p:cNvSpPr txBox="1"/>
          <p:nvPr/>
        </p:nvSpPr>
        <p:spPr>
          <a:xfrm>
            <a:off x="578485" y="3324860"/>
            <a:ext cx="9730740" cy="1231900"/>
          </a:xfrm>
          <a:prstGeom prst="rect">
            <a:avLst/>
          </a:prstGeom>
          <a:noFill/>
          <a:ln w="9525">
            <a:noFill/>
          </a:ln>
        </p:spPr>
        <p:txBody>
          <a:bodyPr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宋体" panose="02010600030101010101" pitchFamily="2" charset="-122"/>
              </a:rPr>
              <a:t>（二）请以“人生的价值”为题，运用“对比引入法”写一则议论文的开头。</a:t>
            </a:r>
            <a:endParaRPr lang="zh-CN" altLang="en-US" sz="2400" b="1">
              <a:latin typeface="Arial" pitchFamily="34" charset="0"/>
              <a:ea typeface="宋体" panose="02010600030101010101" pitchFamily="2" charset="-122"/>
            </a:endParaRPr>
          </a:p>
          <a:p>
            <a:r>
              <a:rPr lang="en-US" altLang="zh-CN" sz="2400" b="1">
                <a:latin typeface="Arial" pitchFamily="34" charset="0"/>
                <a:ea typeface="宋体" panose="02010600030101010101" pitchFamily="2" charset="-122"/>
              </a:rPr>
              <a:t>  </a:t>
            </a:r>
            <a:endParaRPr lang="en-US" altLang="zh-CN" sz="2400" b="1">
              <a:latin typeface="Arial" pitchFamily="34" charset="0"/>
              <a:ea typeface="宋体" panose="02010600030101010101" pitchFamily="2" charset="-122"/>
            </a:endParaRPr>
          </a:p>
        </p:txBody>
      </p:sp>
      <p:sp>
        <p:nvSpPr>
          <p:cNvPr id="15365" name="文本框 51206" title=""/>
          <p:cNvSpPr txBox="1"/>
          <p:nvPr/>
        </p:nvSpPr>
        <p:spPr>
          <a:xfrm>
            <a:off x="1992313" y="5229225"/>
            <a:ext cx="309880" cy="368300"/>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latin typeface="Arial" pitchFamily="34" charset="0"/>
              <a:ea typeface="宋体" panose="02010600030101010101" pitchFamily="2" charset="-122"/>
            </a:endParaRPr>
          </a:p>
        </p:txBody>
      </p:sp>
      <p:sp>
        <p:nvSpPr>
          <p:cNvPr id="51208" name="文本框 51207" title=""/>
          <p:cNvSpPr txBox="1"/>
          <p:nvPr/>
        </p:nvSpPr>
        <p:spPr>
          <a:xfrm>
            <a:off x="579120" y="4154805"/>
            <a:ext cx="10088880" cy="2517775"/>
          </a:xfrm>
          <a:prstGeom prst="rect">
            <a:avLst/>
          </a:prstGeom>
          <a:noFill/>
          <a:ln w="9525">
            <a:noFill/>
          </a:ln>
        </p:spPr>
        <p:txBody>
          <a:bodyPr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宋体" panose="02010600030101010101" pitchFamily="2" charset="-122"/>
              </a:rPr>
              <a:t>参考：一位孔繁森，光芒四射，人们提起他的名字，总是与伟大、光明、进步联系在一起。</a:t>
            </a:r>
            <a:endParaRPr lang="zh-CN" altLang="en-US" sz="2400" b="1">
              <a:latin typeface="Arial" pitchFamily="34" charset="0"/>
              <a:ea typeface="宋体" panose="02010600030101010101" pitchFamily="2" charset="-122"/>
            </a:endParaRPr>
          </a:p>
          <a:p>
            <a:r>
              <a:rPr lang="en-US" altLang="zh-CN" sz="2400" b="1">
                <a:latin typeface="Arial" pitchFamily="34" charset="0"/>
                <a:ea typeface="宋体" panose="02010600030101010101" pitchFamily="2" charset="-122"/>
              </a:rPr>
              <a:t>    </a:t>
            </a:r>
            <a:r>
              <a:rPr lang="zh-CN" altLang="en-US" sz="2400" b="1">
                <a:solidFill>
                  <a:srgbClr val="FF0000"/>
                </a:solidFill>
                <a:latin typeface="Arial" pitchFamily="34" charset="0"/>
                <a:ea typeface="宋体" panose="02010600030101010101" pitchFamily="2" charset="-122"/>
              </a:rPr>
              <a:t>一位王宝森，臭名昭著，人们提起他的名字，总是与贪婪、黑暗、丑陋联系在一起。</a:t>
            </a:r>
            <a:endParaRPr lang="zh-CN" altLang="en-US" sz="2400" b="1">
              <a:solidFill>
                <a:srgbClr val="FF0000"/>
              </a:solidFill>
              <a:latin typeface="Arial" pitchFamily="34" charset="0"/>
              <a:ea typeface="宋体" panose="02010600030101010101" pitchFamily="2" charset="-122"/>
            </a:endParaRPr>
          </a:p>
          <a:p>
            <a:r>
              <a:rPr lang="en-US" altLang="zh-CN" sz="2400" b="1">
                <a:latin typeface="Arial" pitchFamily="34" charset="0"/>
                <a:ea typeface="宋体" panose="02010600030101010101" pitchFamily="2" charset="-122"/>
              </a:rPr>
              <a:t>    </a:t>
            </a:r>
            <a:r>
              <a:rPr lang="zh-CN" altLang="en-US" sz="2400" b="1">
                <a:latin typeface="Arial" pitchFamily="34" charset="0"/>
                <a:ea typeface="宋体" panose="02010600030101010101" pitchFamily="2" charset="-122"/>
              </a:rPr>
              <a:t>两个人都走完了人生。但一个永存人间，一个早已被人唾弃。人生的价值，在两人的鲜明对比中，不是已经显现出来了吗？</a:t>
            </a:r>
            <a:r>
              <a:rPr lang="en-US" altLang="zh-CN" sz="2400" b="1">
                <a:latin typeface="Arial" pitchFamily="34" charset="0"/>
                <a:ea typeface="宋体" panose="02010600030101010101" pitchFamily="2" charset="-122"/>
              </a:rPr>
              <a:t> </a:t>
            </a:r>
            <a:endParaRPr lang="en-US" altLang="zh-CN" sz="2400" b="1">
              <a:latin typeface="Arial" pitchFamily="34"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1205">
                                            <p:txEl>
                                              <p:pRg st="0" end="0"/>
                                            </p:txEl>
                                          </p:spTgt>
                                        </p:tgtEl>
                                        <p:attrNameLst>
                                          <p:attrName>style.visibility</p:attrName>
                                        </p:attrNameLst>
                                      </p:cBhvr>
                                      <p:to>
                                        <p:strVal val="visible"/>
                                      </p:to>
                                    </p:set>
                                    <p:anim calcmode="lin" valueType="num">
                                      <p:cBhvr additive="base">
                                        <p:cTn id="7" dur="500" fill="hold"/>
                                        <p:tgtEl>
                                          <p:spTgt spid="5120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51205">
                                            <p:txEl>
                                              <p:pRg st="1" end="1"/>
                                            </p:txEl>
                                          </p:spTgt>
                                        </p:tgtEl>
                                        <p:attrNameLst>
                                          <p:attrName>style.visibility</p:attrName>
                                        </p:attrNameLst>
                                      </p:cBhvr>
                                      <p:to>
                                        <p:strVal val="visible"/>
                                      </p:to>
                                    </p:set>
                                    <p:anim calcmode="lin" valueType="num">
                                      <p:cBhvr additive="base">
                                        <p:cTn id="11" dur="500" fill="hold"/>
                                        <p:tgtEl>
                                          <p:spTgt spid="5120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0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51205">
                                            <p:txEl>
                                              <p:pRg st="2" end="2"/>
                                            </p:txEl>
                                          </p:spTgt>
                                        </p:tgtEl>
                                        <p:attrNameLst>
                                          <p:attrName>style.visibility</p:attrName>
                                        </p:attrNameLst>
                                      </p:cBhvr>
                                      <p:to>
                                        <p:strVal val="visible"/>
                                      </p:to>
                                    </p:set>
                                    <p:anim calcmode="lin" valueType="num">
                                      <p:cBhvr additive="base">
                                        <p:cTn id="15" dur="500" fill="hold"/>
                                        <p:tgtEl>
                                          <p:spTgt spid="5120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120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nodeType="clickEffect">
                                  <p:stCondLst>
                                    <p:cond delay="0"/>
                                  </p:stCondLst>
                                  <p:childTnLst>
                                    <p:set>
                                      <p:cBhvr>
                                        <p:cTn id="20" dur="1" fill="hold">
                                          <p:stCondLst>
                                            <p:cond delay="0"/>
                                          </p:stCondLst>
                                        </p:cTn>
                                        <p:tgtEl>
                                          <p:spTgt spid="51208">
                                            <p:txEl>
                                              <p:pRg st="0" end="0"/>
                                            </p:txEl>
                                          </p:spTgt>
                                        </p:tgtEl>
                                        <p:attrNameLst>
                                          <p:attrName>style.visibility</p:attrName>
                                        </p:attrNameLst>
                                      </p:cBhvr>
                                      <p:to>
                                        <p:strVal val="visible"/>
                                      </p:to>
                                    </p:set>
                                    <p:anim calcmode="lin" valueType="num">
                                      <p:cBhvr additive="base">
                                        <p:cTn id="21" dur="500" fill="hold"/>
                                        <p:tgtEl>
                                          <p:spTgt spid="51208">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1208">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51208">
                                            <p:txEl>
                                              <p:pRg st="1" end="1"/>
                                            </p:txEl>
                                          </p:spTgt>
                                        </p:tgtEl>
                                        <p:attrNameLst>
                                          <p:attrName>style.visibility</p:attrName>
                                        </p:attrNameLst>
                                      </p:cBhvr>
                                      <p:to>
                                        <p:strVal val="visible"/>
                                      </p:to>
                                    </p:set>
                                    <p:anim calcmode="lin" valueType="num">
                                      <p:cBhvr additive="base">
                                        <p:cTn id="25" dur="500" fill="hold"/>
                                        <p:tgtEl>
                                          <p:spTgt spid="5120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08">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51208">
                                            <p:txEl>
                                              <p:pRg st="2" end="2"/>
                                            </p:txEl>
                                          </p:spTgt>
                                        </p:tgtEl>
                                        <p:attrNameLst>
                                          <p:attrName>style.visibility</p:attrName>
                                        </p:attrNameLst>
                                      </p:cBhvr>
                                      <p:to>
                                        <p:strVal val="visible"/>
                                      </p:to>
                                    </p:set>
                                    <p:anim calcmode="lin" valueType="num">
                                      <p:cBhvr additive="base">
                                        <p:cTn id="29" dur="500" fill="hold"/>
                                        <p:tgtEl>
                                          <p:spTgt spid="51208">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120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文本占位符 54274" title=""/>
          <p:cNvSpPr>
            <a:spLocks noGrp="1"/>
          </p:cNvSpPr>
          <p:nvPr>
            <p:ph idx="1"/>
          </p:nvPr>
        </p:nvSpPr>
        <p:spPr>
          <a:xfrm>
            <a:off x="1524000" y="0"/>
            <a:ext cx="9144000" cy="1125538"/>
          </a:xfrm>
        </p:spPr>
        <p:txBody>
          <a:bodyPr anchor="t">
            <a:normAutofit fontScale="90000" lnSpcReduction="10000"/>
          </a:bodyPr>
          <a:lstStyle/>
          <a:p>
            <a:r>
              <a:rPr lang="zh-CN" altLang="en-US" sz="2800" b="1"/>
              <a:t>（三）问你一个问题：幸福是什么？</a:t>
            </a:r>
            <a:endParaRPr lang="zh-CN" altLang="en-US" sz="2800" b="1"/>
          </a:p>
          <a:p>
            <a:pPr>
              <a:buNone/>
            </a:pPr>
            <a:r>
              <a:rPr lang="zh-CN" altLang="en-US" sz="2800" b="1"/>
              <a:t>请以“幸福”为题，选用排比点题法，写一段议论文的开头。</a:t>
            </a:r>
            <a:endParaRPr lang="zh-CN" altLang="en-US" sz="2800" b="1"/>
          </a:p>
        </p:txBody>
      </p:sp>
      <p:sp>
        <p:nvSpPr>
          <p:cNvPr id="54276" name="文本框 54275" title=""/>
          <p:cNvSpPr txBox="1"/>
          <p:nvPr/>
        </p:nvSpPr>
        <p:spPr>
          <a:xfrm>
            <a:off x="1524000" y="1125538"/>
            <a:ext cx="8964613" cy="1814830"/>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Arial" pitchFamily="34" charset="0"/>
                <a:ea typeface="宋体" panose="02010600030101010101" pitchFamily="2" charset="-122"/>
              </a:rPr>
              <a:t>参考：幸福是课堂上老师一个赞许的眼神；幸福是放假时母亲在村口翘首以盼的身影；幸福是茫茫人海中陌生人向你展开的一个浅浅的微笑。幸福无处不在，只要我们用真心去感受。</a:t>
            </a:r>
            <a:endParaRPr lang="zh-CN" altLang="en-US" sz="2800" b="1">
              <a:solidFill>
                <a:srgbClr val="FF0000"/>
              </a:solidFill>
              <a:latin typeface="Arial" pitchFamily="34" charset="0"/>
              <a:ea typeface="宋体" panose="02010600030101010101" pitchFamily="2" charset="-122"/>
            </a:endParaRPr>
          </a:p>
        </p:txBody>
      </p:sp>
      <p:sp>
        <p:nvSpPr>
          <p:cNvPr id="16387" name="文本框 54276" title=""/>
          <p:cNvSpPr txBox="1"/>
          <p:nvPr/>
        </p:nvSpPr>
        <p:spPr>
          <a:xfrm>
            <a:off x="1774825" y="2924175"/>
            <a:ext cx="6610350" cy="46037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宋体" panose="02010600030101010101" pitchFamily="2" charset="-122"/>
              </a:rPr>
              <a:t>（四）以“尊严”为题写一个开门见山式的开头</a:t>
            </a:r>
            <a:endParaRPr lang="zh-CN" altLang="en-US" sz="2400" b="1">
              <a:latin typeface="Arial" pitchFamily="34" charset="0"/>
              <a:ea typeface="宋体" panose="02010600030101010101" pitchFamily="2" charset="-122"/>
            </a:endParaRPr>
          </a:p>
        </p:txBody>
      </p:sp>
      <p:sp>
        <p:nvSpPr>
          <p:cNvPr id="54278" name="文本框 54277" title=""/>
          <p:cNvSpPr txBox="1"/>
          <p:nvPr/>
        </p:nvSpPr>
        <p:spPr>
          <a:xfrm>
            <a:off x="1524000" y="3500438"/>
            <a:ext cx="8893175" cy="3046095"/>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Arial" pitchFamily="34" charset="0"/>
                <a:ea typeface="宋体" panose="02010600030101010101" pitchFamily="2" charset="-122"/>
              </a:rPr>
              <a:t>参考：（</a:t>
            </a:r>
            <a:r>
              <a:rPr lang="en-US" altLang="zh-CN" sz="2400" b="1">
                <a:solidFill>
                  <a:srgbClr val="FF0000"/>
                </a:solidFill>
                <a:latin typeface="Arial" pitchFamily="34" charset="0"/>
                <a:ea typeface="宋体" panose="02010600030101010101" pitchFamily="2" charset="-122"/>
              </a:rPr>
              <a:t>1</a:t>
            </a:r>
            <a:r>
              <a:rPr lang="zh-CN" altLang="en-US" sz="2400" b="1">
                <a:solidFill>
                  <a:srgbClr val="FF0000"/>
                </a:solidFill>
                <a:latin typeface="Arial" pitchFamily="34" charset="0"/>
                <a:ea typeface="宋体" panose="02010600030101010101" pitchFamily="2" charset="-122"/>
              </a:rPr>
              <a:t>）人要活得有尊严。做人就要做一个大写的人，一个顶天立地的人，</a:t>
            </a:r>
            <a:endParaRPr lang="zh-CN" altLang="en-US" sz="2400" b="1">
              <a:solidFill>
                <a:srgbClr val="FF0000"/>
              </a:solidFill>
              <a:latin typeface="Arial" pitchFamily="34" charset="0"/>
              <a:ea typeface="宋体" panose="02010600030101010101" pitchFamily="2" charset="-122"/>
            </a:endParaRPr>
          </a:p>
          <a:p>
            <a:r>
              <a:rPr lang="zh-CN" altLang="en-US" sz="2400" b="1">
                <a:solidFill>
                  <a:srgbClr val="FF0000"/>
                </a:solidFill>
                <a:latin typeface="Arial" pitchFamily="34" charset="0"/>
                <a:ea typeface="宋体" panose="02010600030101010101" pitchFamily="2" charset="-122"/>
              </a:rPr>
              <a:t>一个“仰不愧于天，俯不怍于人”的人。</a:t>
            </a:r>
            <a:endParaRPr lang="zh-CN" altLang="en-US" sz="2400" b="1">
              <a:solidFill>
                <a:srgbClr val="FF0000"/>
              </a:solidFill>
              <a:latin typeface="Arial" pitchFamily="34" charset="0"/>
              <a:ea typeface="宋体" panose="02010600030101010101" pitchFamily="2" charset="-122"/>
            </a:endParaRPr>
          </a:p>
          <a:p>
            <a:r>
              <a:rPr lang="zh-CN" altLang="en-US" sz="2400" b="1">
                <a:solidFill>
                  <a:srgbClr val="FF0000"/>
                </a:solidFill>
                <a:latin typeface="Arial" pitchFamily="34" charset="0"/>
                <a:ea typeface="宋体" panose="02010600030101010101" pitchFamily="2" charset="-122"/>
              </a:rPr>
              <a:t>（</a:t>
            </a:r>
            <a:r>
              <a:rPr lang="en-US" altLang="zh-CN" sz="2400" b="1">
                <a:solidFill>
                  <a:srgbClr val="FF0000"/>
                </a:solidFill>
                <a:latin typeface="Arial" pitchFamily="34" charset="0"/>
                <a:ea typeface="宋体" panose="02010600030101010101" pitchFamily="2" charset="-122"/>
              </a:rPr>
              <a:t>2</a:t>
            </a:r>
            <a:r>
              <a:rPr lang="zh-CN" altLang="en-US" sz="2400" b="1">
                <a:solidFill>
                  <a:srgbClr val="FF0000"/>
                </a:solidFill>
                <a:latin typeface="Arial" pitchFamily="34" charset="0"/>
                <a:ea typeface="宋体" panose="02010600030101010101" pitchFamily="2" charset="-122"/>
              </a:rPr>
              <a:t>）丢失尊严就是丢失了做人的根本，没有尊严就等于没有了做人的骨气。</a:t>
            </a:r>
            <a:endParaRPr lang="zh-CN" altLang="en-US" sz="2400" b="1">
              <a:solidFill>
                <a:srgbClr val="FF0000"/>
              </a:solidFill>
              <a:latin typeface="Arial" pitchFamily="34" charset="0"/>
              <a:ea typeface="宋体" panose="02010600030101010101" pitchFamily="2" charset="-122"/>
            </a:endParaRPr>
          </a:p>
          <a:p>
            <a:r>
              <a:rPr lang="zh-CN" altLang="en-US" sz="2400" b="1">
                <a:solidFill>
                  <a:srgbClr val="FF0000"/>
                </a:solidFill>
                <a:latin typeface="Arial" pitchFamily="34" charset="0"/>
                <a:ea typeface="宋体" panose="02010600030101010101" pitchFamily="2" charset="-122"/>
              </a:rPr>
              <a:t>一个有骨气的人，都是一个极其有尊严的人。</a:t>
            </a:r>
            <a:endParaRPr lang="zh-CN" altLang="en-US" sz="2400" b="1">
              <a:solidFill>
                <a:srgbClr val="FF0000"/>
              </a:solidFill>
              <a:latin typeface="Arial" pitchFamily="34" charset="0"/>
              <a:ea typeface="宋体" panose="02010600030101010101" pitchFamily="2" charset="-122"/>
            </a:endParaRPr>
          </a:p>
          <a:p>
            <a:r>
              <a:rPr lang="zh-CN" altLang="en-US" sz="2400" b="1">
                <a:solidFill>
                  <a:srgbClr val="FF0000"/>
                </a:solidFill>
                <a:latin typeface="Arial" pitchFamily="34" charset="0"/>
                <a:ea typeface="宋体" panose="02010600030101010101" pitchFamily="2" charset="-122"/>
              </a:rPr>
              <a:t>（</a:t>
            </a:r>
            <a:r>
              <a:rPr lang="en-US" altLang="zh-CN" sz="2400" b="1">
                <a:solidFill>
                  <a:srgbClr val="FF0000"/>
                </a:solidFill>
                <a:latin typeface="Arial" pitchFamily="34" charset="0"/>
                <a:ea typeface="宋体" panose="02010600030101010101" pitchFamily="2" charset="-122"/>
              </a:rPr>
              <a:t>3</a:t>
            </a:r>
            <a:r>
              <a:rPr lang="zh-CN" altLang="en-US" sz="2400" b="1">
                <a:solidFill>
                  <a:srgbClr val="FF0000"/>
                </a:solidFill>
                <a:latin typeface="Arial" pitchFamily="34" charset="0"/>
                <a:ea typeface="宋体" panose="02010600030101010101" pitchFamily="2" charset="-122"/>
              </a:rPr>
              <a:t>）任何人都有尊严，不要伤害他人的尊严。俗话说“己所不欲，勿施于人”，要想赢得尊严首先要学会尊重别人。</a:t>
            </a:r>
            <a:endParaRPr lang="zh-CN" altLang="en-US" sz="2400" b="1">
              <a:solidFill>
                <a:srgbClr val="FF0000"/>
              </a:solidFill>
              <a:latin typeface="Arial" pitchFamily="34" charset="0"/>
              <a:ea typeface="宋体" panose="02010600030101010101" pitchFamily="2" charset="-122"/>
            </a:endParaRPr>
          </a:p>
        </p:txBody>
      </p:sp>
      <p:sp>
        <p:nvSpPr>
          <p:cNvPr id="16389" name="日期占位符 1" title=""/>
          <p:cNvSpPr/>
          <p:nvPr>
            <p:ph type="dt" sz="half" idx="10"/>
          </p:nvPr>
        </p:nvSpPr>
        <p:spPr/>
        <p:txBody>
          <a:bodyPr anchor="t"/>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endParaRPr lang="zh-CN"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anim calcmode="lin" valueType="num">
                                      <p:cBhvr additive="base">
                                        <p:cTn id="7" dur="500" fill="hold"/>
                                        <p:tgtEl>
                                          <p:spTgt spid="5427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427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4278">
                                            <p:txEl>
                                              <p:pRg st="0" end="0"/>
                                            </p:txEl>
                                          </p:spTgt>
                                        </p:tgtEl>
                                        <p:attrNameLst>
                                          <p:attrName>style.visibility</p:attrName>
                                        </p:attrNameLst>
                                      </p:cBhvr>
                                      <p:to>
                                        <p:strVal val="visible"/>
                                      </p:to>
                                    </p:set>
                                    <p:anim calcmode="lin" valueType="num">
                                      <p:cBhvr additive="base">
                                        <p:cTn id="13" dur="500" fill="hold"/>
                                        <p:tgtEl>
                                          <p:spTgt spid="5427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427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54278">
                                            <p:txEl>
                                              <p:pRg st="1" end="1"/>
                                            </p:txEl>
                                          </p:spTgt>
                                        </p:tgtEl>
                                        <p:attrNameLst>
                                          <p:attrName>style.visibility</p:attrName>
                                        </p:attrNameLst>
                                      </p:cBhvr>
                                      <p:to>
                                        <p:strVal val="visible"/>
                                      </p:to>
                                    </p:set>
                                    <p:anim calcmode="lin" valueType="num">
                                      <p:cBhvr additive="base">
                                        <p:cTn id="17" dur="500" fill="hold"/>
                                        <p:tgtEl>
                                          <p:spTgt spid="5427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427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54278">
                                            <p:txEl>
                                              <p:pRg st="2" end="2"/>
                                            </p:txEl>
                                          </p:spTgt>
                                        </p:tgtEl>
                                        <p:attrNameLst>
                                          <p:attrName>style.visibility</p:attrName>
                                        </p:attrNameLst>
                                      </p:cBhvr>
                                      <p:to>
                                        <p:strVal val="visible"/>
                                      </p:to>
                                    </p:set>
                                    <p:anim calcmode="lin" valueType="num">
                                      <p:cBhvr additive="base">
                                        <p:cTn id="21" dur="500" fill="hold"/>
                                        <p:tgtEl>
                                          <p:spTgt spid="54278">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4278">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54278">
                                            <p:txEl>
                                              <p:pRg st="3" end="3"/>
                                            </p:txEl>
                                          </p:spTgt>
                                        </p:tgtEl>
                                        <p:attrNameLst>
                                          <p:attrName>style.visibility</p:attrName>
                                        </p:attrNameLst>
                                      </p:cBhvr>
                                      <p:to>
                                        <p:strVal val="visible"/>
                                      </p:to>
                                    </p:set>
                                    <p:anim calcmode="lin" valueType="num">
                                      <p:cBhvr additive="base">
                                        <p:cTn id="25" dur="500" fill="hold"/>
                                        <p:tgtEl>
                                          <p:spTgt spid="5427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4278">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54278">
                                            <p:txEl>
                                              <p:pRg st="4" end="4"/>
                                            </p:txEl>
                                          </p:spTgt>
                                        </p:tgtEl>
                                        <p:attrNameLst>
                                          <p:attrName>style.visibility</p:attrName>
                                        </p:attrNameLst>
                                      </p:cBhvr>
                                      <p:to>
                                        <p:strVal val="visible"/>
                                      </p:to>
                                    </p:set>
                                    <p:anim calcmode="lin" valueType="num">
                                      <p:cBhvr additive="base">
                                        <p:cTn id="29" dur="500" fill="hold"/>
                                        <p:tgtEl>
                                          <p:spTgt spid="54278">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427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7" name="内容占位符 57346" title=""/>
          <p:cNvSpPr>
            <a:spLocks noGrp="1"/>
          </p:cNvSpPr>
          <p:nvPr>
            <p:ph idx="1"/>
          </p:nvPr>
        </p:nvSpPr>
        <p:spPr>
          <a:xfrm>
            <a:off x="1524000" y="0"/>
            <a:ext cx="9144000" cy="6126163"/>
          </a:xfrm>
        </p:spPr>
        <p:txBody>
          <a:bodyPr anchor="t"/>
          <a:lstStyle/>
          <a:p>
            <a:r>
              <a:rPr lang="zh-CN" altLang="en-US" b="1"/>
              <a:t>四、学以致用，按照要求写作</a:t>
            </a:r>
            <a:endParaRPr lang="zh-CN" altLang="en-US" b="1"/>
          </a:p>
          <a:p>
            <a:r>
              <a:rPr lang="en-US" altLang="zh-CN" b="1"/>
              <a:t>      </a:t>
            </a:r>
            <a:r>
              <a:rPr lang="zh-CN" altLang="en-US" sz="2400" b="1"/>
              <a:t>周杰伦不走寻常路，成为一代偶像，引领青春风尚；蔡伟不走寻常路，十年磨一剑，走上成才之路。不走寻常路，意味着另辟蹊径、独创一格、个性人生</a:t>
            </a:r>
            <a:r>
              <a:rPr lang="en-US" altLang="zh-CN" sz="2400" b="1"/>
              <a:t>……</a:t>
            </a:r>
            <a:r>
              <a:rPr lang="zh-CN" altLang="en-US" sz="2400" b="1"/>
              <a:t>请以“不走寻常路”为题写一篇议论文。</a:t>
            </a:r>
            <a:br>
              <a:rPr lang="zh-CN" altLang="en-US" sz="2400" b="1"/>
            </a:br>
            <a:endParaRPr lang="zh-CN" altLang="en-US" sz="2400" b="1"/>
          </a:p>
        </p:txBody>
      </p:sp>
      <p:sp>
        <p:nvSpPr>
          <p:cNvPr id="57348" name="文本框 57347" title=""/>
          <p:cNvSpPr txBox="1"/>
          <p:nvPr/>
        </p:nvSpPr>
        <p:spPr>
          <a:xfrm>
            <a:off x="1524000" y="2276475"/>
            <a:ext cx="9144000" cy="4523105"/>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Arial" pitchFamily="34" charset="0"/>
                <a:ea typeface="宋体" panose="02010600030101010101" pitchFamily="2" charset="-122"/>
              </a:rPr>
              <a:t>提示：如苏武牧羊、昭君出塞的不寻常；屈原愤而沉江、鲁迅弃医从文的不寻常；顶着大理石在缝隙中顽强生长的小草和开朗热情的三轮车夫的不寻常；“一国两制”收回港澳以及中国特色社会主义制度的不寻常</a:t>
            </a:r>
            <a:r>
              <a:rPr lang="en-US" altLang="zh-CN" b="1">
                <a:solidFill>
                  <a:srgbClr val="FF0000"/>
                </a:solidFill>
                <a:latin typeface="Arial" pitchFamily="34" charset="0"/>
                <a:ea typeface="宋体" panose="02010600030101010101" pitchFamily="2" charset="-122"/>
              </a:rPr>
              <a:t>……</a:t>
            </a:r>
            <a:r>
              <a:rPr lang="zh-CN" altLang="en-US" b="1">
                <a:solidFill>
                  <a:srgbClr val="FF0000"/>
                </a:solidFill>
                <a:latin typeface="Arial" pitchFamily="34" charset="0"/>
                <a:ea typeface="宋体" panose="02010600030101010101" pitchFamily="2" charset="-122"/>
              </a:rPr>
              <a:t>如嘉兴市实验初中语文教师凌建根所言：“放眼世界，无论是一个国家、民族、城市、乡村还是工业、农业、教育、科技，要崛起、振兴、强大，要突破、提升、发展，确实需要‘不走寻常路’。比如：中国不走寻常路，改革开放</a:t>
            </a:r>
            <a:r>
              <a:rPr lang="en-US" altLang="zh-CN" b="1">
                <a:solidFill>
                  <a:srgbClr val="FF0000"/>
                </a:solidFill>
                <a:latin typeface="Arial" pitchFamily="34" charset="0"/>
                <a:ea typeface="宋体" panose="02010600030101010101" pitchFamily="2" charset="-122"/>
              </a:rPr>
              <a:t>30</a:t>
            </a:r>
            <a:r>
              <a:rPr lang="zh-CN" altLang="en-US" b="1">
                <a:solidFill>
                  <a:srgbClr val="FF0000"/>
                </a:solidFill>
                <a:latin typeface="Arial" pitchFamily="34" charset="0"/>
                <a:ea typeface="宋体" panose="02010600030101010101" pitchFamily="2" charset="-122"/>
              </a:rPr>
              <a:t>年，实现了民族腾飞；嘉兴不走寻常路，打破城乡壁垒，实现一体发展，谱写了建设和谐社会的新篇章；</a:t>
            </a:r>
            <a:r>
              <a:rPr lang="en-US" altLang="zh-CN" b="1">
                <a:solidFill>
                  <a:srgbClr val="FF0000"/>
                </a:solidFill>
                <a:latin typeface="Arial" pitchFamily="34" charset="0"/>
                <a:ea typeface="宋体" panose="02010600030101010101" pitchFamily="2" charset="-122"/>
              </a:rPr>
              <a:t>3</a:t>
            </a:r>
            <a:r>
              <a:rPr lang="zh-CN" altLang="en-US" b="1">
                <a:solidFill>
                  <a:srgbClr val="FF0000"/>
                </a:solidFill>
                <a:latin typeface="Arial" pitchFamily="34" charset="0"/>
                <a:ea typeface="宋体" panose="02010600030101010101" pitchFamily="2" charset="-122"/>
              </a:rPr>
              <a:t>次参加高考的马云不走寻常路，放弃大学教师的铁饭碗选择下海，终于打造出了一个震撼世界的阿里巴巴王国</a:t>
            </a:r>
            <a:r>
              <a:rPr lang="en-US" altLang="zh-CN" b="1">
                <a:solidFill>
                  <a:srgbClr val="FF0000"/>
                </a:solidFill>
                <a:latin typeface="Arial" pitchFamily="34" charset="0"/>
                <a:ea typeface="宋体" panose="02010600030101010101" pitchFamily="2" charset="-122"/>
              </a:rPr>
              <a:t>……</a:t>
            </a:r>
            <a:r>
              <a:rPr lang="zh-CN" altLang="en-US" b="1">
                <a:solidFill>
                  <a:srgbClr val="FF0000"/>
                </a:solidFill>
                <a:latin typeface="Arial" pitchFamily="34" charset="0"/>
                <a:ea typeface="宋体" panose="02010600030101010101" pitchFamily="2" charset="-122"/>
              </a:rPr>
              <a:t>把眼光投向社会，素材确实不少。”这个题目结合社会热点问题，向我们展示了广阔的思维和想象空间。</a:t>
            </a:r>
            <a:endParaRPr lang="zh-CN" altLang="en-US" b="1">
              <a:solidFill>
                <a:srgbClr val="FF0000"/>
              </a:solidFill>
              <a:latin typeface="Arial" pitchFamily="34" charset="0"/>
              <a:ea typeface="宋体" panose="02010600030101010101" pitchFamily="2" charset="-122"/>
            </a:endParaRPr>
          </a:p>
          <a:p>
            <a:r>
              <a:rPr lang="zh-CN" altLang="en-US" b="1">
                <a:latin typeface="Arial" pitchFamily="34" charset="0"/>
                <a:ea typeface="宋体" panose="02010600030101010101" pitchFamily="2" charset="-122"/>
              </a:rPr>
              <a:t>       以“不走寻常路”为题作文，从大处讲，紧扣改革开放</a:t>
            </a:r>
            <a:r>
              <a:rPr lang="en-US" altLang="zh-CN" b="1">
                <a:latin typeface="Arial" pitchFamily="34" charset="0"/>
                <a:ea typeface="宋体" panose="02010600030101010101" pitchFamily="2" charset="-122"/>
              </a:rPr>
              <a:t>30</a:t>
            </a:r>
            <a:r>
              <a:rPr lang="zh-CN" altLang="en-US" b="1">
                <a:latin typeface="Arial" pitchFamily="34" charset="0"/>
                <a:ea typeface="宋体" panose="02010600030101010101" pitchFamily="2" charset="-122"/>
              </a:rPr>
              <a:t>年，我国所走过的不同寻常的道路；从小处言，也为开始自我人生设计的初中毕业生提供了话题。题目具有一定的开放性，“不走寻常路”里的主角可以是考生，也可以是他人，如父母、同学甚至是自己熟悉的老师；“路”可以带有象征性，如改革之路、发展之路、学习之路、人生之路等，也可以是现实中的路，如登山、游览、意外等；“不寻常”则要求学生可以从个性和创新等角度去思考，别出机杼、独创一格，呈现当代中学生独具个性的人生追求。</a:t>
            </a:r>
            <a:endParaRPr lang="zh-CN" altLang="en-US" b="1">
              <a:latin typeface="Arial" pitchFamily="34" charset="0"/>
              <a:ea typeface="宋体" panose="02010600030101010101" pitchFamily="2" charset="-122"/>
            </a:endParaRPr>
          </a:p>
          <a:p>
            <a:endParaRPr lang="zh-CN" altLang="en-US">
              <a:latin typeface="Arial" pitchFamily="34" charset="0"/>
              <a:ea typeface="宋体" panose="02010600030101010101" pitchFamily="2" charset="-122"/>
            </a:endParaRPr>
          </a:p>
        </p:txBody>
      </p:sp>
      <p:sp>
        <p:nvSpPr>
          <p:cNvPr id="19459" name="日期占位符 1" title=""/>
          <p:cNvSpPr/>
          <p:nvPr>
            <p:ph type="dt" sz="half" idx="10"/>
          </p:nvPr>
        </p:nvSpPr>
        <p:spPr/>
        <p:txBody>
          <a:bodyPr anchor="t"/>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endParaRPr lang="zh-CN"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7347">
                                            <p:txEl>
                                              <p:pRg st="1" end="1"/>
                                            </p:txEl>
                                          </p:spTgt>
                                        </p:tgtEl>
                                        <p:attrNameLst>
                                          <p:attrName>style.visibility</p:attrName>
                                        </p:attrNameLst>
                                      </p:cBhvr>
                                      <p:to>
                                        <p:strVal val="visible"/>
                                      </p:to>
                                    </p:set>
                                    <p:anim calcmode="lin" valueType="num">
                                      <p:cBhvr additive="base">
                                        <p:cTn id="7" dur="500" fill="hold"/>
                                        <p:tgtEl>
                                          <p:spTgt spid="5734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73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7348"/>
                                        </p:tgtEl>
                                        <p:attrNameLst>
                                          <p:attrName>style.visibility</p:attrName>
                                        </p:attrNameLst>
                                      </p:cBhvr>
                                      <p:to>
                                        <p:strVal val="visible"/>
                                      </p:to>
                                    </p:set>
                                    <p:anim calcmode="lin" valueType="num">
                                      <p:cBhvr additive="base">
                                        <p:cTn id="13" dur="500" fill="hold"/>
                                        <p:tgtEl>
                                          <p:spTgt spid="57348"/>
                                        </p:tgtEl>
                                        <p:attrNameLst>
                                          <p:attrName>ppt_x</p:attrName>
                                        </p:attrNameLst>
                                      </p:cBhvr>
                                      <p:tavLst>
                                        <p:tav tm="0">
                                          <p:val>
                                            <p:strVal val="#ppt_x"/>
                                          </p:val>
                                        </p:tav>
                                        <p:tav tm="100000">
                                          <p:val>
                                            <p:strVal val="#ppt_x"/>
                                          </p:val>
                                        </p:tav>
                                      </p:tavLst>
                                    </p:anim>
                                    <p:anim calcmode="lin" valueType="num">
                                      <p:cBhvr additive="base">
                                        <p:cTn id="14" dur="500" fill="hold"/>
                                        <p:tgtEl>
                                          <p:spTgt spid="573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文本占位符 58370" title=""/>
          <p:cNvSpPr>
            <a:spLocks noGrp="1"/>
          </p:cNvSpPr>
          <p:nvPr>
            <p:ph idx="1"/>
          </p:nvPr>
        </p:nvSpPr>
        <p:spPr>
          <a:xfrm>
            <a:off x="1524000" y="188913"/>
            <a:ext cx="9144000" cy="6669087"/>
          </a:xfrm>
        </p:spPr>
        <p:txBody>
          <a:bodyPr anchor="t">
            <a:normAutofit fontScale="90000"/>
          </a:bodyPr>
          <a:lstStyle/>
          <a:p>
            <a:r>
              <a:rPr lang="en-US" altLang="zh-CN"/>
              <a:t>                       </a:t>
            </a:r>
            <a:r>
              <a:rPr lang="zh-CN" altLang="en-US" sz="4400" b="1"/>
              <a:t>不走寻常路</a:t>
            </a:r>
            <a:endParaRPr lang="zh-CN" altLang="en-US" sz="4400" b="1"/>
          </a:p>
          <a:p>
            <a:r>
              <a:rPr lang="zh-CN" altLang="en-US" sz="4400" b="1"/>
              <a:t>　　路漫漫，道途遥远。千百道曲径通向的幽处又在何方，开放禅房花木的馥郁芳香，上下求索，寻觅真正不寻常的道路，寻心中诗情画意的梦想。</a:t>
            </a:r>
            <a:endParaRPr lang="zh-CN" altLang="en-US" sz="4400" b="1"/>
          </a:p>
          <a:p>
            <a:r>
              <a:rPr lang="zh-CN" altLang="en-US" sz="4400" b="1"/>
              <a:t>　　路在脚上彷徨，向左向右，选择一条不寻常的道路启程，执着地追逐心中日月的希冀。</a:t>
            </a:r>
            <a:endParaRPr lang="zh-CN" altLang="en-US" sz="4400" b="1"/>
          </a:p>
        </p:txBody>
      </p:sp>
      <p:sp>
        <p:nvSpPr>
          <p:cNvPr id="20482" name="日期占位符 1" title=""/>
          <p:cNvSpPr/>
          <p:nvPr>
            <p:ph type="dt" sz="half" idx="10"/>
          </p:nvPr>
        </p:nvSpPr>
        <p:spPr/>
        <p:txBody>
          <a:bodyPr anchor="t"/>
          <a:lstStyle>
            <a:lvl1pPr marL="0" lvl="0" indent="0" algn="l" defTabSz="914400" rtl="0" eaLnBrk="1" fontAlgn="base" latinLnBrk="0" hangingPunct="1">
              <a:lnSpc>
                <a:spcPct val="100000"/>
              </a:lnSpc>
              <a:spcBef>
                <a:spcPct val="0"/>
              </a:spcBef>
              <a:spcAft>
                <a:spcPct val="0"/>
              </a:spcAft>
              <a:buFontTx/>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stStyle>
          <a:p>
            <a:pPr lvl="0" indent="0"/>
            <a:endParaRPr lang="zh-CN" altLang="en-US" sz="14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文本占位符 59394" title=""/>
          <p:cNvSpPr>
            <a:spLocks noGrp="1"/>
          </p:cNvSpPr>
          <p:nvPr>
            <p:ph idx="1"/>
          </p:nvPr>
        </p:nvSpPr>
        <p:spPr>
          <a:xfrm>
            <a:off x="257175" y="0"/>
            <a:ext cx="11492230" cy="7004050"/>
          </a:xfrm>
        </p:spPr>
        <p:txBody>
          <a:bodyPr anchor="t">
            <a:noAutofit/>
          </a:bodyPr>
          <a:lstStyle/>
          <a:p>
            <a:pPr>
              <a:lnSpc>
                <a:spcPct val="150000"/>
              </a:lnSpc>
            </a:pPr>
            <a:r>
              <a:rPr lang="en-US" altLang="zh-CN" sz="2800"/>
              <a:t>       </a:t>
            </a:r>
            <a:r>
              <a:rPr lang="zh-CN" altLang="en-US" sz="2800" b="1"/>
              <a:t>古色古香的绍兴，走出了一条不寻常的道路，是那个伟岸的身影高举着新文化运动的旗帜呐喊中国的希望。他曾留学日本，学习医术欲以拯救遍体鳞伤的中国人。直到那段黑白色的电影演绎着那些麻木不仁的中国心，他醒悟了，抛下了手中的手术刀，毅然拿起笔墨，浓重的是墨香熏染了中国人执迷不悟的心，唤醒了东方雄狮的尊严，振奋了炎黄子孙的灵魂。“横眉冷对千夫指，俯首甘为孺子牛”，他曾经彷徨，但挣脱了风筝的束缚，呐喊生命的心灵乐章。</a:t>
            </a:r>
            <a:endParaRPr lang="zh-CN" altLang="en-US" sz="2800" b="1"/>
          </a:p>
          <a:p>
            <a:pPr>
              <a:lnSpc>
                <a:spcPct val="150000"/>
              </a:lnSpc>
            </a:pPr>
            <a:r>
              <a:rPr lang="zh-CN" altLang="en-US" sz="2800" b="1"/>
              <a:t>　　</a:t>
            </a:r>
            <a:r>
              <a:rPr lang="zh-CN" altLang="en-US" sz="2800" b="1">
                <a:solidFill>
                  <a:srgbClr val="FF0000"/>
                </a:solidFill>
              </a:rPr>
              <a:t>他，那个时代的文化巨人－－鲁迅。他不走寻常路，但却用笔杆敲响了时代的钟声。</a:t>
            </a:r>
            <a:endParaRPr lang="zh-CN" altLang="en-US" sz="2800" b="1">
              <a:solidFill>
                <a:srgbClr val="FF0000"/>
              </a:solidFil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9" name="文本占位符 60418" title=""/>
          <p:cNvSpPr>
            <a:spLocks noGrp="1"/>
          </p:cNvSpPr>
          <p:nvPr>
            <p:ph idx="1"/>
          </p:nvPr>
        </p:nvSpPr>
        <p:spPr>
          <a:xfrm>
            <a:off x="454660" y="511175"/>
            <a:ext cx="11085195" cy="5765800"/>
          </a:xfrm>
        </p:spPr>
        <p:txBody>
          <a:bodyPr anchor="t">
            <a:noAutofit/>
          </a:bodyPr>
          <a:lstStyle/>
          <a:p>
            <a:pPr>
              <a:lnSpc>
                <a:spcPct val="90000"/>
              </a:lnSpc>
            </a:pPr>
            <a:r>
              <a:rPr lang="en-US" altLang="zh-CN" sz="3200"/>
              <a:t>       </a:t>
            </a:r>
            <a:r>
              <a:rPr lang="zh-CN" altLang="en-US" sz="3200" b="1"/>
              <a:t>旧上海滩华灯初上，缤纷的霓虹闪烁着虚情假意的浮华。在喧嚣中宁静心灵，寻觅真正的存在。走进一条深邃的小巷，青砖黑瓦诉说着她历史的积淀，镌刻着那一段段刻骨铭心的记忆。巷底，翠绿的藤蔓爬上旧式洋房的白墙。那个独倚栏杆的女人也曾有过青春年少，可在她的眉尖却凭添了几丝相思的泪光。她不甘于家庭的束缚，与丈夫离婚，一个人写诗，一个人作文，走上了文化才女的道路。她没有相夫教子，没有家庭的牵挂。可是，她却有她</a:t>
            </a:r>
            <a:r>
              <a:rPr lang="en-US" altLang="zh-CN" sz="3200" b="1"/>
              <a:t>&lt;&lt;</a:t>
            </a:r>
            <a:r>
              <a:rPr lang="zh-CN" altLang="en-US" sz="3200" b="1"/>
              <a:t>半生缘</a:t>
            </a:r>
            <a:r>
              <a:rPr lang="en-US" altLang="zh-CN" sz="3200" b="1"/>
              <a:t>&gt;&gt;</a:t>
            </a:r>
            <a:r>
              <a:rPr lang="zh-CN" altLang="en-US" sz="3200" b="1"/>
              <a:t>的缠绵，有她</a:t>
            </a:r>
            <a:r>
              <a:rPr lang="en-US" altLang="zh-CN" sz="3200" b="1"/>
              <a:t>&lt;&lt;</a:t>
            </a:r>
            <a:r>
              <a:rPr lang="zh-CN" altLang="en-US" sz="3200" b="1"/>
              <a:t>倾城之恋</a:t>
            </a:r>
            <a:r>
              <a:rPr lang="en-US" altLang="zh-CN" sz="3200" b="1"/>
              <a:t>&gt;&gt;</a:t>
            </a:r>
            <a:r>
              <a:rPr lang="zh-CN" altLang="en-US" sz="3200" b="1"/>
              <a:t>的跌宕，有她</a:t>
            </a:r>
            <a:r>
              <a:rPr lang="en-US" altLang="zh-CN" sz="3200" b="1"/>
              <a:t>&lt;&lt;</a:t>
            </a:r>
            <a:r>
              <a:rPr lang="zh-CN" altLang="en-US" sz="3200" b="1"/>
              <a:t>小团圆</a:t>
            </a:r>
            <a:r>
              <a:rPr lang="en-US" altLang="zh-CN" sz="3200" b="1"/>
              <a:t>&gt;&gt;</a:t>
            </a:r>
            <a:r>
              <a:rPr lang="zh-CN" altLang="en-US" sz="3200" b="1"/>
              <a:t>无尽的遐想。</a:t>
            </a:r>
            <a:endParaRPr lang="zh-CN" altLang="en-US" sz="3200" b="1"/>
          </a:p>
          <a:p>
            <a:pPr>
              <a:lnSpc>
                <a:spcPct val="90000"/>
              </a:lnSpc>
            </a:pPr>
            <a:r>
              <a:rPr lang="zh-CN" altLang="en-US" sz="3200" b="1"/>
              <a:t>　　</a:t>
            </a:r>
            <a:r>
              <a:rPr lang="zh-CN" altLang="en-US" sz="3200" b="1">
                <a:solidFill>
                  <a:srgbClr val="FF0000"/>
                </a:solidFill>
              </a:rPr>
              <a:t>她，那个时代的文化才女－－张爱玲。她不走寻常路，但却用笔杆绘画时代的风景。</a:t>
            </a:r>
            <a:endParaRPr lang="zh-CN" altLang="en-US" sz="3200" b="1">
              <a:solidFill>
                <a:srgbClr val="FF0000"/>
              </a:solidFil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3" name="文本占位符 61442" title=""/>
          <p:cNvSpPr>
            <a:spLocks noGrp="1"/>
          </p:cNvSpPr>
          <p:nvPr>
            <p:ph idx="1"/>
          </p:nvPr>
        </p:nvSpPr>
        <p:spPr>
          <a:xfrm>
            <a:off x="725170" y="254635"/>
            <a:ext cx="10187305" cy="7310755"/>
          </a:xfrm>
        </p:spPr>
        <p:txBody>
          <a:bodyPr anchor="t">
            <a:normAutofit lnSpcReduction="10000"/>
          </a:bodyPr>
          <a:lstStyle/>
          <a:p>
            <a:r>
              <a:rPr lang="en-US" altLang="zh-CN"/>
              <a:t>        </a:t>
            </a:r>
            <a:r>
              <a:rPr lang="zh-CN" altLang="en-US" sz="3600" b="1"/>
              <a:t>选择，曾令多少仁人志士守着空荡荡的港湾。李白不走寻常路，仰天大笑出门去，寻觅杯中酒香，空中月光；高觉慧，巴金笔下的</a:t>
            </a:r>
            <a:r>
              <a:rPr lang="en-US" altLang="zh-CN" sz="3600" b="1"/>
              <a:t>&lt;&lt;</a:t>
            </a:r>
            <a:r>
              <a:rPr lang="zh-CN" altLang="en-US" sz="3600" b="1"/>
              <a:t>家</a:t>
            </a:r>
            <a:r>
              <a:rPr lang="en-US" altLang="zh-CN" sz="3600" b="1"/>
              <a:t>&gt;&gt;</a:t>
            </a:r>
            <a:r>
              <a:rPr lang="zh-CN" altLang="en-US" sz="3600" b="1"/>
              <a:t>，他踏着那一波碧水远去．．．．．．多少迁客骚人，不苟于世俗的羁绊，不走寻常路，去追寻心中的完美。</a:t>
            </a:r>
            <a:endParaRPr lang="zh-CN" altLang="en-US" sz="3600" b="1"/>
          </a:p>
          <a:p>
            <a:r>
              <a:rPr lang="zh-CN" altLang="en-US" sz="3600" b="1"/>
              <a:t>       </a:t>
            </a:r>
            <a:r>
              <a:rPr lang="zh-CN" altLang="en-US" sz="3600" b="1">
                <a:solidFill>
                  <a:srgbClr val="FF0000"/>
                </a:solidFill>
              </a:rPr>
              <a:t>不走寻常路－－用笔来生活，用笔来叙述。他们的诗情，流出一汪碧海；他们的梦想，绽放了满畦的繁花。</a:t>
            </a:r>
            <a:endParaRPr lang="zh-CN" altLang="en-US" sz="3600" b="1">
              <a:solidFill>
                <a:srgbClr val="FF0000"/>
              </a:solidFil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stretch>
            <a:fillRect/>
          </a:stretch>
        </a:blipFill>
        <a:effectLst/>
      </p:bgPr>
    </p:bg>
    <p:spTree>
      <p:nvGrpSpPr>
        <p:cNvPr id="1" name=""/>
        <p:cNvGrpSpPr/>
        <p:nvPr/>
      </p:nvGrpSpPr>
      <p:grpSpPr>
        <a:xfrm>
          <a:off x="0" y="0"/>
          <a:ext cx="0" cy="0"/>
        </a:xfrm>
      </p:grpSpPr>
      <p:sp>
        <p:nvSpPr>
          <p:cNvPr id="11" name="矩形 10" title=""/>
          <p:cNvSpPr/>
          <p:nvPr userDrawn="1">
            <p:custDataLst>
              <p:tags r:id="rId2"/>
            </p:custDataLst>
          </p:nvPr>
        </p:nvSpPr>
        <p:spPr>
          <a:xfrm>
            <a:off x="10056495" y="3632835"/>
            <a:ext cx="2135505" cy="3225165"/>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solidFill>
                <a:schemeClr val="lt1"/>
              </a:solidFill>
              <a:latin typeface="隶书" panose="02010509060101010101" pitchFamily="49" charset="-122"/>
              <a:ea typeface="隶书" panose="02010509060101010101" pitchFamily="49" charset="-122"/>
            </a:endParaRPr>
          </a:p>
        </p:txBody>
      </p:sp>
      <p:pic>
        <p:nvPicPr>
          <p:cNvPr id="12" name="图片 11" title=""/>
          <p:cNvPicPr>
            <a:picLocks noChangeAspect="1"/>
          </p:cNvPicPr>
          <p:nvPr userDrawn="1">
            <p:custDataLst>
              <p:tags r:id="rId6"/>
            </p:custDataLst>
          </p:nvPr>
        </p:nvPicPr>
        <p:blipFill>
          <a:blip r:embed="rId4">
            <a:extLst>
              <a:ext uri="{BEBA8EAE-BF5A-486C-A8C5-ECC9F3942E4B}">
                <a14:imgProps xmlns:a14="http://schemas.microsoft.com/office/drawing/2010/main">
                  <a14:imgLayer r:embed="rId5">
                    <a14:imgEffect>
                      <a14:backgroundRemoval b="88889" l="8696" r="100000" t="9877"/>
                    </a14:imgEffect>
                  </a14:imgLayer>
                </a14:imgProps>
              </a:ext>
              <a:ext uri="{28A0092B-C50C-407E-A947-70E740481C1C}">
                <a14:useLocalDpi xmlns:a14="http://schemas.microsoft.com/office/drawing/2010/main" val="0"/>
              </a:ext>
            </a:extLst>
          </a:blip>
          <a:stretch>
            <a:fillRect/>
          </a:stretch>
        </p:blipFill>
        <p:spPr>
          <a:xfrm>
            <a:off x="0" y="-243205"/>
            <a:ext cx="1126490" cy="791845"/>
          </a:xfrm>
          <a:prstGeom prst="rect">
            <a:avLst/>
          </a:prstGeom>
        </p:spPr>
      </p:pic>
      <p:sp>
        <p:nvSpPr>
          <p:cNvPr id="7171" name="Rectangle 5" title=""/>
          <p:cNvSpPr/>
          <p:nvPr>
            <p:custDataLst>
              <p:tags r:id="rId7"/>
            </p:custDataLst>
          </p:nvPr>
        </p:nvSpPr>
        <p:spPr>
          <a:xfrm>
            <a:off x="2316163" y="267018"/>
            <a:ext cx="6769100" cy="863600"/>
          </a:xfrm>
          <a:prstGeom prst="rect">
            <a:avLst/>
          </a:prstGeom>
          <a:noFill/>
          <a:ln w="38100" cap="flat" cmpd="dbl">
            <a:solidFill>
              <a:srgbClr val="99CCFF"/>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6000" b="1">
                <a:solidFill>
                  <a:srgbClr val="000000"/>
                </a:solidFill>
                <a:latin typeface="隶书" panose="02010509060101010101" pitchFamily="49" charset="-122"/>
                <a:ea typeface="隶书" panose="02010509060101010101" pitchFamily="49" charset="-122"/>
              </a:rPr>
              <a:t>写作病症</a:t>
            </a:r>
            <a:endParaRPr lang="zh-CN" altLang="en-US" sz="6000" b="1">
              <a:solidFill>
                <a:srgbClr val="000000"/>
              </a:solidFill>
              <a:latin typeface="隶书" panose="02010509060101010101" pitchFamily="49" charset="-122"/>
              <a:ea typeface="隶书" panose="02010509060101010101" pitchFamily="49" charset="-122"/>
            </a:endParaRPr>
          </a:p>
        </p:txBody>
      </p:sp>
      <p:sp>
        <p:nvSpPr>
          <p:cNvPr id="3" name="文本框 2" title=""/>
          <p:cNvSpPr txBox="1"/>
          <p:nvPr>
            <p:custDataLst>
              <p:tags r:id="rId8"/>
            </p:custDataLst>
          </p:nvPr>
        </p:nvSpPr>
        <p:spPr>
          <a:xfrm>
            <a:off x="1357630" y="1721485"/>
            <a:ext cx="9908540" cy="41160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fontAlgn="auto">
              <a:lnSpc>
                <a:spcPct val="150000"/>
              </a:lnSpc>
              <a:buNone/>
            </a:pPr>
            <a:r>
              <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行文</a:t>
            </a:r>
            <a:r>
              <a:rPr lang="en-US" altLang="zh-CN"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a:t>
            </a:r>
            <a:r>
              <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观点</a:t>
            </a:r>
            <a:r>
              <a:rPr lang="en-US" altLang="zh-CN"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a:t>
            </a:r>
            <a:r>
              <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例子</a:t>
            </a:r>
            <a:r>
              <a:rPr lang="en-US" altLang="zh-CN"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a:t>
            </a:r>
            <a:r>
              <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结论</a:t>
            </a:r>
            <a:endPar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marL="342900" lvl="0" indent="-342900" fontAlgn="auto">
              <a:lnSpc>
                <a:spcPct val="150000"/>
              </a:lnSpc>
              <a:buNone/>
            </a:pPr>
            <a:r>
              <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 模式</a:t>
            </a:r>
            <a:r>
              <a:rPr lang="en-US" altLang="zh-CN"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   </a:t>
            </a:r>
            <a:r>
              <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以叙代议</a:t>
            </a:r>
            <a:endPar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marL="342900" lvl="0" indent="-342900" fontAlgn="auto">
              <a:lnSpc>
                <a:spcPct val="150000"/>
              </a:lnSpc>
              <a:buNone/>
            </a:pPr>
            <a:r>
              <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         以例代证</a:t>
            </a:r>
            <a:endParaRPr lang="zh-CN" altLang="en-US" sz="5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endParaRPr>
          </a:p>
        </p:txBody>
      </p:sp>
    </p:spTree>
    <p:custDataLst>
      <p:tags r:id="rId10"/>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0"/>
          <a:stretch>
            <a:fillRect/>
          </a:stretch>
        </a:blipFill>
        <a:effectLst/>
      </p:bgPr>
    </p:bg>
    <p:spTree>
      <p:nvGrpSpPr>
        <p:cNvPr id="1" name=""/>
        <p:cNvGrpSpPr/>
        <p:nvPr/>
      </p:nvGrpSpPr>
      <p:grpSpPr>
        <a:xfrm>
          <a:off x="0" y="0"/>
          <a:ext cx="0" cy="0"/>
        </a:xfrm>
      </p:grpSpPr>
      <p:sp>
        <p:nvSpPr>
          <p:cNvPr id="15" name="矩形 14" title=""/>
          <p:cNvSpPr/>
          <p:nvPr userDrawn="1">
            <p:custDataLst>
              <p:tags r:id="rId2"/>
            </p:custDataLst>
          </p:nvPr>
        </p:nvSpPr>
        <p:spPr>
          <a:xfrm>
            <a:off x="10056495" y="3632835"/>
            <a:ext cx="2135505" cy="3225165"/>
          </a:xfrm>
          <a:prstGeom prst="rect">
            <a:avLst/>
          </a:prstGeom>
          <a:blipFill dpi="0" rotWithShape="1">
            <a:blip r:embed="rId3">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solidFill>
                <a:schemeClr val="lt1"/>
              </a:solidFill>
              <a:latin typeface="隶书" panose="02010509060101010101" pitchFamily="49" charset="-122"/>
              <a:ea typeface="隶书" panose="02010509060101010101" pitchFamily="49" charset="-122"/>
            </a:endParaRPr>
          </a:p>
        </p:txBody>
      </p:sp>
      <p:pic>
        <p:nvPicPr>
          <p:cNvPr id="14" name="图片 13" title=""/>
          <p:cNvPicPr>
            <a:picLocks noChangeAspect="1"/>
          </p:cNvPicPr>
          <p:nvPr userDrawn="1">
            <p:custDataLst>
              <p:tags r:id="rId6"/>
            </p:custDataLst>
          </p:nvPr>
        </p:nvPicPr>
        <p:blipFill>
          <a:blip r:embed="rId4">
            <a:extLst>
              <a:ext uri="{BEBA8EAE-BF5A-486C-A8C5-ECC9F3942E4B}">
                <a14:imgProps xmlns:a14="http://schemas.microsoft.com/office/drawing/2010/main">
                  <a14:imgLayer r:embed="rId5">
                    <a14:imgEffect>
                      <a14:backgroundRemoval b="88889" l="8696" r="100000" t="9877"/>
                    </a14:imgEffect>
                  </a14:imgLayer>
                </a14:imgProps>
              </a:ext>
              <a:ext uri="{28A0092B-C50C-407E-A947-70E740481C1C}">
                <a14:useLocalDpi xmlns:a14="http://schemas.microsoft.com/office/drawing/2010/main" val="0"/>
              </a:ext>
            </a:extLst>
          </a:blip>
          <a:stretch>
            <a:fillRect/>
          </a:stretch>
        </p:blipFill>
        <p:spPr>
          <a:xfrm>
            <a:off x="0" y="-243205"/>
            <a:ext cx="1126490" cy="791845"/>
          </a:xfrm>
          <a:prstGeom prst="rect">
            <a:avLst/>
          </a:prstGeom>
        </p:spPr>
      </p:pic>
      <p:sp>
        <p:nvSpPr>
          <p:cNvPr id="5" name="文本框 4" title=""/>
          <p:cNvSpPr txBox="1"/>
          <p:nvPr>
            <p:custDataLst>
              <p:tags r:id="rId7"/>
            </p:custDataLst>
          </p:nvPr>
        </p:nvSpPr>
        <p:spPr>
          <a:xfrm>
            <a:off x="1388110" y="3198495"/>
            <a:ext cx="165989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A</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、总分式</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endParaRPr>
          </a:p>
        </p:txBody>
      </p:sp>
      <p:sp>
        <p:nvSpPr>
          <p:cNvPr id="8197" name="AutoShape 6" title=""/>
          <p:cNvSpPr/>
          <p:nvPr>
            <p:custDataLst>
              <p:tags r:id="rId8"/>
            </p:custDataLst>
          </p:nvPr>
        </p:nvSpPr>
        <p:spPr>
          <a:xfrm>
            <a:off x="3047683" y="2235835"/>
            <a:ext cx="360362" cy="2232025"/>
          </a:xfrm>
          <a:prstGeom prst="leftBrace">
            <a:avLst>
              <a:gd name="adj1" fmla="val 51615"/>
              <a:gd name="adj2" fmla="val 50000"/>
            </a:avLst>
          </a:prstGeom>
          <a:noFill/>
          <a:ln w="57150" cap="flat" cmpd="sng">
            <a:solidFill>
              <a:srgbClr val="99CCFF"/>
            </a:solidFill>
            <a:prstDash val="soli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solidFill>
                <a:schemeClr val="dk1"/>
              </a:solidFill>
              <a:latin typeface="隶书" panose="02010509060101010101" pitchFamily="49" charset="-122"/>
              <a:ea typeface="隶书" panose="02010509060101010101" pitchFamily="49" charset="-122"/>
            </a:endParaRPr>
          </a:p>
        </p:txBody>
      </p:sp>
      <p:sp>
        <p:nvSpPr>
          <p:cNvPr id="6" name="文本框 5" title=""/>
          <p:cNvSpPr txBox="1"/>
          <p:nvPr>
            <p:custDataLst>
              <p:tags r:id="rId9"/>
            </p:custDataLst>
          </p:nvPr>
        </p:nvSpPr>
        <p:spPr>
          <a:xfrm>
            <a:off x="3408045" y="2235835"/>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dk1"/>
                </a:solidFill>
                <a:latin typeface="隶书" panose="02010509060101010101" pitchFamily="49" charset="-122"/>
                <a:ea typeface="隶书" panose="02010509060101010101" pitchFamily="49" charset="-122"/>
                <a:sym typeface="+mn-ea"/>
              </a:rPr>
              <a:t>引论（提出中心论点，横向展开）</a:t>
            </a:r>
            <a:endParaRPr lang="zh-CN" altLang="en-US" sz="2400" b="1">
              <a:solidFill>
                <a:schemeClr val="dk1"/>
              </a:solidFill>
              <a:latin typeface="隶书" panose="02010509060101010101" pitchFamily="49" charset="-122"/>
              <a:ea typeface="隶书" panose="02010509060101010101" pitchFamily="49" charset="-122"/>
              <a:sym typeface="+mn-ea"/>
            </a:endParaRPr>
          </a:p>
        </p:txBody>
      </p:sp>
      <p:sp>
        <p:nvSpPr>
          <p:cNvPr id="7" name="文本框 6" title=""/>
          <p:cNvSpPr txBox="1"/>
          <p:nvPr>
            <p:custDataLst>
              <p:tags r:id="rId10"/>
            </p:custDataLst>
          </p:nvPr>
        </p:nvSpPr>
        <p:spPr>
          <a:xfrm>
            <a:off x="3408045" y="3121660"/>
            <a:ext cx="93853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dk1"/>
                </a:solidFill>
                <a:latin typeface="隶书" panose="02010509060101010101" pitchFamily="49" charset="-122"/>
                <a:ea typeface="隶书" panose="02010509060101010101" pitchFamily="49" charset="-122"/>
                <a:sym typeface="+mn-ea"/>
              </a:rPr>
              <a:t>本论</a:t>
            </a:r>
            <a:endParaRPr lang="zh-CN" altLang="en-US" sz="2400" b="1">
              <a:solidFill>
                <a:schemeClr val="dk1"/>
              </a:solidFill>
              <a:latin typeface="隶书" panose="02010509060101010101" pitchFamily="49" charset="-122"/>
              <a:ea typeface="隶书" panose="02010509060101010101" pitchFamily="49" charset="-122"/>
              <a:sym typeface="+mn-ea"/>
            </a:endParaRPr>
          </a:p>
        </p:txBody>
      </p:sp>
      <p:sp>
        <p:nvSpPr>
          <p:cNvPr id="8198" name="AutoShape 7" title=""/>
          <p:cNvSpPr/>
          <p:nvPr>
            <p:custDataLst>
              <p:tags r:id="rId11"/>
            </p:custDataLst>
          </p:nvPr>
        </p:nvSpPr>
        <p:spPr>
          <a:xfrm>
            <a:off x="4261803" y="2853373"/>
            <a:ext cx="215900" cy="1150937"/>
          </a:xfrm>
          <a:prstGeom prst="leftBrace">
            <a:avLst>
              <a:gd name="adj1" fmla="val 70440"/>
              <a:gd name="adj2" fmla="val 50000"/>
            </a:avLst>
          </a:prstGeom>
          <a:noFill/>
          <a:ln w="57150" cap="flat" cmpd="sng">
            <a:solidFill>
              <a:srgbClr val="99CCFF"/>
            </a:solidFill>
            <a:prstDash val="soli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solidFill>
                <a:schemeClr val="dk1"/>
              </a:solidFill>
              <a:latin typeface="隶书" panose="02010509060101010101" pitchFamily="49" charset="-122"/>
              <a:ea typeface="隶书" panose="02010509060101010101" pitchFamily="49" charset="-122"/>
            </a:endParaRPr>
          </a:p>
        </p:txBody>
      </p:sp>
      <p:sp>
        <p:nvSpPr>
          <p:cNvPr id="8" name="文本框 7" title=""/>
          <p:cNvSpPr txBox="1"/>
          <p:nvPr>
            <p:custDataLst>
              <p:tags r:id="rId12"/>
            </p:custDataLst>
          </p:nvPr>
        </p:nvSpPr>
        <p:spPr>
          <a:xfrm>
            <a:off x="4706620" y="2738120"/>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论证分论点①： 论据①</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分析论证</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endParaRPr>
          </a:p>
        </p:txBody>
      </p:sp>
      <p:sp>
        <p:nvSpPr>
          <p:cNvPr id="9" name="文本框 8" title=""/>
          <p:cNvSpPr txBox="1"/>
          <p:nvPr>
            <p:custDataLst>
              <p:tags r:id="rId13"/>
            </p:custDataLst>
          </p:nvPr>
        </p:nvSpPr>
        <p:spPr>
          <a:xfrm>
            <a:off x="4706620" y="3198495"/>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论证分论点②：</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 </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论据②</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分析论证</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endParaRPr>
          </a:p>
        </p:txBody>
      </p:sp>
      <p:sp>
        <p:nvSpPr>
          <p:cNvPr id="10" name="文本框 9" title=""/>
          <p:cNvSpPr txBox="1"/>
          <p:nvPr>
            <p:custDataLst>
              <p:tags r:id="rId14"/>
            </p:custDataLst>
          </p:nvPr>
        </p:nvSpPr>
        <p:spPr>
          <a:xfrm>
            <a:off x="4706620" y="3658870"/>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pP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论证分论点③：</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 </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论据③</a:t>
            </a:r>
            <a:r>
              <a:rPr lang="zh-CN" altLang="en-US" sz="2400">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 </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分析论证</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endParaRPr>
          </a:p>
        </p:txBody>
      </p:sp>
      <p:sp>
        <p:nvSpPr>
          <p:cNvPr id="11" name="文本框 10" title=""/>
          <p:cNvSpPr txBox="1"/>
          <p:nvPr>
            <p:custDataLst>
              <p:tags r:id="rId15"/>
            </p:custDataLst>
          </p:nvPr>
        </p:nvSpPr>
        <p:spPr>
          <a:xfrm>
            <a:off x="3408045" y="4321175"/>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pPr>
            <a:r>
              <a:rPr lang="zh-CN" altLang="en-US" sz="2400" b="1">
                <a:solidFill>
                  <a:schemeClr val="dk1"/>
                </a:solidFill>
                <a:latin typeface="隶书" panose="02010509060101010101" pitchFamily="49" charset="-122"/>
                <a:ea typeface="隶书" panose="02010509060101010101" pitchFamily="49" charset="-122"/>
                <a:sym typeface="+mn-ea"/>
              </a:rPr>
              <a:t>结论（回应全文）</a:t>
            </a:r>
            <a:endParaRPr lang="zh-CN" altLang="en-US" sz="2400" b="1">
              <a:solidFill>
                <a:schemeClr val="dk1"/>
              </a:solidFill>
              <a:latin typeface="隶书" panose="02010509060101010101" pitchFamily="49" charset="-122"/>
              <a:ea typeface="隶书" panose="02010509060101010101" pitchFamily="49" charset="-122"/>
              <a:sym typeface="+mn-ea"/>
            </a:endParaRPr>
          </a:p>
        </p:txBody>
      </p:sp>
      <p:sp>
        <p:nvSpPr>
          <p:cNvPr id="12" name="文本框 11" title=""/>
          <p:cNvSpPr txBox="1"/>
          <p:nvPr>
            <p:custDataLst>
              <p:tags r:id="rId16"/>
            </p:custDataLst>
          </p:nvPr>
        </p:nvSpPr>
        <p:spPr>
          <a:xfrm>
            <a:off x="9504045" y="3248025"/>
            <a:ext cx="112395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总分</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rPr>
              <a:t>   </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sym typeface="+mn-ea"/>
            </a:endParaRPr>
          </a:p>
        </p:txBody>
      </p:sp>
      <p:sp>
        <p:nvSpPr>
          <p:cNvPr id="8199" name="Line 8" title=""/>
          <p:cNvSpPr/>
          <p:nvPr>
            <p:custDataLst>
              <p:tags r:id="rId17"/>
            </p:custDataLst>
          </p:nvPr>
        </p:nvSpPr>
        <p:spPr>
          <a:xfrm rot="660000" flipH="1" flipV="1">
            <a:off x="9812020" y="2961005"/>
            <a:ext cx="121285" cy="287020"/>
          </a:xfrm>
          <a:prstGeom prst="line">
            <a:avLst/>
          </a:prstGeom>
          <a:ln w="57150" cap="flat" cmpd="thinThick">
            <a:solidFill>
              <a:srgbClr val="99CCFF"/>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00" name="Line 9" title=""/>
          <p:cNvSpPr/>
          <p:nvPr>
            <p:custDataLst>
              <p:tags r:id="rId18"/>
            </p:custDataLst>
          </p:nvPr>
        </p:nvSpPr>
        <p:spPr>
          <a:xfrm>
            <a:off x="9836150" y="3759200"/>
            <a:ext cx="123190" cy="360045"/>
          </a:xfrm>
          <a:prstGeom prst="line">
            <a:avLst/>
          </a:prstGeom>
          <a:ln w="57150" cap="flat" cmpd="thinThick">
            <a:solidFill>
              <a:srgbClr val="99CCFF"/>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标题 1" title=""/>
          <p:cNvSpPr>
            <a:spLocks noGrp="1"/>
          </p:cNvSpPr>
          <p:nvPr>
            <p:custDataLst>
              <p:tags r:id="rId19"/>
            </p:custDataLst>
          </p:nvPr>
        </p:nvSpPr>
        <p:spPr>
          <a:xfrm>
            <a:off x="669925" y="443230"/>
            <a:ext cx="10852150" cy="730885"/>
          </a:xfrm>
          <a:prstGeom prst="rect">
            <a:avLst/>
          </a:prstGeom>
        </p:spPr>
        <p:txBody>
          <a:bodyPr vert="horz" lIns="100800" tIns="39600" rIns="75600" bIns="39600" rtlCol="0" anchor="t" anchorCtr="0"/>
          <a:lstStyle>
            <a:defPPr>
              <a:defRPr lang="zh-CN"/>
            </a:defPPr>
            <a:lvl1pPr marL="0" marR="0" algn="l" defTabSz="914400" rtl="0" eaLnBrk="1" fontAlgn="auto" latinLnBrk="0" hangingPunct="1">
              <a:lnSpc>
                <a:spcPct val="100000"/>
              </a:lnSpc>
              <a:spcBef>
                <a:spcPct val="0"/>
              </a:spcBef>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4000">
                <a:solidFill>
                  <a:schemeClr val="dk1">
                    <a:lumMod val="75000"/>
                    <a:lumOff val="25000"/>
                  </a:schemeClr>
                </a:solidFill>
                <a:latin typeface="隶书" panose="02010509060101010101" pitchFamily="49" charset="-122"/>
                <a:ea typeface="隶书" panose="02010509060101010101" pitchFamily="49" charset="-122"/>
                <a:sym typeface="+mn-ea"/>
              </a:rPr>
              <a:t>议论文的基本结构模式</a:t>
            </a:r>
            <a:endParaRPr lang="zh-CN" altLang="en-US" sz="4000">
              <a:solidFill>
                <a:schemeClr val="dk1">
                  <a:lumMod val="75000"/>
                  <a:lumOff val="25000"/>
                </a:schemeClr>
              </a:solidFill>
              <a:latin typeface="隶书" panose="02010509060101010101" pitchFamily="49" charset="-122"/>
              <a:ea typeface="隶书" panose="02010509060101010101" pitchFamily="49" charset="-122"/>
              <a:sym typeface="+mn-ea"/>
            </a:endParaRPr>
          </a:p>
        </p:txBody>
      </p:sp>
    </p:spTree>
    <p:custDataLst>
      <p:tags r:id="rId2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2"/>
          <a:stretch>
            <a:fillRect/>
          </a:stretch>
        </a:blipFill>
        <a:effectLst/>
      </p:bgPr>
    </p:bg>
    <p:spTree>
      <p:nvGrpSpPr>
        <p:cNvPr id="1" name=""/>
        <p:cNvGrpSpPr/>
        <p:nvPr/>
      </p:nvGrpSpPr>
      <p:grpSpPr>
        <a:xfrm>
          <a:off x="0" y="0"/>
          <a:ext cx="0" cy="0"/>
        </a:xfrm>
      </p:grpSpPr>
      <p:sp>
        <p:nvSpPr>
          <p:cNvPr id="11" name="矩形 10" title=""/>
          <p:cNvSpPr/>
          <p:nvPr userDrawn="1">
            <p:custDataLst>
              <p:tags r:id="rId3"/>
            </p:custDataLst>
          </p:nvPr>
        </p:nvSpPr>
        <p:spPr>
          <a:xfrm>
            <a:off x="10056495" y="3632835"/>
            <a:ext cx="2135505" cy="3225165"/>
          </a:xfrm>
          <a:prstGeom prst="rect">
            <a:avLst/>
          </a:prstGeom>
          <a:blipFill dpi="0" rotWithShape="1">
            <a:blip r:embed="rId4">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solidFill>
                <a:schemeClr val="lt1"/>
              </a:solidFill>
              <a:latin typeface="隶书" panose="02010509060101010101" pitchFamily="49" charset="-122"/>
              <a:ea typeface="隶书" panose="02010509060101010101" pitchFamily="49" charset="-122"/>
            </a:endParaRPr>
          </a:p>
        </p:txBody>
      </p:sp>
      <p:pic>
        <p:nvPicPr>
          <p:cNvPr id="12" name="图片 11" title=""/>
          <p:cNvPicPr>
            <a:picLocks noChangeAspect="1"/>
          </p:cNvPicPr>
          <p:nvPr userDrawn="1">
            <p:custDataLst>
              <p:tags r:id="rId7"/>
            </p:custDataLst>
          </p:nvPr>
        </p:nvPicPr>
        <p:blipFill>
          <a:blip r:embed="rId5">
            <a:extLst>
              <a:ext uri="{BEBA8EAE-BF5A-486C-A8C5-ECC9F3942E4B}">
                <a14:imgProps xmlns:a14="http://schemas.microsoft.com/office/drawing/2010/main">
                  <a14:imgLayer r:embed="rId6">
                    <a14:imgEffect>
                      <a14:backgroundRemoval b="88889" l="8696" r="100000" t="9877"/>
                    </a14:imgEffect>
                  </a14:imgLayer>
                </a14:imgProps>
              </a:ext>
              <a:ext uri="{28A0092B-C50C-407E-A947-70E740481C1C}">
                <a14:useLocalDpi xmlns:a14="http://schemas.microsoft.com/office/drawing/2010/main" val="0"/>
              </a:ext>
            </a:extLst>
          </a:blip>
          <a:stretch>
            <a:fillRect/>
          </a:stretch>
        </p:blipFill>
        <p:spPr>
          <a:xfrm>
            <a:off x="0" y="-243205"/>
            <a:ext cx="1126490" cy="791845"/>
          </a:xfrm>
          <a:prstGeom prst="rect">
            <a:avLst/>
          </a:prstGeom>
        </p:spPr>
      </p:pic>
      <p:sp>
        <p:nvSpPr>
          <p:cNvPr id="9219" name="Text Box 5" title=""/>
          <p:cNvSpPr txBox="1"/>
          <p:nvPr>
            <p:custDataLst>
              <p:tags r:id="rId8"/>
            </p:custDataLst>
          </p:nvPr>
        </p:nvSpPr>
        <p:spPr>
          <a:xfrm>
            <a:off x="3719513" y="981075"/>
            <a:ext cx="4105275" cy="521970"/>
          </a:xfrm>
          <a:prstGeom prst="rect">
            <a:avLst/>
          </a:prstGeom>
          <a:noFill/>
          <a:ln w="57150" cap="flat" cmpd="thinThick">
            <a:solidFill>
              <a:srgbClr val="99CCFF"/>
            </a:solidFill>
            <a:prstDash val="solid"/>
            <a:miter/>
            <a:headEnd type="none" w="med" len="med"/>
            <a:tailEnd type="none" w="med" len="me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pPr>
            <a:r>
              <a:rPr lang="zh-CN" altLang="en-US" sz="2800" b="1">
                <a:solidFill>
                  <a:schemeClr val="dk1"/>
                </a:solidFill>
                <a:latin typeface="隶书" panose="02010509060101010101" pitchFamily="49" charset="-122"/>
                <a:ea typeface="隶书" panose="02010509060101010101" pitchFamily="49" charset="-122"/>
              </a:rPr>
              <a:t>议论文的基本结构模式</a:t>
            </a:r>
            <a:endParaRPr lang="zh-CN" altLang="en-US" sz="2800" b="1">
              <a:solidFill>
                <a:schemeClr val="dk1"/>
              </a:solidFill>
              <a:latin typeface="隶书" panose="02010509060101010101" pitchFamily="49" charset="-122"/>
              <a:ea typeface="隶书" panose="02010509060101010101" pitchFamily="49" charset="-122"/>
            </a:endParaRPr>
          </a:p>
        </p:txBody>
      </p:sp>
      <p:sp>
        <p:nvSpPr>
          <p:cNvPr id="9220" name="Text Box 7" title=""/>
          <p:cNvSpPr txBox="1"/>
          <p:nvPr>
            <p:custDataLst>
              <p:tags r:id="rId9"/>
            </p:custDataLst>
          </p:nvPr>
        </p:nvSpPr>
        <p:spPr>
          <a:xfrm>
            <a:off x="1846580" y="2205355"/>
            <a:ext cx="8642350" cy="3609340"/>
          </a:xfrm>
          <a:prstGeom prst="rect">
            <a:avLst/>
          </a:prstGeom>
          <a:noFill/>
          <a:ln w="57150" cap="flat" cmpd="thinThick">
            <a:solidFill>
              <a:srgbClr val="99CCFF"/>
            </a:solidFill>
            <a:prstDash val="solid"/>
            <a:miter/>
            <a:headEnd type="none" w="med" len="med"/>
            <a:tailEnd type="none" w="med" len="med"/>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pPr>
            <a:r>
              <a:rPr lang="en-US" altLang="zh-CN" sz="20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引论（提出论点）                        </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eaLnBrk="1" hangingPunct="1">
              <a:spcBef>
                <a:spcPct val="50000"/>
              </a:spcBef>
            </a:pP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论证分论点①：论据①</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分析论证</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eaLnBrk="1" hangingPunct="1">
              <a:spcBef>
                <a:spcPct val="50000"/>
              </a:spcBef>
            </a:pP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rPr>
              <a:t>B</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、并列式     本论   论证分论点②：论据②</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分析论证 并列                    </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zh-CN" altLang="en-US" sz="2400" b="1" baseline="-25000">
                <a:solidFill>
                  <a:schemeClr val="dk1"/>
                </a:solidFill>
                <a:latin typeface="隶书" panose="02010509060101010101" pitchFamily="49" charset="-122"/>
                <a:ea typeface="隶书" panose="02010509060101010101" pitchFamily="49" charset="-122"/>
                <a:cs typeface="隶书" panose="02010509060101010101" pitchFamily="49" charset="-122"/>
              </a:rPr>
              <a:t>                                                     </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eaLnBrk="1" hangingPunct="1">
              <a:spcBef>
                <a:spcPct val="50000"/>
              </a:spcBef>
            </a:pP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论证分论点</a:t>
            </a:r>
            <a:r>
              <a:rPr lang="zh-CN" altLang="en-US" sz="2400" b="1">
                <a:latin typeface="Times New Roman" panose="02020603050405020304" pitchFamily="18" charset="0"/>
                <a:ea typeface="宋体" panose="02010600030101010101" pitchFamily="2" charset="-122"/>
                <a:sym typeface="+mn-ea"/>
              </a:rPr>
              <a:t>③：</a:t>
            </a:r>
            <a:r>
              <a:rPr lang="zh-CN" altLang="en-US" sz="2400" b="1">
                <a:latin typeface="+mn-ea"/>
                <a:cs typeface="+mn-ea"/>
                <a:sym typeface="+mn-ea"/>
              </a:rPr>
              <a:t>论据③</a:t>
            </a:r>
            <a:r>
              <a:rPr lang="en-US" altLang="zh-CN" sz="2400" b="1">
                <a:latin typeface="+mn-ea"/>
                <a:cs typeface="+mn-ea"/>
                <a:sym typeface="+mn-ea"/>
              </a:rPr>
              <a:t>+</a:t>
            </a:r>
            <a:r>
              <a:rPr lang="zh-CN" altLang="en-US" sz="2400" b="1">
                <a:latin typeface="+mn-ea"/>
                <a:cs typeface="+mn-ea"/>
                <a:sym typeface="+mn-ea"/>
              </a:rPr>
              <a:t>分析论证</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eaLnBrk="1" hangingPunct="1">
              <a:spcBef>
                <a:spcPct val="50000"/>
              </a:spcBef>
            </a:pP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en-US" altLang="zh-CN" sz="2400" b="1">
                <a:solidFill>
                  <a:schemeClr val="dk1"/>
                </a:solidFill>
                <a:latin typeface="隶书" panose="02010509060101010101" pitchFamily="49" charset="-122"/>
                <a:ea typeface="隶书" panose="02010509060101010101" pitchFamily="49" charset="-122"/>
                <a:cs typeface="隶书" panose="02010509060101010101" pitchFamily="49" charset="-122"/>
              </a:rPr>
              <a:t>            </a:t>
            </a:r>
            <a:r>
              <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rPr>
              <a:t>结论（回应全文）</a:t>
            </a:r>
            <a:endParaRPr lang="zh-CN" altLang="en-US" sz="2400" b="1">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
        <p:nvSpPr>
          <p:cNvPr id="9221" name="AutoShape 8" title=""/>
          <p:cNvSpPr/>
          <p:nvPr>
            <p:custDataLst>
              <p:tags r:id="rId10"/>
            </p:custDataLst>
          </p:nvPr>
        </p:nvSpPr>
        <p:spPr>
          <a:xfrm>
            <a:off x="3430588" y="2492375"/>
            <a:ext cx="360362" cy="2232025"/>
          </a:xfrm>
          <a:prstGeom prst="leftBrace">
            <a:avLst>
              <a:gd name="adj1" fmla="val 51615"/>
              <a:gd name="adj2" fmla="val 50000"/>
            </a:avLst>
          </a:prstGeom>
          <a:noFill/>
          <a:ln w="57150" cap="flat" cmpd="sng">
            <a:solidFill>
              <a:srgbClr val="99CCFF"/>
            </a:solidFill>
            <a:prstDash val="soli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solidFill>
                <a:schemeClr val="dk1"/>
              </a:solidFill>
              <a:latin typeface="隶书" panose="02010509060101010101" pitchFamily="49" charset="-122"/>
              <a:ea typeface="隶书" panose="02010509060101010101" pitchFamily="49" charset="-122"/>
            </a:endParaRPr>
          </a:p>
        </p:txBody>
      </p:sp>
      <p:sp>
        <p:nvSpPr>
          <p:cNvPr id="9222" name="AutoShape 9" title=""/>
          <p:cNvSpPr/>
          <p:nvPr>
            <p:custDataLst>
              <p:tags r:id="rId11"/>
            </p:custDataLst>
          </p:nvPr>
        </p:nvSpPr>
        <p:spPr>
          <a:xfrm>
            <a:off x="4845368" y="3068955"/>
            <a:ext cx="215900" cy="1150938"/>
          </a:xfrm>
          <a:prstGeom prst="leftBrace">
            <a:avLst>
              <a:gd name="adj1" fmla="val 44424"/>
              <a:gd name="adj2" fmla="val 50000"/>
            </a:avLst>
          </a:prstGeom>
          <a:noFill/>
          <a:ln w="57150" cap="flat" cmpd="sng">
            <a:solidFill>
              <a:srgbClr val="99CCFF"/>
            </a:solidFill>
            <a:prstDash val="soli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solidFill>
                <a:schemeClr val="dk1"/>
              </a:solidFill>
              <a:latin typeface="隶书" panose="02010509060101010101" pitchFamily="49" charset="-122"/>
              <a:ea typeface="隶书" panose="02010509060101010101" pitchFamily="49" charset="-122"/>
            </a:endParaRPr>
          </a:p>
        </p:txBody>
      </p:sp>
      <p:sp>
        <p:nvSpPr>
          <p:cNvPr id="9223" name="Line 10" title=""/>
          <p:cNvSpPr/>
          <p:nvPr/>
        </p:nvSpPr>
        <p:spPr>
          <a:xfrm flipH="1" flipV="1">
            <a:off x="9767888" y="3068638"/>
            <a:ext cx="0" cy="287337"/>
          </a:xfrm>
          <a:prstGeom prst="line">
            <a:avLst/>
          </a:prstGeom>
          <a:ln w="57150" cap="flat" cmpd="thinThick">
            <a:solidFill>
              <a:srgbClr val="99CCFF"/>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24" name="Line 12" title=""/>
          <p:cNvSpPr/>
          <p:nvPr/>
        </p:nvSpPr>
        <p:spPr>
          <a:xfrm flipH="1">
            <a:off x="9767888" y="3789363"/>
            <a:ext cx="0" cy="360362"/>
          </a:xfrm>
          <a:prstGeom prst="line">
            <a:avLst/>
          </a:prstGeom>
          <a:ln w="57150" cap="flat" cmpd="thinThick">
            <a:solidFill>
              <a:srgbClr val="99CCFF"/>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Text Box 3" title=""/>
          <p:cNvSpPr txBox="1"/>
          <p:nvPr/>
        </p:nvSpPr>
        <p:spPr>
          <a:xfrm>
            <a:off x="3827463" y="620713"/>
            <a:ext cx="4211637" cy="521970"/>
          </a:xfrm>
          <a:prstGeom prst="rect">
            <a:avLst/>
          </a:prstGeom>
          <a:noFill/>
          <a:ln w="57150" cap="flat" cmpd="thinThick">
            <a:solidFill>
              <a:srgbClr val="99CCFF"/>
            </a:solidFill>
            <a:prstDash val="solid"/>
            <a:miter/>
            <a:headEnd type="none" w="med" len="med"/>
            <a:tailEnd type="none" w="med" len="med"/>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宋体" panose="02010600030101010101" pitchFamily="2" charset="-122"/>
              </a:rPr>
              <a:t>议论文的基本结构模式</a:t>
            </a:r>
            <a:endParaRPr lang="zh-CN" altLang="en-US" sz="2800" b="1">
              <a:latin typeface="Times New Roman" panose="02020603050405020304" pitchFamily="18" charset="0"/>
              <a:ea typeface="宋体" panose="02010600030101010101" pitchFamily="2" charset="-122"/>
            </a:endParaRPr>
          </a:p>
        </p:txBody>
      </p:sp>
      <p:sp>
        <p:nvSpPr>
          <p:cNvPr id="11267" name="Text Box 4" title=""/>
          <p:cNvSpPr txBox="1"/>
          <p:nvPr/>
        </p:nvSpPr>
        <p:spPr>
          <a:xfrm>
            <a:off x="1847850" y="1268413"/>
            <a:ext cx="8642350" cy="4092575"/>
          </a:xfrm>
          <a:prstGeom prst="rect">
            <a:avLst/>
          </a:prstGeom>
          <a:noFill/>
          <a:ln w="57150" cap="flat" cmpd="thinThick">
            <a:solidFill>
              <a:srgbClr val="99CCFF"/>
            </a:solidFill>
            <a:prstDash val="solid"/>
            <a:miter/>
            <a:headEnd type="none" w="med" len="med"/>
            <a:tailEnd type="none" w="med" len="med"/>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000" b="1">
                <a:latin typeface="Times New Roman" panose="02020603050405020304" pitchFamily="18" charset="0"/>
                <a:ea typeface="宋体" panose="02010600030101010101" pitchFamily="2" charset="-122"/>
              </a:rPr>
              <a:t>                             </a:t>
            </a:r>
            <a:r>
              <a:rPr lang="zh-CN" altLang="en-US" sz="2000" b="1">
                <a:latin typeface="Times New Roman" panose="02020603050405020304" pitchFamily="18" charset="0"/>
                <a:ea typeface="宋体" panose="02010600030101010101" pitchFamily="2" charset="-122"/>
              </a:rPr>
              <a:t>引论（提出论点）                        </a:t>
            </a:r>
            <a:endParaRPr lang="zh-CN" altLang="en-US" sz="2000" b="1">
              <a:latin typeface="Times New Roman" panose="02020603050405020304" pitchFamily="18" charset="0"/>
              <a:ea typeface="宋体" panose="02010600030101010101" pitchFamily="2" charset="-122"/>
            </a:endParaRPr>
          </a:p>
          <a:p>
            <a:pPr>
              <a:spcBef>
                <a:spcPct val="50000"/>
              </a:spcBef>
            </a:pPr>
            <a:r>
              <a:rPr lang="zh-CN" altLang="en-US" sz="2000" b="1">
                <a:latin typeface="Times New Roman" panose="02020603050405020304" pitchFamily="18" charset="0"/>
                <a:ea typeface="宋体" panose="02010600030101010101" pitchFamily="2" charset="-122"/>
              </a:rPr>
              <a:t>                                                                           论点</a:t>
            </a:r>
            <a:endParaRPr lang="zh-CN" altLang="en-US" sz="2000" b="1">
              <a:latin typeface="宋体" panose="02010600030101010101" pitchFamily="2" charset="-122"/>
              <a:ea typeface="宋体" panose="02010600030101010101" pitchFamily="2" charset="-122"/>
            </a:endParaRPr>
          </a:p>
          <a:p>
            <a:pPr>
              <a:spcBef>
                <a:spcPct val="50000"/>
              </a:spcBef>
            </a:pPr>
            <a:r>
              <a:rPr lang="zh-CN" altLang="en-US" b="1">
                <a:latin typeface="Times New Roman" panose="02020603050405020304" pitchFamily="18" charset="0"/>
                <a:ea typeface="宋体" panose="02010600030101010101" pitchFamily="2" charset="-122"/>
              </a:rPr>
              <a:t>                                                                        正面    论据  （理论、事实）</a:t>
            </a:r>
            <a:endParaRPr lang="zh-CN" altLang="en-US" sz="2000" b="1">
              <a:latin typeface="Times New Roman" panose="02020603050405020304" pitchFamily="18" charset="0"/>
              <a:ea typeface="宋体" panose="02010600030101010101" pitchFamily="2" charset="-122"/>
            </a:endParaRPr>
          </a:p>
          <a:p>
            <a:pPr>
              <a:spcBef>
                <a:spcPct val="50000"/>
              </a:spcBef>
            </a:pPr>
            <a:r>
              <a:rPr lang="zh-CN" altLang="en-US" b="1">
                <a:latin typeface="Times New Roman" panose="02020603050405020304" pitchFamily="18" charset="0"/>
                <a:ea typeface="宋体" panose="02010600030101010101" pitchFamily="2" charset="-122"/>
              </a:rPr>
              <a:t>                                                                                    小结 </a:t>
            </a:r>
            <a:endParaRPr lang="zh-CN" altLang="en-US" sz="2000" b="1">
              <a:latin typeface="Times New Roman" panose="02020603050405020304" pitchFamily="18" charset="0"/>
              <a:ea typeface="宋体" panose="02010600030101010101" pitchFamily="2" charset="-122"/>
            </a:endParaRPr>
          </a:p>
          <a:p>
            <a:pPr>
              <a:spcBef>
                <a:spcPct val="50000"/>
              </a:spcBef>
            </a:pPr>
            <a:r>
              <a:rPr lang="en-US" altLang="zh-CN" sz="2000" b="1">
                <a:latin typeface="Times New Roman" panose="02020603050405020304" pitchFamily="18" charset="0"/>
                <a:ea typeface="宋体" panose="02010600030101010101" pitchFamily="2" charset="-122"/>
              </a:rPr>
              <a:t>C</a:t>
            </a:r>
            <a:r>
              <a:rPr lang="zh-CN" altLang="en-US" sz="2000" b="1">
                <a:latin typeface="Times New Roman" panose="02020603050405020304" pitchFamily="18" charset="0"/>
                <a:ea typeface="宋体" panose="02010600030101010101" pitchFamily="2" charset="-122"/>
              </a:rPr>
              <a:t>、对照式         本论（证明论点）                                                            </a:t>
            </a:r>
            <a:r>
              <a:rPr lang="zh-CN" altLang="en-US" sz="2800" b="1">
                <a:solidFill>
                  <a:srgbClr val="FF3300"/>
                </a:solidFill>
                <a:latin typeface="Times New Roman" panose="02020603050405020304" pitchFamily="18" charset="0"/>
                <a:ea typeface="宋体" panose="02010600030101010101" pitchFamily="2" charset="-122"/>
              </a:rPr>
              <a:t>对照</a:t>
            </a:r>
            <a:r>
              <a:rPr lang="zh-CN" altLang="en-US" sz="2000" b="1">
                <a:latin typeface="Times New Roman" panose="02020603050405020304" pitchFamily="18" charset="0"/>
                <a:ea typeface="宋体" panose="02010600030101010101" pitchFamily="2" charset="-122"/>
              </a:rPr>
              <a:t>      </a:t>
            </a:r>
            <a:endParaRPr lang="zh-CN" altLang="en-US" sz="2000" b="1">
              <a:latin typeface="Times New Roman" panose="02020603050405020304" pitchFamily="18" charset="0"/>
              <a:ea typeface="宋体" panose="02010600030101010101" pitchFamily="2" charset="-122"/>
            </a:endParaRPr>
          </a:p>
          <a:p>
            <a:pPr>
              <a:spcBef>
                <a:spcPct val="50000"/>
              </a:spcBef>
            </a:pPr>
            <a:r>
              <a:rPr lang="zh-CN" altLang="en-US" b="1">
                <a:latin typeface="Times New Roman" panose="02020603050405020304" pitchFamily="18" charset="0"/>
                <a:ea typeface="宋体" panose="02010600030101010101" pitchFamily="2" charset="-122"/>
              </a:rPr>
              <a:t>                                                                                     论点</a:t>
            </a:r>
            <a:endParaRPr lang="zh-CN" altLang="en-US" sz="2000" b="1">
              <a:latin typeface="Times New Roman" panose="02020603050405020304" pitchFamily="18" charset="0"/>
              <a:ea typeface="宋体" panose="02010600030101010101" pitchFamily="2" charset="-122"/>
            </a:endParaRPr>
          </a:p>
          <a:p>
            <a:pPr>
              <a:spcBef>
                <a:spcPct val="50000"/>
              </a:spcBef>
            </a:pPr>
            <a:r>
              <a:rPr lang="zh-CN" altLang="en-US" sz="2000" b="1">
                <a:latin typeface="Times New Roman" panose="02020603050405020304" pitchFamily="18" charset="0"/>
                <a:ea typeface="宋体" panose="02010600030101010101" pitchFamily="2" charset="-122"/>
              </a:rPr>
              <a:t>                                                                反面    </a:t>
            </a:r>
            <a:r>
              <a:rPr lang="zh-CN" altLang="en-US" b="1">
                <a:latin typeface="Times New Roman" panose="02020603050405020304" pitchFamily="18" charset="0"/>
                <a:ea typeface="宋体" panose="02010600030101010101" pitchFamily="2" charset="-122"/>
              </a:rPr>
              <a:t>论据  （理论、事实）</a:t>
            </a:r>
            <a:endParaRPr lang="zh-CN" altLang="en-US" b="1">
              <a:latin typeface="Times New Roman" panose="02020603050405020304" pitchFamily="18" charset="0"/>
              <a:ea typeface="宋体" panose="02010600030101010101" pitchFamily="2" charset="-122"/>
            </a:endParaRPr>
          </a:p>
          <a:p>
            <a:pPr>
              <a:spcBef>
                <a:spcPct val="50000"/>
              </a:spcBef>
            </a:pPr>
            <a:r>
              <a:rPr lang="zh-CN" altLang="en-US" b="1">
                <a:latin typeface="Times New Roman" panose="02020603050405020304" pitchFamily="18" charset="0"/>
                <a:ea typeface="宋体" panose="02010600030101010101" pitchFamily="2" charset="-122"/>
              </a:rPr>
              <a:t>                                                                                    小结</a:t>
            </a:r>
            <a:endParaRPr lang="zh-CN" altLang="en-US" sz="2000" b="1">
              <a:latin typeface="Times New Roman" panose="02020603050405020304" pitchFamily="18" charset="0"/>
              <a:ea typeface="宋体" panose="02010600030101010101" pitchFamily="2" charset="-122"/>
            </a:endParaRPr>
          </a:p>
          <a:p>
            <a:pPr>
              <a:spcBef>
                <a:spcPct val="50000"/>
              </a:spcBef>
            </a:pPr>
            <a:r>
              <a:rPr lang="zh-CN" altLang="en-US" sz="2000" b="1">
                <a:latin typeface="Times New Roman" panose="02020603050405020304" pitchFamily="18" charset="0"/>
                <a:ea typeface="宋体" panose="02010600030101010101" pitchFamily="2" charset="-122"/>
              </a:rPr>
              <a:t>                             结论（评析照应）</a:t>
            </a:r>
            <a:endParaRPr lang="zh-CN" altLang="en-US" sz="2000" b="1">
              <a:latin typeface="Times New Roman" panose="02020603050405020304" pitchFamily="18" charset="0"/>
              <a:ea typeface="宋体" panose="02010600030101010101" pitchFamily="2" charset="-122"/>
            </a:endParaRPr>
          </a:p>
        </p:txBody>
      </p:sp>
      <p:sp>
        <p:nvSpPr>
          <p:cNvPr id="11268" name="AutoShape 5" title=""/>
          <p:cNvSpPr/>
          <p:nvPr/>
        </p:nvSpPr>
        <p:spPr>
          <a:xfrm>
            <a:off x="3432175" y="1484313"/>
            <a:ext cx="287338" cy="3457575"/>
          </a:xfrm>
          <a:prstGeom prst="leftBrace">
            <a:avLst>
              <a:gd name="adj1" fmla="val 100220"/>
              <a:gd name="adj2" fmla="val 50000"/>
            </a:avLst>
          </a:prstGeom>
          <a:noFill/>
          <a:ln w="57150" cap="flat" cmpd="sng">
            <a:solidFill>
              <a:srgbClr val="99CCFF"/>
            </a:solidFill>
            <a:prstDash val="solid"/>
            <a:roun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11269" name="AutoShape 6" title=""/>
          <p:cNvSpPr/>
          <p:nvPr/>
        </p:nvSpPr>
        <p:spPr>
          <a:xfrm>
            <a:off x="5808663" y="2420938"/>
            <a:ext cx="142875" cy="1728787"/>
          </a:xfrm>
          <a:prstGeom prst="leftBrace">
            <a:avLst>
              <a:gd name="adj1" fmla="val 100777"/>
              <a:gd name="adj2" fmla="val 50000"/>
            </a:avLst>
          </a:prstGeom>
          <a:noFill/>
          <a:ln w="57150" cap="flat" cmpd="sng">
            <a:solidFill>
              <a:srgbClr val="99CCFF"/>
            </a:solidFill>
            <a:prstDash val="solid"/>
            <a:roun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11270" name="AutoShape 9" title=""/>
          <p:cNvSpPr/>
          <p:nvPr/>
        </p:nvSpPr>
        <p:spPr>
          <a:xfrm>
            <a:off x="6672263" y="3644900"/>
            <a:ext cx="71437" cy="863600"/>
          </a:xfrm>
          <a:prstGeom prst="leftBrace">
            <a:avLst>
              <a:gd name="adj1" fmla="val 100685"/>
              <a:gd name="adj2" fmla="val 50000"/>
            </a:avLst>
          </a:prstGeom>
          <a:noFill/>
          <a:ln w="57150" cap="flat" cmpd="sng">
            <a:solidFill>
              <a:srgbClr val="99CCFF"/>
            </a:solidFill>
            <a:prstDash val="solid"/>
            <a:roun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11271" name="AutoShape 10" title=""/>
          <p:cNvSpPr/>
          <p:nvPr/>
        </p:nvSpPr>
        <p:spPr>
          <a:xfrm>
            <a:off x="6600825" y="1916113"/>
            <a:ext cx="71438" cy="792162"/>
          </a:xfrm>
          <a:prstGeom prst="leftBrace">
            <a:avLst>
              <a:gd name="adj1" fmla="val 92355"/>
              <a:gd name="adj2" fmla="val 50000"/>
            </a:avLst>
          </a:prstGeom>
          <a:noFill/>
          <a:ln w="57150" cap="flat" cmpd="sng">
            <a:solidFill>
              <a:srgbClr val="99CCFF"/>
            </a:solidFill>
            <a:prstDash val="solid"/>
            <a:roun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11272" name="Line 11" title=""/>
          <p:cNvSpPr/>
          <p:nvPr/>
        </p:nvSpPr>
        <p:spPr>
          <a:xfrm flipH="1">
            <a:off x="9912350" y="1844675"/>
            <a:ext cx="0" cy="1008063"/>
          </a:xfrm>
          <a:prstGeom prst="line">
            <a:avLst/>
          </a:prstGeom>
          <a:ln w="57150" cap="flat" cmpd="thinThick">
            <a:solidFill>
              <a:srgbClr val="99CCFF"/>
            </a:solidFill>
            <a:prstDash val="solid"/>
            <a:roun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73" name="Line 12" title=""/>
          <p:cNvSpPr/>
          <p:nvPr/>
        </p:nvSpPr>
        <p:spPr>
          <a:xfrm flipH="1" flipV="1">
            <a:off x="9912350" y="3573463"/>
            <a:ext cx="0" cy="935037"/>
          </a:xfrm>
          <a:prstGeom prst="line">
            <a:avLst/>
          </a:prstGeom>
          <a:ln w="57150" cap="flat" cmpd="thinThick">
            <a:solidFill>
              <a:srgbClr val="99CCFF"/>
            </a:solidFill>
            <a:prstDash val="solid"/>
            <a:roun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Text Box 3" title=""/>
          <p:cNvSpPr txBox="1"/>
          <p:nvPr/>
        </p:nvSpPr>
        <p:spPr>
          <a:xfrm>
            <a:off x="3846513" y="765175"/>
            <a:ext cx="4518025" cy="521970"/>
          </a:xfrm>
          <a:prstGeom prst="rect">
            <a:avLst/>
          </a:prstGeom>
          <a:noFill/>
          <a:ln w="57150" cap="flat" cmpd="thinThick">
            <a:solidFill>
              <a:srgbClr val="99CCFF"/>
            </a:solidFill>
            <a:prstDash val="solid"/>
            <a:miter/>
            <a:headEnd type="none" w="med" len="med"/>
            <a:tailEnd type="none" w="med" len="med"/>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latin typeface="Times New Roman" panose="02020603050405020304" pitchFamily="18" charset="0"/>
                <a:ea typeface="宋体" panose="02010600030101010101" pitchFamily="2" charset="-122"/>
              </a:rPr>
              <a:t>   </a:t>
            </a:r>
            <a:r>
              <a:rPr lang="zh-CN" altLang="en-US" sz="2800" b="1">
                <a:latin typeface="Times New Roman" panose="02020603050405020304" pitchFamily="18" charset="0"/>
                <a:ea typeface="宋体" panose="02010600030101010101" pitchFamily="2" charset="-122"/>
              </a:rPr>
              <a:t>议论文的基本结构模式</a:t>
            </a:r>
            <a:endParaRPr lang="zh-CN" altLang="en-US" sz="2800" b="1">
              <a:latin typeface="Times New Roman" panose="02020603050405020304" pitchFamily="18" charset="0"/>
              <a:ea typeface="宋体" panose="02010600030101010101" pitchFamily="2" charset="-122"/>
            </a:endParaRPr>
          </a:p>
        </p:txBody>
      </p:sp>
      <p:sp>
        <p:nvSpPr>
          <p:cNvPr id="13315" name="Text Box 4" title=""/>
          <p:cNvSpPr txBox="1"/>
          <p:nvPr/>
        </p:nvSpPr>
        <p:spPr>
          <a:xfrm>
            <a:off x="1597025" y="1844675"/>
            <a:ext cx="9070975" cy="2676525"/>
          </a:xfrm>
          <a:prstGeom prst="rect">
            <a:avLst/>
          </a:prstGeom>
          <a:noFill/>
          <a:ln w="57150" cap="flat" cmpd="thinThick">
            <a:solidFill>
              <a:srgbClr val="99CCFF"/>
            </a:solidFill>
            <a:prstDash val="solid"/>
            <a:miter/>
            <a:headEnd type="none" w="med" len="med"/>
            <a:tailEnd type="none" w="med" len="med"/>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000" b="1">
                <a:latin typeface="Times New Roman" panose="02020603050405020304" pitchFamily="18" charset="0"/>
                <a:ea typeface="宋体" panose="02010600030101010101" pitchFamily="2" charset="-122"/>
              </a:rPr>
              <a:t>                           </a:t>
            </a:r>
            <a:r>
              <a:rPr lang="zh-CN" altLang="en-US" sz="2400" b="1">
                <a:latin typeface="Times New Roman" panose="02020603050405020304" pitchFamily="18" charset="0"/>
                <a:ea typeface="宋体" panose="02010600030101010101" pitchFamily="2" charset="-122"/>
              </a:rPr>
              <a:t>引论（提出论点或论题）                        </a:t>
            </a:r>
            <a:endParaRPr lang="zh-CN" altLang="en-US" sz="2400" b="1">
              <a:latin typeface="Times New Roman" panose="02020603050405020304" pitchFamily="18" charset="0"/>
              <a:ea typeface="宋体" panose="02010600030101010101" pitchFamily="2" charset="-122"/>
            </a:endParaRPr>
          </a:p>
          <a:p>
            <a:pPr>
              <a:spcBef>
                <a:spcPct val="50000"/>
              </a:spcBef>
            </a:pPr>
            <a:r>
              <a:rPr lang="zh-CN" altLang="en-US" sz="2400" b="1">
                <a:latin typeface="Times New Roman" panose="02020603050405020304" pitchFamily="18" charset="0"/>
                <a:ea typeface="宋体" panose="02010600030101010101" pitchFamily="2" charset="-122"/>
              </a:rPr>
              <a:t>                                                       论证分论点①： 回答是什么</a:t>
            </a:r>
            <a:endParaRPr lang="zh-CN" altLang="en-US" sz="2400" b="1">
              <a:latin typeface="宋体" panose="02010600030101010101" pitchFamily="2" charset="-122"/>
              <a:ea typeface="宋体" panose="02010600030101010101" pitchFamily="2" charset="-122"/>
            </a:endParaRPr>
          </a:p>
          <a:p>
            <a:pPr>
              <a:spcBef>
                <a:spcPct val="50000"/>
              </a:spcBef>
            </a:pPr>
            <a:r>
              <a:rPr lang="en-US" altLang="zh-CN" sz="2400" b="1">
                <a:latin typeface="Times New Roman" panose="02020603050405020304" pitchFamily="18" charset="0"/>
                <a:ea typeface="宋体" panose="02010600030101010101" pitchFamily="2" charset="-122"/>
              </a:rPr>
              <a:t>D</a:t>
            </a:r>
            <a:r>
              <a:rPr lang="zh-CN" altLang="en-US" sz="2400" b="1">
                <a:latin typeface="Times New Roman" panose="02020603050405020304" pitchFamily="18" charset="0"/>
                <a:ea typeface="宋体" panose="02010600030101010101" pitchFamily="2" charset="-122"/>
              </a:rPr>
              <a:t>、层进式   本论（证明论点） 论证分论点②：回答为什么    </a:t>
            </a:r>
            <a:r>
              <a:rPr lang="zh-CN" altLang="en-US" sz="2400" b="1">
                <a:solidFill>
                  <a:srgbClr val="FF3300"/>
                </a:solidFill>
                <a:latin typeface="Times New Roman" panose="02020603050405020304" pitchFamily="18" charset="0"/>
                <a:ea typeface="宋体" panose="02010600030101010101" pitchFamily="2" charset="-122"/>
              </a:rPr>
              <a:t>层进</a:t>
            </a:r>
            <a:r>
              <a:rPr lang="zh-CN" altLang="en-US" sz="2400" b="1">
                <a:latin typeface="Times New Roman" panose="02020603050405020304" pitchFamily="18" charset="0"/>
                <a:ea typeface="宋体" panose="02010600030101010101" pitchFamily="2" charset="-122"/>
              </a:rPr>
              <a:t>                                                                     </a:t>
            </a:r>
            <a:endParaRPr lang="zh-CN" altLang="en-US" sz="2400" b="1">
              <a:latin typeface="Times New Roman" panose="02020603050405020304" pitchFamily="18" charset="0"/>
              <a:ea typeface="宋体" panose="02010600030101010101" pitchFamily="2" charset="-122"/>
            </a:endParaRPr>
          </a:p>
          <a:p>
            <a:pPr>
              <a:spcBef>
                <a:spcPct val="50000"/>
              </a:spcBef>
            </a:pPr>
            <a:r>
              <a:rPr lang="zh-CN" altLang="en-US" sz="2400" b="1">
                <a:latin typeface="Times New Roman" panose="02020603050405020304" pitchFamily="18" charset="0"/>
                <a:ea typeface="宋体" panose="02010600030101010101" pitchFamily="2" charset="-122"/>
              </a:rPr>
              <a:t>                                                       论证分论点③：回答怎么办</a:t>
            </a:r>
            <a:endParaRPr lang="zh-CN" altLang="en-US" sz="2400" b="1">
              <a:latin typeface="Times New Roman" panose="02020603050405020304" pitchFamily="18" charset="0"/>
              <a:ea typeface="宋体" panose="02010600030101010101" pitchFamily="2" charset="-122"/>
            </a:endParaRPr>
          </a:p>
          <a:p>
            <a:pPr>
              <a:spcBef>
                <a:spcPct val="50000"/>
              </a:spcBef>
            </a:pPr>
            <a:r>
              <a:rPr lang="zh-CN" altLang="en-US" sz="2400" b="1">
                <a:latin typeface="Times New Roman" panose="02020603050405020304" pitchFamily="18" charset="0"/>
                <a:ea typeface="宋体" panose="02010600030101010101" pitchFamily="2" charset="-122"/>
              </a:rPr>
              <a:t>                      结论（照应）</a:t>
            </a:r>
            <a:endParaRPr lang="zh-CN" altLang="en-US" sz="2400" b="1">
              <a:latin typeface="Times New Roman" panose="02020603050405020304" pitchFamily="18" charset="0"/>
              <a:ea typeface="宋体" panose="02010600030101010101" pitchFamily="2" charset="-122"/>
            </a:endParaRPr>
          </a:p>
        </p:txBody>
      </p:sp>
      <p:sp>
        <p:nvSpPr>
          <p:cNvPr id="13316" name="AutoShape 5" title=""/>
          <p:cNvSpPr/>
          <p:nvPr/>
        </p:nvSpPr>
        <p:spPr>
          <a:xfrm>
            <a:off x="3216275" y="1989138"/>
            <a:ext cx="180975" cy="2447925"/>
          </a:xfrm>
          <a:prstGeom prst="leftBrace">
            <a:avLst>
              <a:gd name="adj1" fmla="val 112656"/>
              <a:gd name="adj2" fmla="val 50000"/>
            </a:avLst>
          </a:prstGeom>
          <a:noFill/>
          <a:ln w="57150" cap="flat" cmpd="sng">
            <a:solidFill>
              <a:srgbClr val="99CCFF"/>
            </a:solidFill>
            <a:prstDash val="solid"/>
            <a:roun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13317" name="AutoShape 6" title=""/>
          <p:cNvSpPr/>
          <p:nvPr/>
        </p:nvSpPr>
        <p:spPr>
          <a:xfrm>
            <a:off x="5735638" y="2492375"/>
            <a:ext cx="180975" cy="1368425"/>
          </a:xfrm>
          <a:prstGeom prst="leftBrace">
            <a:avLst>
              <a:gd name="adj1" fmla="val 62976"/>
              <a:gd name="adj2" fmla="val 50000"/>
            </a:avLst>
          </a:prstGeom>
          <a:noFill/>
          <a:ln w="57150" cap="flat" cmpd="sng">
            <a:solidFill>
              <a:srgbClr val="99CCFF"/>
            </a:solidFill>
            <a:prstDash val="solid"/>
            <a:roun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13318" name="Line 9" title=""/>
          <p:cNvSpPr/>
          <p:nvPr/>
        </p:nvSpPr>
        <p:spPr>
          <a:xfrm flipH="1">
            <a:off x="9875838" y="2420938"/>
            <a:ext cx="0" cy="215900"/>
          </a:xfrm>
          <a:prstGeom prst="line">
            <a:avLst/>
          </a:prstGeom>
          <a:ln w="57150" cap="flat" cmpd="thinThick">
            <a:solidFill>
              <a:srgbClr val="99CCFF"/>
            </a:solidFill>
            <a:prstDash val="solid"/>
            <a:roun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19" name="Line 10" title=""/>
          <p:cNvSpPr/>
          <p:nvPr/>
        </p:nvSpPr>
        <p:spPr>
          <a:xfrm flipH="1">
            <a:off x="9875838" y="3068638"/>
            <a:ext cx="0" cy="215900"/>
          </a:xfrm>
          <a:prstGeom prst="line">
            <a:avLst/>
          </a:prstGeom>
          <a:ln w="57150" cap="flat" cmpd="thinThick">
            <a:solidFill>
              <a:srgbClr val="99CCFF"/>
            </a:solidFill>
            <a:prstDash val="solid"/>
            <a:roun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20" name="Line 11" title=""/>
          <p:cNvSpPr/>
          <p:nvPr/>
        </p:nvSpPr>
        <p:spPr>
          <a:xfrm flipH="1">
            <a:off x="9875838" y="3644900"/>
            <a:ext cx="0" cy="215900"/>
          </a:xfrm>
          <a:prstGeom prst="line">
            <a:avLst/>
          </a:prstGeom>
          <a:ln w="57150" cap="flat" cmpd="thinThick">
            <a:solidFill>
              <a:srgbClr val="99CCFF"/>
            </a:solidFill>
            <a:prstDash val="solid"/>
            <a:roun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21" name="Rectangle 13" title=""/>
          <p:cNvSpPr/>
          <p:nvPr/>
        </p:nvSpPr>
        <p:spPr>
          <a:xfrm>
            <a:off x="9191625" y="6453188"/>
            <a:ext cx="1476375" cy="404812"/>
          </a:xfrm>
          <a:prstGeom prst="rect">
            <a:avLst/>
          </a:prstGeom>
          <a:solidFill>
            <a:srgbClr val="99CCFF"/>
          </a:solidFill>
          <a:ln w="9525">
            <a:noFill/>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11" name="矩形 10" title=""/>
          <p:cNvSpPr/>
          <p:nvPr userDrawn="1">
            <p:custDataLst>
              <p:tags r:id="rId3"/>
            </p:custDataLst>
          </p:nvPr>
        </p:nvSpPr>
        <p:spPr>
          <a:xfrm>
            <a:off x="10056495" y="3632835"/>
            <a:ext cx="2135505" cy="3225165"/>
          </a:xfrm>
          <a:prstGeom prst="rect">
            <a:avLst/>
          </a:prstGeom>
          <a:blipFill dpi="0" rotWithShape="1">
            <a:blip r:embed="rId4">
              <a:alphaModFix amt="80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solidFill>
                <a:schemeClr val="lt1"/>
              </a:solidFill>
              <a:latin typeface="隶书" panose="02010509060101010101" pitchFamily="49" charset="-122"/>
              <a:ea typeface="隶书" panose="02010509060101010101" pitchFamily="49" charset="-122"/>
            </a:endParaRPr>
          </a:p>
        </p:txBody>
      </p:sp>
      <p:pic>
        <p:nvPicPr>
          <p:cNvPr id="12" name="图片 11" title=""/>
          <p:cNvPicPr>
            <a:picLocks noChangeAspect="1"/>
          </p:cNvPicPr>
          <p:nvPr userDrawn="1">
            <p:custDataLst>
              <p:tags r:id="rId7"/>
            </p:custDataLst>
          </p:nvPr>
        </p:nvPicPr>
        <p:blipFill>
          <a:blip r:embed="rId5">
            <a:extLst>
              <a:ext uri="{BEBA8EAE-BF5A-486C-A8C5-ECC9F3942E4B}">
                <a14:imgProps xmlns:a14="http://schemas.microsoft.com/office/drawing/2010/main">
                  <a14:imgLayer r:embed="rId6">
                    <a14:imgEffect>
                      <a14:backgroundRemoval b="88889" l="8696" r="100000" t="9877"/>
                    </a14:imgEffect>
                  </a14:imgLayer>
                </a14:imgProps>
              </a:ext>
              <a:ext uri="{28A0092B-C50C-407E-A947-70E740481C1C}">
                <a14:useLocalDpi xmlns:a14="http://schemas.microsoft.com/office/drawing/2010/main" val="0"/>
              </a:ext>
            </a:extLst>
          </a:blip>
          <a:stretch>
            <a:fillRect/>
          </a:stretch>
        </p:blipFill>
        <p:spPr>
          <a:xfrm>
            <a:off x="0" y="-243205"/>
            <a:ext cx="1126490" cy="791845"/>
          </a:xfrm>
          <a:prstGeom prst="rect">
            <a:avLst/>
          </a:prstGeom>
        </p:spPr>
      </p:pic>
      <p:sp>
        <p:nvSpPr>
          <p:cNvPr id="15362" name="Text Box 1026" title=""/>
          <p:cNvSpPr txBox="1"/>
          <p:nvPr>
            <p:custDataLst>
              <p:tags r:id="rId8"/>
            </p:custDataLst>
          </p:nvPr>
        </p:nvSpPr>
        <p:spPr>
          <a:xfrm>
            <a:off x="1828800" y="0"/>
            <a:ext cx="7239000" cy="58356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spcBef>
                <a:spcPct val="50000"/>
              </a:spcBef>
            </a:pPr>
            <a:endParaRPr lang="zh-CN" altLang="zh-CN" sz="3200" b="1">
              <a:solidFill>
                <a:schemeClr val="dk1"/>
              </a:solidFill>
              <a:latin typeface="隶书" panose="02010509060101010101" pitchFamily="49" charset="-122"/>
              <a:ea typeface="隶书" panose="02010509060101010101" pitchFamily="49" charset="-122"/>
            </a:endParaRPr>
          </a:p>
        </p:txBody>
      </p:sp>
      <p:sp>
        <p:nvSpPr>
          <p:cNvPr id="35843" name="Text Box 1027" title=""/>
          <p:cNvSpPr txBox="1"/>
          <p:nvPr/>
        </p:nvSpPr>
        <p:spPr>
          <a:xfrm>
            <a:off x="1558925" y="471488"/>
            <a:ext cx="8991600" cy="399986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pPr>
            <a:r>
              <a:rPr lang="en-US" altLang="zh-CN" sz="2800">
                <a:solidFill>
                  <a:srgbClr val="000000"/>
                </a:solidFill>
                <a:latin typeface="隶书" panose="02010509060101010101" pitchFamily="49" charset="-122"/>
                <a:ea typeface="隶书" panose="02010509060101010101" pitchFamily="49" charset="-122"/>
                <a:cs typeface="隶书" panose="02010509060101010101" pitchFamily="49" charset="-122"/>
              </a:rPr>
              <a:t>                                    </a:t>
            </a:r>
            <a:r>
              <a:rPr lang="zh-CN" altLang="en-US" sz="2800">
                <a:solidFill>
                  <a:srgbClr val="000000"/>
                </a:solidFill>
                <a:latin typeface="隶书" panose="02010509060101010101" pitchFamily="49" charset="-122"/>
                <a:ea typeface="隶书" panose="02010509060101010101" pitchFamily="49" charset="-122"/>
                <a:cs typeface="隶书" panose="02010509060101010101" pitchFamily="49" charset="-122"/>
              </a:rPr>
              <a:t>一、探因分析法</a:t>
            </a:r>
            <a:endParaRPr lang="zh-CN" altLang="en-US" sz="28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eaLnBrk="1" hangingPunct="1">
              <a:spcBef>
                <a:spcPct val="50000"/>
              </a:spcBef>
            </a:pPr>
            <a:r>
              <a:rPr lang="zh-CN" altLang="en-US" sz="2800">
                <a:solidFill>
                  <a:srgbClr val="000000"/>
                </a:solidFill>
                <a:latin typeface="隶书" panose="02010509060101010101" pitchFamily="49" charset="-122"/>
                <a:ea typeface="隶书" panose="02010509060101010101" pitchFamily="49" charset="-122"/>
                <a:cs typeface="隶书" panose="02010509060101010101" pitchFamily="49" charset="-122"/>
              </a:rPr>
              <a:t>        就是对事例中的行为，沿着“为什么”这条思路，探究其根源，发现其本质，使内容逐步深化。如 ：</a:t>
            </a:r>
            <a:endParaRPr lang="zh-CN" altLang="en-US" sz="28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eaLnBrk="1" hangingPunct="1">
              <a:spcBef>
                <a:spcPct val="50000"/>
              </a:spcBef>
            </a:pPr>
            <a:r>
              <a:rPr lang="zh-CN" altLang="en-US" sz="2800">
                <a:solidFill>
                  <a:srgbClr val="000000"/>
                </a:solidFill>
                <a:latin typeface="隶书" panose="02010509060101010101" pitchFamily="49" charset="-122"/>
                <a:ea typeface="隶书" panose="02010509060101010101" pitchFamily="49" charset="-122"/>
                <a:cs typeface="隶书" panose="02010509060101010101" pitchFamily="49" charset="-122"/>
              </a:rPr>
              <a:t> 论点：让孩子独立翱翔</a:t>
            </a:r>
            <a:endParaRPr lang="zh-CN" altLang="en-US" sz="28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eaLnBrk="1" hangingPunct="1">
              <a:spcBef>
                <a:spcPct val="50000"/>
              </a:spcBef>
            </a:pPr>
            <a:r>
              <a:rPr lang="zh-CN" altLang="en-US" sz="2800">
                <a:solidFill>
                  <a:srgbClr val="000000"/>
                </a:solidFill>
                <a:latin typeface="隶书" panose="02010509060101010101" pitchFamily="49" charset="-122"/>
                <a:ea typeface="隶书" panose="02010509060101010101" pitchFamily="49" charset="-122"/>
                <a:cs typeface="隶书" panose="02010509060101010101" pitchFamily="49" charset="-122"/>
              </a:rPr>
              <a:t>事例：</a:t>
            </a:r>
            <a:r>
              <a:rPr lang="zh-CN" altLang="en-US" sz="2400">
                <a:solidFill>
                  <a:srgbClr val="000000"/>
                </a:solidFill>
                <a:latin typeface="隶书" panose="02010509060101010101" pitchFamily="49" charset="-122"/>
                <a:ea typeface="隶书" panose="02010509060101010101" pitchFamily="49" charset="-122"/>
                <a:cs typeface="隶书" panose="02010509060101010101" pitchFamily="49" charset="-122"/>
              </a:rPr>
              <a:t>改革开放以来，随着我国物质条件的极大丰富，我们的小皇帝、小公主们越发的养优处尊。物质条件的改善并没有带来人文素质的提高，中日两国少儿夏令营活动中，中国少年的种种孱弱行为，无不给了我们深刻的教训。</a:t>
            </a:r>
            <a:endParaRPr lang="zh-CN" altLang="en-US" sz="24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
        <p:nvSpPr>
          <p:cNvPr id="35844" name="Text Box 1028" title=""/>
          <p:cNvSpPr txBox="1"/>
          <p:nvPr/>
        </p:nvSpPr>
        <p:spPr>
          <a:xfrm>
            <a:off x="1524000" y="4437063"/>
            <a:ext cx="9144000" cy="187642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800" b="1">
                <a:solidFill>
                  <a:srgbClr val="000000"/>
                </a:solidFill>
                <a:latin typeface="隶书" panose="02010509060101010101" pitchFamily="49" charset="-122"/>
                <a:ea typeface="隶书" panose="02010509060101010101" pitchFamily="49" charset="-122"/>
                <a:cs typeface="隶书" panose="02010509060101010101" pitchFamily="49" charset="-122"/>
              </a:rPr>
              <a:t>论证：</a:t>
            </a:r>
            <a:r>
              <a:rPr lang="zh-CN" altLang="en-US" sz="2000" b="1">
                <a:solidFill>
                  <a:srgbClr val="000000"/>
                </a:solidFill>
                <a:latin typeface="隶书" panose="02010509060101010101" pitchFamily="49" charset="-122"/>
                <a:ea typeface="隶书" panose="02010509060101010101" pitchFamily="49" charset="-122"/>
                <a:cs typeface="隶书" panose="02010509060101010101" pitchFamily="49" charset="-122"/>
              </a:rPr>
              <a:t>我们家长惟恐向孩子们表达爱心不足，爱心如潮，给孩子们报补习班，学钢琴学舞蹈，参加奥林匹克各种学科大赛等等，已经使我们的青少年不堪重负。我们的学校和社会所呼吁的各种精英教育，多种因素混合在一起，试想我们的孩子以后还能脱离用爱心筑起的巢穴吗？</a:t>
            </a:r>
            <a:endParaRPr lang="zh-CN" altLang="en-US" sz="2000" b="1">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eaLnBrk="1" hangingPunct="1"/>
            <a:r>
              <a:rPr lang="zh-CN" altLang="en-US" sz="2800" b="1">
                <a:solidFill>
                  <a:srgbClr val="000000"/>
                </a:solidFill>
                <a:latin typeface="隶书" panose="02010509060101010101" pitchFamily="49" charset="-122"/>
                <a:ea typeface="隶书" panose="02010509060101010101" pitchFamily="49" charset="-122"/>
                <a:cs typeface="隶书" panose="02010509060101010101" pitchFamily="49" charset="-122"/>
              </a:rPr>
              <a:t>                                      </a:t>
            </a:r>
            <a:r>
              <a:rPr lang="en-US" altLang="zh-CN" sz="2400" b="1">
                <a:solidFill>
                  <a:srgbClr val="000000"/>
                </a:solidFill>
                <a:latin typeface="隶书" panose="02010509060101010101" pitchFamily="49" charset="-122"/>
                <a:ea typeface="隶书" panose="02010509060101010101" pitchFamily="49" charset="-122"/>
                <a:cs typeface="隶书" panose="02010509060101010101" pitchFamily="49" charset="-122"/>
              </a:rPr>
              <a:t>——07</a:t>
            </a:r>
            <a:r>
              <a:rPr lang="zh-CN" altLang="en-US" sz="2400" b="1">
                <a:solidFill>
                  <a:srgbClr val="000000"/>
                </a:solidFill>
                <a:latin typeface="隶书" panose="02010509060101010101" pitchFamily="49" charset="-122"/>
                <a:ea typeface="隶书" panose="02010509060101010101" pitchFamily="49" charset="-122"/>
                <a:cs typeface="隶书" panose="02010509060101010101" pitchFamily="49" charset="-122"/>
              </a:rPr>
              <a:t>陕西卷</a:t>
            </a:r>
            <a:r>
              <a:rPr lang="en-US" altLang="zh-CN" sz="2400" b="1">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zh-CN" altLang="en-US" sz="2400" b="1">
                <a:solidFill>
                  <a:srgbClr val="000000"/>
                </a:solidFill>
                <a:latin typeface="隶书" panose="02010509060101010101" pitchFamily="49" charset="-122"/>
                <a:ea typeface="隶书" panose="02010509060101010101" pitchFamily="49" charset="-122"/>
                <a:cs typeface="隶书" panose="02010509060101010101" pitchFamily="49" charset="-122"/>
              </a:rPr>
              <a:t>让孩子翱翔吧</a:t>
            </a:r>
            <a:r>
              <a:rPr lang="en-US" altLang="zh-CN" sz="2400" b="1">
                <a:solidFill>
                  <a:srgbClr val="000000"/>
                </a:solidFill>
                <a:latin typeface="隶书" panose="02010509060101010101" pitchFamily="49" charset="-122"/>
                <a:ea typeface="隶书" panose="02010509060101010101" pitchFamily="49" charset="-122"/>
                <a:cs typeface="隶书" panose="02010509060101010101" pitchFamily="49" charset="-122"/>
              </a:rPr>
              <a:t>》</a:t>
            </a:r>
            <a:endParaRPr lang="en-US" altLang="zh-CN" sz="2400" b="1">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
        <p:nvSpPr>
          <p:cNvPr id="35845" name="Text Box 1029" title=""/>
          <p:cNvSpPr txBox="1"/>
          <p:nvPr>
            <p:custDataLst>
              <p:tags r:id="rId9"/>
            </p:custDataLst>
          </p:nvPr>
        </p:nvSpPr>
        <p:spPr>
          <a:xfrm>
            <a:off x="1524000" y="115888"/>
            <a:ext cx="3889375" cy="58356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pPr>
            <a:r>
              <a:rPr lang="zh-CN" altLang="en-US" sz="3200" b="1">
                <a:solidFill>
                  <a:schemeClr val="dk1"/>
                </a:solidFill>
                <a:latin typeface="隶书" panose="02010509060101010101" pitchFamily="49" charset="-122"/>
                <a:ea typeface="隶书" panose="02010509060101010101" pitchFamily="49" charset="-122"/>
              </a:rPr>
              <a:t>分析论据的几种方法</a:t>
            </a:r>
            <a:endParaRPr lang="zh-CN" altLang="en-US" sz="3200" b="1">
              <a:solidFill>
                <a:schemeClr val="dk1"/>
              </a:solidFill>
              <a:latin typeface="隶书" panose="02010509060101010101" pitchFamily="49" charset="-122"/>
              <a:ea typeface="隶书" panose="02010509060101010101" pitchFamily="49" charset="-122"/>
            </a:endParaRPr>
          </a:p>
        </p:txBody>
      </p:sp>
    </p:spTree>
    <p:custDataLst>
      <p:tags r:id="rId1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35845"/>
                                        </p:tgtEl>
                                        <p:attrNameLst>
                                          <p:attrName>style.visibility</p:attrName>
                                        </p:attrNameLst>
                                      </p:cBhvr>
                                      <p:to>
                                        <p:strVal val="visible"/>
                                      </p:to>
                                    </p:set>
                                    <p:anim calcmode="lin" valueType="num">
                                      <p:cBhvr additive="base">
                                        <p:cTn id="7" dur="500" fill="hold"/>
                                        <p:tgtEl>
                                          <p:spTgt spid="35845"/>
                                        </p:tgtEl>
                                        <p:attrNameLst>
                                          <p:attrName>ppt_x</p:attrName>
                                        </p:attrNameLst>
                                      </p:cBhvr>
                                      <p:tavLst>
                                        <p:tav tm="0">
                                          <p:val>
                                            <p:strVal val="0-#ppt_w/2"/>
                                          </p:val>
                                        </p:tav>
                                        <p:tav tm="100000">
                                          <p:val>
                                            <p:strVal val="#ppt_x"/>
                                          </p:val>
                                        </p:tav>
                                      </p:tavLst>
                                    </p:anim>
                                    <p:anim calcmode="lin" valueType="num">
                                      <p:cBhvr additive="base">
                                        <p:cTn id="8" dur="500" fill="hold"/>
                                        <p:tgtEl>
                                          <p:spTgt spid="3584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xit" presetSubtype="4" dur="500" fill="hold" grpId="1" nodeType="clickEffect">
                                  <p:stCondLst>
                                    <p:cond delay="0"/>
                                  </p:stCondLst>
                                  <p:childTnLst>
                                    <p:anim calcmode="lin" valueType="num">
                                      <p:cBhvr additive="base">
                                        <p:cTn id="12" dur="500"/>
                                        <p:tgtEl>
                                          <p:spTgt spid="35845"/>
                                        </p:tgtEl>
                                        <p:attrNameLst>
                                          <p:attrName>ppt_x</p:attrName>
                                        </p:attrNameLst>
                                      </p:cBhvr>
                                      <p:tavLst>
                                        <p:tav tm="0">
                                          <p:val>
                                            <p:strVal val="ppt_x"/>
                                          </p:val>
                                        </p:tav>
                                        <p:tav tm="100000">
                                          <p:val>
                                            <p:strVal val="ppt_x"/>
                                          </p:val>
                                        </p:tav>
                                      </p:tavLst>
                                    </p:anim>
                                    <p:anim calcmode="lin" valueType="num">
                                      <p:cBhvr additive="base">
                                        <p:cTn id="13" dur="500"/>
                                        <p:tgtEl>
                                          <p:spTgt spid="35845"/>
                                        </p:tgtEl>
                                        <p:attrNameLst>
                                          <p:attrName>ppt_y</p:attrName>
                                        </p:attrNameLst>
                                      </p:cBhvr>
                                      <p:tavLst>
                                        <p:tav tm="0">
                                          <p:val>
                                            <p:strVal val="ppt_y"/>
                                          </p:val>
                                        </p:tav>
                                        <p:tav tm="100000">
                                          <p:val>
                                            <p:strVal val="1+ppt_h/2"/>
                                          </p:val>
                                        </p:tav>
                                      </p:tavLst>
                                    </p:anim>
                                    <p:set>
                                      <p:cBhvr>
                                        <p:cTn id="14" dur="1" fill="hold">
                                          <p:stCondLst>
                                            <p:cond delay="499"/>
                                          </p:stCondLst>
                                        </p:cTn>
                                        <p:tgtEl>
                                          <p:spTgt spid="35845"/>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p:stCondLst>
                              <p:cond delay="0"/>
                            </p:stCondLst>
                            <p:childTnLst>
                              <p:par>
                                <p:cTn id="17" presetID="3" presetClass="entr" presetSubtype="10" dur="500" fill="hold" grpId="0" nodeType="clickEffect">
                                  <p:stCondLst>
                                    <p:cond delay="0"/>
                                  </p:stCondLst>
                                  <p:childTnLst>
                                    <p:set>
                                      <p:cBhvr>
                                        <p:cTn id="18" dur="1" fill="hold">
                                          <p:stCondLst>
                                            <p:cond delay="0"/>
                                          </p:stCondLst>
                                        </p:cTn>
                                        <p:tgtEl>
                                          <p:spTgt spid="35843"/>
                                        </p:tgtEl>
                                        <p:attrNameLst>
                                          <p:attrName>style.visibility</p:attrName>
                                        </p:attrNameLst>
                                      </p:cBhvr>
                                      <p:to>
                                        <p:strVal val="visible"/>
                                      </p:to>
                                    </p:set>
                                    <p:animEffect transition="in" filter="blinds(horizontal)">
                                      <p:cBhvr>
                                        <p:cTn id="19" dur="500"/>
                                        <p:tgtEl>
                                          <p:spTgt spid="35843"/>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35844"/>
                                        </p:tgtEl>
                                        <p:attrNameLst>
                                          <p:attrName>style.visibility</p:attrName>
                                        </p:attrNameLst>
                                      </p:cBhvr>
                                      <p:to>
                                        <p:strVal val="visible"/>
                                      </p:to>
                                    </p:set>
                                    <p:anim calcmode="lin" valueType="num">
                                      <p:cBhvr additive="base">
                                        <p:cTn id="24" dur="500" fill="hold"/>
                                        <p:tgtEl>
                                          <p:spTgt spid="35844"/>
                                        </p:tgtEl>
                                        <p:attrNameLst>
                                          <p:attrName>ppt_x</p:attrName>
                                        </p:attrNameLst>
                                      </p:cBhvr>
                                      <p:tavLst>
                                        <p:tav tm="0">
                                          <p:val>
                                            <p:strVal val="#ppt_x"/>
                                          </p:val>
                                        </p:tav>
                                        <p:tav tm="100000">
                                          <p:val>
                                            <p:strVal val="#ppt_x"/>
                                          </p:val>
                                        </p:tav>
                                      </p:tavLst>
                                    </p:anim>
                                    <p:anim calcmode="lin" valueType="num">
                                      <p:cBhvr additive="base">
                                        <p:cTn id="25" dur="500" fill="hold"/>
                                        <p:tgtEl>
                                          <p:spTgt spid="358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P spid="35844" grpId="0"/>
      <p:bldP spid="35845" grpId="0"/>
      <p:bldP spid="35845" grpId="1"/>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https://d.book118.com/755324142214011044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9.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5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5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6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6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6"/>
  <p:tag name="KSO_WM_UNIT_INDEX" val="16"/>
  <p:tag name="KSO_WM_UNIT_LAYERLEVEL" val="1"/>
  <p:tag name="KSO_WM_UNIT_TYPE" val="i"/>
</p:tagLst>
</file>

<file path=ppt/tags/tag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3"/>
  <p:tag name="KSO_WM_UNIT_INDEX" val="3"/>
  <p:tag name="KSO_WM_UNIT_LAYERLEVEL" val="1"/>
  <p:tag name="KSO_WM_UNIT_TYPE" val="i"/>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3"/>
  <p:tag name="KSO_WM_UNIT_INDEX" val="3"/>
  <p:tag name="KSO_WM_UNIT_LAYERLEVEL" val="1"/>
  <p:tag name="KSO_WM_UNIT_TYPE" val="i"/>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KSO_WM_BEAUTIFY_FLAG" val="#wm#"/>
  <p:tag name="KSO_WM_COMBINE_RELATE_SLIDE_ID" val="background20177651_1"/>
  <p:tag name="KSO_WM_TAG_VERSION" val="1.0"/>
  <p:tag name="KSO_WM_TEMPLATE_CATEGORY" val="custom"/>
  <p:tag name="KSO_WM_TEMPLATE_COLOR_TYPE" val="1"/>
  <p:tag name="KSO_WM_TEMPLATE_INDEX" val="20180816"/>
  <p:tag name="KSO_WM_TEMPLATE_MASTER_THUMB_INDEX" val="12"/>
  <p:tag name="KSO_WM_TEMPLATE_MASTER_TYPE" val="1"/>
  <p:tag name="KSO_WM_TEMPLATE_SUBCATEGORY" val="0"/>
  <p:tag name="KSO_WM_TEMPLATE_THUMBS_INDEX" val="1、4、5、6、11、12、18、21、27、28"/>
  <p:tag name="KSO_WM_UNIT_SHOW_EDIT_AREA_INDICATION" val="0"/>
</p:tagLst>
</file>

<file path=ppt/tags/tag142.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d*1"/>
  <p:tag name="KSO_WM_UNIT_INDEX" val="1"/>
  <p:tag name="KSO_WM_UNIT_LAYERLEVEL" val="1"/>
  <p:tag name="KSO_WM_UNIT_SUPPORT_UNIT_TYPE" val="[&quot;d&quot;]"/>
  <p:tag name="KSO_WM_UNIT_TYPE" val="d"/>
  <p:tag name="KSO_WM_UNIT_VALUE" val="1904*3384"/>
</p:tagLst>
</file>

<file path=ppt/tags/tag143.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y*1"/>
  <p:tag name="KSO_WM_UNIT_INDEX" val="1"/>
  <p:tag name="KSO_WM_UNIT_LAYERLEVEL" val="1"/>
  <p:tag name="KSO_WM_UNIT_TYPE" val="y"/>
</p:tagLst>
</file>

<file path=ppt/tags/tag144.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i*1"/>
  <p:tag name="KSO_WM_UNIT_INDEX" val="1"/>
  <p:tag name="KSO_WM_UNIT_LAYERLEVEL" val="1"/>
  <p:tag name="KSO_WM_UNIT_TYPE" val="i"/>
</p:tagLst>
</file>

<file path=ppt/tags/tag145.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46.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147.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i*4"/>
  <p:tag name="KSO_WM_UNIT_INDEX" val="4"/>
  <p:tag name="KSO_WM_UNIT_LAYERLEVEL" val="1"/>
  <p:tag name="KSO_WM_UNIT_TYPE" val="i"/>
</p:tagLst>
</file>

<file path=ppt/tags/tag148.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i*5"/>
  <p:tag name="KSO_WM_UNIT_INDEX" val="5"/>
  <p:tag name="KSO_WM_UNIT_LAYERLEVEL" val="1"/>
  <p:tag name="KSO_WM_UNIT_TYPE" val="i"/>
</p:tagLst>
</file>

<file path=ppt/tags/tag149.xml><?xml version="1.0" encoding="utf-8"?>
<p:tagLst xmlns:p="http://schemas.openxmlformats.org/presentationml/2006/main">
  <p:tag name="KSO_WM_BEAUTIFY_FLAG" val="#wm#"/>
  <p:tag name="KSO_WM_SLIDE_BACKGROUND_MASK_FLAG" val="1"/>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i*6"/>
  <p:tag name="KSO_WM_UNIT_INDEX" val="6"/>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180816"/>
  <p:tag name="KSO_WM_UNIT_COMPATIBLE" val="0"/>
  <p:tag name="KSO_WM_UNIT_DIAGRAM_ISNUMVISUAL" val="0"/>
  <p:tag name="KSO_WM_UNIT_DIAGRAM_ISREFERUNIT" val="0"/>
  <p:tag name="KSO_WM_UNIT_HIGHLIGHT" val="0"/>
  <p:tag name="KSO_WM_UNIT_ID" val="custom20180816_1*a*1"/>
  <p:tag name="KSO_WM_UNIT_INDEX" val="1"/>
  <p:tag name="KSO_WM_UNIT_ISCONTENTSTITLE" val="0"/>
  <p:tag name="KSO_WM_UNIT_ISNUMDGMTITLE" val="0"/>
  <p:tag name="KSO_WM_UNIT_LAYERLEVEL" val="1"/>
  <p:tag name="KSO_WM_UNIT_NOCLEAR" val="0"/>
  <p:tag name="KSO_WM_UNIT_PRESET_TEXT" val="映日荷花别样红"/>
  <p:tag name="KSO_WM_UNIT_TEXT_FILL_FORE_SCHEMECOLOR_INDEX" val="5"/>
  <p:tag name="KSO_WM_UNIT_TEXT_FILL_FORE_SCHEMECOLOR_INDEX_BRIGHTNESS" val="0"/>
  <p:tag name="KSO_WM_UNIT_TEXT_FILL_TYPE" val="1"/>
  <p:tag name="KSO_WM_UNIT_TYPE" val="a"/>
  <p:tag name="KSO_WM_UNIT_VALUE" val="24"/>
</p:tagLst>
</file>

<file path=ppt/tags/tag151.xml><?xml version="1.0" encoding="utf-8"?>
<p:tagLst xmlns:p="http://schemas.openxmlformats.org/presentationml/2006/main">
  <p:tag name="KSO_WM_BEAUTIFY_FLAG" val="#wm#"/>
  <p:tag name="KSO_WM_COMBINE_RELATE_SLIDE_ID" val="background20177651_1"/>
  <p:tag name="KSO_WM_SLIDE_ID" val="custom20180816_1"/>
  <p:tag name="KSO_WM_SLIDE_INDEX" val="1"/>
  <p:tag name="KSO_WM_SLIDE_ITEM_CNT" val="0"/>
  <p:tag name="KSO_WM_SLIDE_LAYOUT" val="a_d_y"/>
  <p:tag name="KSO_WM_SLIDE_LAYOUT_CNT" val="1_1_1"/>
  <p:tag name="KSO_WM_SLIDE_SUBTYPE" val="picTxt"/>
  <p:tag name="KSO_WM_SLIDE_TYPE" val="title"/>
  <p:tag name="KSO_WM_TAG_VERSION" val="1.0"/>
  <p:tag name="KSO_WM_TEMPLATE_CATEGORY" val="custom"/>
  <p:tag name="KSO_WM_TEMPLATE_COLOR_TYPE" val="1"/>
  <p:tag name="KSO_WM_TEMPLATE_INDEX" val="20180816"/>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6、11、12、18、21、27、28"/>
  <p:tag name="KSO_WM_TEMPLATE_TOPIC_DEFAULT" val="1"/>
  <p:tag name="KSO_WM_TEMPLATE_TOPIC_ID" val="2869567"/>
  <p:tag name="KSO_WM_UNIT_SHOW_EDIT_AREA_INDICATION" val="1"/>
</p:tagLst>
</file>

<file path=ppt/tags/tag1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6"/>
  <p:tag name="KSO_WM_UNIT_INDEX" val="16"/>
  <p:tag name="KSO_WM_UNIT_LAYERLEVEL" val="1"/>
  <p:tag name="KSO_WM_UNIT_TYPE" val="i"/>
</p:tagLst>
</file>

<file path=ppt/tags/tag154.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155.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156.xml><?xml version="1.0" encoding="utf-8"?>
<p:tagLst xmlns:p="http://schemas.openxmlformats.org/presentationml/2006/main">
  <p:tag name="KSO_WM_UNIT_TEXT_FILL_FORE_SCHEMECOLOR_INDEX" val="13"/>
  <p:tag name="KSO_WM_UNIT_TEXT_FILL_FORE_SCHEMECOLOR_INDEX_BRIGHTNESS" val="0.25"/>
  <p:tag name="KSO_WM_UNIT_TEXT_FILL_TYPE" val="1"/>
</p:tagLst>
</file>

<file path=ppt/tags/tag157.xml><?xml version="1.0" encoding="utf-8"?>
<p:tagLst xmlns:p="http://schemas.openxmlformats.org/presentationml/2006/main">
  <p:tag name="KSO_WM_UNIT_TEXT_FILL_FORE_SCHEMECOLOR_INDEX" val="13"/>
  <p:tag name="KSO_WM_UNIT_TEXT_FILL_FORE_SCHEMECOLOR_INDEX_BRIGHTNESS" val="0.15"/>
  <p:tag name="KSO_WM_UNIT_TEXT_FILL_TYPE" val="1"/>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wm#"/>
  <p:tag name="KSO_WM_SLIDE_BACKGROUND_TYPE" val="general"/>
  <p:tag name="KSO_WM_SLIDE_BK_DARK_LIGHT" val="2"/>
  <p:tag name="KSO_WM_TEMPLATE_CATEGORY" val="custom"/>
  <p:tag name="KSO_WM_TEMPLATE_INDEX" val="20177135"/>
</p:tagLst>
</file>

<file path=ppt/tags/tag1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6"/>
  <p:tag name="KSO_WM_UNIT_INDEX" val="16"/>
  <p:tag name="KSO_WM_UNIT_LAYERLEVEL" val="1"/>
  <p:tag name="KSO_WM_UNIT_TYPE" val="i"/>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4.xml><?xml version="1.0" encoding="utf-8"?>
<p:tagLst xmlns:p="http://schemas.openxmlformats.org/presentationml/2006/main">
  <p:tag name="KSO_WM_BEAUTIFY_FLAG" val="#wm#"/>
  <p:tag name="KSO_WM_SLIDE_BACKGROUND_TYPE" val="general"/>
  <p:tag name="KSO_WM_SLIDE_BK_DARK_LIGHT" val="2"/>
  <p:tag name="KSO_WM_TEMPLATE_CATEGORY" val="custom"/>
  <p:tag name="KSO_WM_TEMPLATE_INDEX" val="20177135"/>
</p:tagLst>
</file>

<file path=ppt/tags/tag1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6"/>
  <p:tag name="KSO_WM_UNIT_INDEX" val="16"/>
  <p:tag name="KSO_WM_UNIT_LAYERLEVEL" val="1"/>
  <p:tag name="KSO_WM_UNIT_TYPE" val="i"/>
</p:tagLst>
</file>

<file path=ppt/tags/tag1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8.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16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1.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1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UNIT_TEXT_FILL_FORE_SCHEMECOLOR_INDEX" val="13"/>
  <p:tag name="KSO_WM_UNIT_TEXT_FILL_FORE_SCHEMECOLOR_INDEX_BRIGHTNESS" val="0.25"/>
  <p:tag name="KSO_WM_UNIT_TEXT_FILL_TYPE" val="1"/>
</p:tagLst>
</file>

<file path=ppt/tags/tag180.xml><?xml version="1.0" encoding="utf-8"?>
<p:tagLst xmlns:p="http://schemas.openxmlformats.org/presentationml/2006/main">
  <p:tag name="KSO_WM_BEAUTIFY_FLAG" val="#wm#"/>
  <p:tag name="KSO_WM_SLIDE_BACKGROUND_TYPE" val="general"/>
  <p:tag name="KSO_WM_SLIDE_BK_DARK_LIGHT" val="2"/>
  <p:tag name="KSO_WM_TEMPLATE_CATEGORY" val="custom"/>
  <p:tag name="KSO_WM_TEMPLATE_INDEX" val="20177135"/>
</p:tagLst>
</file>

<file path=ppt/tags/tag1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6"/>
  <p:tag name="KSO_WM_UNIT_INDEX" val="16"/>
  <p:tag name="KSO_WM_UNIT_LAYERLEVEL" val="1"/>
  <p:tag name="KSO_WM_UNIT_TYPE" val="i"/>
</p:tagLst>
</file>

<file path=ppt/tags/tag18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7.xml><?xml version="1.0" encoding="utf-8"?>
<p:tagLst xmlns:p="http://schemas.openxmlformats.org/presentationml/2006/main">
  <p:tag name="KSO_WM_SLIDE_BACKGROUND_TYPE" val="general"/>
  <p:tag name="KSO_WM_SLIDE_BK_DARK_LIGHT" val="2"/>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6"/>
  <p:tag name="KSO_WM_UNIT_INDEX" val="16"/>
  <p:tag name="KSO_WM_UNIT_LAYERLEVEL" val="1"/>
  <p:tag name="KSO_WM_UNIT_TYPE" val="i"/>
</p:tagLst>
</file>

<file path=ppt/tags/tag1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2.xml><?xml version="1.0" encoding="utf-8"?>
<p:tagLst xmlns:p="http://schemas.openxmlformats.org/presentationml/2006/main">
  <p:tag name="KSO_WM_SLIDE_BACKGROUND_TYPE" val="general"/>
  <p:tag name="KSO_WM_SLIDE_BK_DARK_LIGHT" val="2"/>
</p:tagLst>
</file>

<file path=ppt/tags/tag19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E3D7CE"/>
      </a:dk2>
      <a:lt2>
        <a:srgbClr val="F2ECE5"/>
      </a:lt2>
      <a:accent1>
        <a:srgbClr val="988487"/>
      </a:accent1>
      <a:accent2>
        <a:srgbClr val="93868A"/>
      </a:accent2>
      <a:accent3>
        <a:srgbClr val="90868F"/>
      </a:accent3>
      <a:accent4>
        <a:srgbClr val="8C8791"/>
      </a:accent4>
      <a:accent5>
        <a:srgbClr val="888694"/>
      </a:accent5>
      <a:accent6>
        <a:srgbClr val="858797"/>
      </a:accent6>
      <a:hlink>
        <a:srgbClr val="5D6BBE"/>
      </a:hlink>
      <a:folHlink>
        <a:srgbClr val="725E82"/>
      </a:folHlink>
    </a:clrScheme>
    <a:fontScheme name="中国风">
      <a:majorFont>
        <a:latin typeface="Arial"/>
        <a:ea typeface="隶书"/>
        <a:cs typeface="Arial"/>
      </a:majorFont>
      <a:minorFont>
        <a:latin typeface="Arial"/>
        <a:ea typeface="隶书"/>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153</Paragraphs>
  <Slides>27</Slides>
  <Notes>4</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27</vt:i4>
      </vt:variant>
    </vt:vector>
  </HeadingPairs>
  <TitlesOfParts>
    <vt:vector baseType="lpstr" size="36">
      <vt:lpstr>Arial</vt:lpstr>
      <vt:lpstr>Calibri</vt:lpstr>
      <vt:lpstr>隶书</vt:lpstr>
      <vt:lpstr>汉仪尚巍手书W</vt:lpstr>
      <vt:lpstr>微软雅黑</vt:lpstr>
      <vt:lpstr>宋体</vt:lpstr>
      <vt:lpstr>Times New Roman</vt:lpstr>
      <vt:lpstr>Calibri Light</vt:lpstr>
      <vt:lpstr>Office Theme</vt:lpstr>
      <vt:lpstr>议论文作文指导</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2024-09-07T02:29:28.481</cp:lastPrinted>
  <dcterms:created xsi:type="dcterms:W3CDTF">2024-09-06T18:29:28Z</dcterms:created>
  <dcterms:modified xsi:type="dcterms:W3CDTF">2024-09-06T18:29:33Z</dcterms:modified>
</cp:coreProperties>
</file>