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F9139-467C-4E8D-AE52-AAD60A16B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3154-DD9E-4DA6-ABDC-E4BF7126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9B90-CEF4-432B-8C1A-7A30F0CB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55682-4880-454D-B40F-CA1A03CD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A007B-CFCC-4D76-A188-33125A7FD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A7A6A-F867-49D1-976B-ECE309EE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7459E-2C8A-4570-A29E-9391A2A4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9317D-5B58-437F-8EB3-405154EE0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9BB94-FC75-4425-82B9-699D9562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94DC4-80A5-48B0-8E37-F8669C2B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46277-B834-4B16-BF81-5B44313B4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242212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妇产科护理查房内容PPT课件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妇产科护理查房的难点与对策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45" r="23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4" r="32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妇产科护理是针对女性生殖系统疾病进行的预防、治疗和护理，包括妇科疾病护理和产科护理。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妇产科护理的目标是促进女性健康，预防和治疗女性生殖系统疾病，提高女性生活质量。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妇科常见疾病包括子宫肌瘤、卵巢囊肿、宫颈炎、子宫内膜异位症等。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产科常见疾病包括妊娠期高血压、妊娠期糖尿病、早产等。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产科常见疾病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在妇产科护理中，遵循无菌操作原则非常重要，以避免感染和交叉感染。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遵循无菌操作原则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尊重患者的隐私，保护患者个人信息，避免泄露。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注意患者隐私保护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581" r="205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妇产科疾病往往会给患者带来较大的心理压力，因此需要关注患者的心理状态，提供心理支持和疏导。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选择合适的时间，确保所有参与查房的医护人员都能参加。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准备必要的查房工具，如笔记本、笔、录音设备等。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412" r="194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观察患者的生命体征、症状、体征等情况，评估患者的病情状况。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详细询问患者及家属关于病情、治疗、护理等方面的信息。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检查护理记录是否完整、准确，与实际护理情况是否相符。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与患者及家属进行沟通，了解他们的需求和意见，提供必要的指导和建议。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对查房情况进行总结，分析存在的问题和不足之处。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针对存在的问题和不足之处，制定相应的改进措施。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将查房结果反馈给相关医护人员，提出意见和建议，促进护理质量的持续改进。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https://d.book118.com/755324221242011040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2024-08-31T23:24:54.689</cp:lastPrinted>
  <dcterms:created xsi:type="dcterms:W3CDTF">2024-08-31T15:24:54Z</dcterms:created>
  <dcterms:modified xsi:type="dcterms:W3CDTF">2024-08-31T15:24:56Z</dcterms:modified>
</cp:coreProperties>
</file>