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46AD101-AD2D-47DE-AC33-4CC02F6CB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85DEEE-1B7B-453B-AE17-98E382454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8F56953-1CE7-4DDD-A470-2768E17975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7738DE8-6899-4B4D-8287-ED75528519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6E7F022-8675-49D0-9EAD-F99DCAF7E5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9EF6FB2-51D3-4FD5-881B-5AECE8D71D0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79F6BB5-7860-4BBB-8BFC-87516E8BAD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D20992E-B95E-4A09-8A8C-0369FDF45B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F3E155-8A89-4C10-A548-7C19C2CEAB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3666DF-D714-456B-9C2C-5593B39C49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D3B4BD-C26E-48BB-9EE3-CC0C376165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5330300214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艾滋病宣传预防模板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艾滋病基本知识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艾滋病预防方法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艾滋病治疗与护理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社会对艾滋病的态度与支持</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个人预防艾滋病的责任与行动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艾滋病基本知识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了解艾滋病的定义和传播途径是预防艾滋病的关键。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总结词</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艾滋病是一种由人类免疫缺陷病毒（HIV）引起的传染病，主要通过性接触、血液传播和母婴传播。</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详细描述</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艾滋病定义与传播途径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了解艾滋病的症状和诊断方法有助于及时发现和治疗。</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艾滋病的症状包括持续发热、盗汗、淋巴结肿大、体重下降等，诊断主要通过血液检测HIV抗体。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艾滋病的症状和诊断</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了解艾滋病对个人和社会的影响有助于提高预防意识。</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艾滋病对个人健康造成严重影响，降低生活质量，同时给家庭和社会带来巨大的经济和精神负担。</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艾滋病对个人和社会的影响</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艾滋病预防方法</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6824385" y="841294"/>
            <a:ext cx="4968573" cy="5706182"/>
            <a:chOff x="6824385" y="841294"/>
            <a:chExt cx="4968573" cy="5706182"/>
          </a:xfrm>
        </p:grpSpPr>
        <p:pic>
          <p:nvPicPr>
            <p:cNvPr id="3" name="Picture 3"/>
            <p:cNvPicPr>
              <a:picLocks noChangeAspect="1"/>
            </p:cNvPicPr>
            <p:nvPr/>
          </p:nvPicPr>
          <p:blipFill>
            <a:blip r:embed="rId2">
              <a:alphaModFix/>
            </a:blip>
            <a:stretch>
              <a:fillRect/>
            </a:stretch>
          </p:blipFill>
          <p:spPr>
            <a:xfrm>
              <a:off x="9032810" y="3787328"/>
              <a:ext cx="2760148" cy="2760148"/>
            </a:xfrm>
            <a:prstGeom prst="parallelogram">
              <a:avLst/>
            </a:prstGeom>
          </p:spPr>
        </p:pic>
        <p:pic>
          <p:nvPicPr>
            <p:cNvPr id="4" name="Picture 4"/>
            <p:cNvPicPr>
              <a:picLocks noChangeAspect="1"/>
            </p:cNvPicPr>
            <p:nvPr/>
          </p:nvPicPr>
          <p:blipFill>
            <a:blip r:embed="rId3">
              <a:alphaModFix/>
            </a:blip>
            <a:stretch>
              <a:fillRect/>
            </a:stretch>
          </p:blipFill>
          <p:spPr>
            <a:xfrm>
              <a:off x="6824385" y="3787328"/>
              <a:ext cx="2760148" cy="2760148"/>
            </a:xfrm>
            <a:prstGeom prst="parallelogram">
              <a:avLst/>
            </a:prstGeom>
          </p:spPr>
        </p:pic>
        <p:pic>
          <p:nvPicPr>
            <p:cNvPr id="5" name="Picture 5"/>
            <p:cNvPicPr>
              <a:picLocks noChangeAspect="1"/>
            </p:cNvPicPr>
            <p:nvPr/>
          </p:nvPicPr>
          <p:blipFill>
            <a:blip r:embed="rId4">
              <a:alphaModFix/>
            </a:blip>
            <a:stretch>
              <a:fillRect/>
            </a:stretch>
          </p:blipFill>
          <p:spPr>
            <a:xfrm>
              <a:off x="8544638" y="841294"/>
              <a:ext cx="2760148" cy="2760148"/>
            </a:xfrm>
            <a:prstGeom prst="parallelogram">
              <a:avLst/>
            </a:prstGeom>
          </p:spPr>
        </p:pic>
      </p:grpSp>
      <p:sp>
        <p:nvSpPr>
          <p:cNvPr id="6" name="Freeform 6"/>
          <p:cNvSpPr/>
          <p:nvPr/>
        </p:nvSpPr>
        <p:spPr>
          <a:xfrm>
            <a:off x="1017623"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97964"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778306" y="5380730"/>
            <a:ext cx="380341" cy="469833"/>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201" y="1453600"/>
            <a:ext cx="5647282"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安全性行为：使用安全套是预防性传播感染的最有效方法之一。正确使用安全套可以降低性行为中艾滋病毒和其他性传播感染的传播风险。</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艾滋病预防方法 安全性行为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艾滋病治疗与护理</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是治疗艾滋病的主要手段，可以有效抑制病毒在体内的复制，降低病毒载量，提高免疫功能。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抗逆转录病毒药物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早期治疗、持续治疗、个体化治疗，同时需注意药物的副作用和耐药性问题。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药物治疗原则</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接受抗逆转录病毒药物治疗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https://d.book118.com/755330300214011042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2024-09-03T22:04:42.353</cp:lastPrinted>
  <dcterms:created xsi:type="dcterms:W3CDTF">2024-09-03T14:04:42Z</dcterms:created>
  <dcterms:modified xsi:type="dcterms:W3CDTF">2024-09-03T14:04:44Z</dcterms:modified>
</cp:coreProperties>
</file>