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69AAD6F-D50C-4D0B-84F2-843C3CD5B0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CBB436-96A2-4EFA-92D6-D037E40267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53FD4A9-853F-4940-BE2E-D74BFC6141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9EEFF61-0C43-432C-916B-BB59CA80E8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2E1683D-4023-473C-A333-E9C33314DF7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0FBF7AE-7377-455D-8D92-4A6477B2FA4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C86C60E-0A0A-41D0-ABE8-22B749B8EC8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1FDF29-8B09-4BE9-9DEC-CEAE30353E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8428A5-71C7-497C-9446-96301A4989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5516E8-7805-442A-8A0E-90BDBB239B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C29CB5-A6B5-4D42-B21C-6F73C8B7A8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0.jpeg" /><Relationship Id="rId6"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17.jpeg" /><Relationship Id="rId4" Type="http://schemas.openxmlformats.org/officeDocument/2006/relationships/image" Target="../media/image25.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5332210011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游戏娱乐行业新兴技术培训方案设计与实施</a:t>
            </a:r>
          </a:p>
        </p:txBody>
      </p:sp>
      <p:sp>
        <p:nvSpPr>
          <p:cNvPr id="3" name="TextBox 3"/>
          <p:cNvSpPr txBox="1"/>
          <p:nvPr/>
        </p:nvSpPr>
        <p:spPr>
          <a:xfrm>
            <a:off x="489687" y="5731877"/>
            <a:ext cx="24479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汇报人：PPT可修改</a:t>
            </a:r>
          </a:p>
        </p:txBody>
      </p:sp>
      <p:sp>
        <p:nvSpPr>
          <p:cNvPr id="4" name="TextBox 4"/>
          <p:cNvSpPr txBox="1"/>
          <p:nvPr/>
        </p:nvSpPr>
        <p:spPr>
          <a:xfrm>
            <a:off x="2831743" y="5731877"/>
            <a:ext cx="6934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行业背景与趋势分析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培训需求与目标设定</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培训内容与方法选择</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培训资源整合与平台搭建</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培训效果评估与持续改进</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总结回顾与展望未来发展规划</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行业背景与趋势分析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游戏娱乐行业发展现状</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行业规模持续扩大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随着全球游戏市场的不断增长，游戏娱乐行业已成为一个庞大的产业，吸引了越来越多的投资者和从业者。</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技术创新推动行业发展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游戏娱乐行业在技术创新方面始终保持领先地位，不断引入新技术、新玩法和新体验，推动行业的快速发展。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玩家需求多样化</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随着玩家群体的不断扩大和需求的多样化，游戏娱乐行业需要提供更加丰富、多元化的产品和服务。</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人工智能技术</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人工智能技术在游戏设计、角色行为、语音交互等方面发挥了重要作用，提高了游戏的智能化水平和玩家体验。</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虚拟现实技术</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虚拟现实技术为游戏娱乐行业带来了全新的沉浸式体验，让玩家能够更加深入地参与到游戏中。</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5G通信技术</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5G通信技术的普及为游戏娱乐行业带来了更快的网络传输速度和更低的延迟，使得在线游戏、云游戏等新型游戏形态得以快速发展。</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新兴技术对行业影响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游戏娱乐行业将继续保持快速增长</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随着全球游戏市场的不断扩大和新兴技术的不断应用，游戏娱乐行业将继续保持快速增长的态势。</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跨界融合将成为行业发展的重要趋势</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游戏娱乐行业将与其他领域进行更多的跨界融合，如影视、音乐、文学等，创造出更加丰富多样的文化产品。</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社交化、平台化将成为游戏发展的新方向</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未来游戏将更加注重社交化和平台化的发展，玩家之间的互动和交流将成为游戏的重要组成部分，同时游戏平台也将提供更加多元化的服务。</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培训需求与目标设定</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游戏策划</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游戏程序开发</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游戏美术设计</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游戏测试与优化</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从业人员技能需求分析</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需要具备游戏设计理念、市场分析、玩家心理等方面的知识和技能。</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需要掌握绘画、建模、贴图、特效等技能，对色彩、构图、光影等视觉元素有敏锐的洞察力。</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需要熟练掌握至少一门编程语言，了解游戏引擎、图形渲染、物理模拟等技术。</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需要具备软件测试、性能优化、兼容性测试等方面的技能。</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企业需要不断推陈出新，打造具有自主知识产权的高质量游戏产品。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创新驱动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拓展海外市场</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2500" b="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提升用户体验</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积极开拓海外市场，提升游戏的国际影响力和竞争力。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通过优化游戏性能、提高画面质量、增加交互性等方式，不断提升用户体验。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企业发展战略目标解读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培训目标设定与期望成果</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提升从业人员专业技能水平，满足企业发展战略需求。</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培养一支具备创新精神和团队协作能力的专业团队。</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通过培训，提高员工工作效率和产品质量，降低企业运营成本。</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增强企业核心竞争力，为拓展市场和提升用户体验打下坚实基础。</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培训内容与方法选择</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包括游戏策划、游戏设计、游戏程序开发、游戏美术等方面的基本概念和原理。</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游戏开发基础知识</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涵盖人工智能、虚拟现实、增强现实等在游戏娱乐行业中的应用及发展趋势。</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新兴技术专题</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及时跟踪国际国内游戏娱乐行业动态，了解最新技术、产品和市场趋势。</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行业前沿动态</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专业知识体系构建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熟练掌握Unity3D、Unreal Engine等主流游戏引擎的操作和开发流程。</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游戏引擎使用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加强C、C#、Java等编程语言的学习和实践，提高编程能力和算法水平。</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编程技能</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通过专业软件如Photoshop、Maya等，提升游戏角色、场景、UI等美术设计能力。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美术设计技能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实践操作技能提升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https://d.book118.com/755332210011011110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2024-09-15T03:32:49.508</cp:lastPrinted>
  <dcterms:created xsi:type="dcterms:W3CDTF">2024-09-14T19:32:49Z</dcterms:created>
  <dcterms:modified xsi:type="dcterms:W3CDTF">2024-09-14T19:32:51Z</dcterms:modified>
</cp:coreProperties>
</file>