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50466-1500-488D-909B-FC0DD1525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FBD1F-001B-4D0B-9C53-443433F8E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89A46-31EF-4847-BA8A-9C04B132B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4971E-DADB-429C-8527-47FA6346B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F079B2-1DCC-4B1D-BBBF-1AA4A9292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A10194-7914-4B13-A781-9D872C9F9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4B6322-4699-4DD9-BE65-47BFAE073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067A0-B82C-4F92-BBE3-5D5EF9437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FEF08-5252-4370-8ECC-FC25009BF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AEBDE-72D6-46C0-AC9A-2D2F25493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06732-5BE4-4B66-BCDE-309AD9811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333103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程材料课件\n## 1.工程材料的基本概念与分类\n### 1.1工程材料的定义与重要性\n### 1.2工程材料的分类方法\n### 1.3工程材料的主要性能指标\n## 2.常用工程材料及其特性\n### 2.1金属材料及其特性\n### 2.2无机非金属材料及其特性\n### 2.3高分子材料及其特性\n## 3.工程材料的结构与性能关系\n### 3.1工程材料的结构特点\n### 3.2结构性能与材料性能的关系\n### 3.3结构设计与材料选择的关联\n## 4.工程材料的环境影响与可持续性\n### 4.1工程材料的环境影响分析\n### 4.2绿色建筑材料的概念与特点\n### 4.3工程材料的可持续发展策略\n## 5.工程材料的选用与应用\n### 5.1工程材料选用的基本原则与方法\n### 5.2工程材料在典型工程中的应用案例\n### 5.3工程材料的发展趋势与未来展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工程材料课件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工程材料的基本概念与分类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工程材料是指用于工程建设的材料</a:t>
                </a:r>
                <a:endParaRPr/>
              </a:p>
            </p:txBody>
          </p:sp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包括建筑材料、金属材料、高分子材料等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工程材料的性能和质量直接影响工程的质量和安全</a:t>
                </a:r>
                <a:endParaRPr/>
              </a:p>
            </p:txBody>
          </p:sp>
          <p:sp>
            <p:nvSpPr>
              <p:cNvPr id="1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工程材料的重要性</a:t>
                </a:r>
                <a:endParaRPr/>
              </a:p>
            </p:txBody>
          </p:sp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工程材料是工程建设的物质基础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优良的工程材料可以提高工程的使用寿命和降低维护成本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工程材料的发展和创新对推动科技进步和经济发展具有重要意义</a:t>
                </a:r>
                <a:endParaRPr/>
              </a:p>
            </p:txBody>
          </p:sp>
          <p:sp>
            <p:nvSpPr>
              <p:cNvPr id="1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工程材料的定义与重要性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按化学成分分类</a:t>
                </a:r>
                <a:endParaRPr/>
              </a:p>
            </p:txBody>
          </p:sp>
          <p:sp>
            <p:nvSpPr>
              <p:cNvPr id="19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金属材料：铁、钢、铝、铜等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无机非金属材料：水泥、混凝土、砖、陶瓷等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高分子材料：塑料、橡胶、纤维、涂料等</a:t>
                </a:r>
                <a:endParaRPr/>
              </a:p>
            </p:txBody>
          </p:sp>
        </p:grpSp>
        <p:grpSp>
          <p:nvGrpSpPr>
            <p:cNvPr id="19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按物理性质分类</a:t>
                </a:r>
                <a:endParaRPr/>
              </a:p>
            </p:txBody>
          </p:sp>
          <p:sp>
            <p:nvSpPr>
              <p:cNvPr id="19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结构材料：钢材、混凝土、砖等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功能材料：保温材料、防火材料、防水材料等</a:t>
                </a:r>
                <a:endParaRPr/>
              </a:p>
            </p:txBody>
          </p:sp>
        </p:grpSp>
        <p:grpSp>
          <p:nvGrpSpPr>
            <p:cNvPr id="19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按应用领域分类</a:t>
                </a:r>
                <a:endParaRPr/>
              </a:p>
            </p:txBody>
          </p:sp>
          <p:sp>
            <p:nvSpPr>
              <p:cNvPr id="19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建筑材料：水泥、混凝土、砖、玻璃等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交通运输材料：金属材料、高分子材料、复合材料等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航空航天材料：高温合金、钛合金、碳纤维等</a:t>
                </a:r>
                <a:endParaRPr/>
              </a:p>
            </p:txBody>
          </p:sp>
        </p:grpSp>
      </p:grpSp>
      <p:pic>
        <p:nvPicPr>
          <p:cNvPr id="19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工程材料的分类方法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力学性能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强度：抗拉强度、抗压强度、抗弯强度等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硬度：布氏硬度、洛氏硬度、肖氏硬度等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韧性：冲击韧性、弯曲韧性、压缩韧性等</a:t>
                </a:r>
                <a:endParaRPr/>
              </a:p>
            </p:txBody>
          </p:sp>
          <p:sp>
            <p:nvSpPr>
              <p:cNvPr id="20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物理性能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热性能：热导率、热膨胀系数、熔点等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光学性能：折射率、透光率、颜色等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电性能：导电性、介电性、磁性等</a:t>
                </a:r>
                <a:endParaRPr/>
              </a:p>
            </p:txBody>
          </p:sp>
          <p:sp>
            <p:nvSpPr>
              <p:cNvPr id="21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化学性能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耐腐蚀性：氧化性、还原性、酸性等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稳定性：抗氧化性、抗老化性、阻燃性等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环境友好性：低毒性、低污染、可降解性等</a:t>
                </a:r>
                <a:endParaRPr/>
              </a:p>
            </p:txBody>
          </p:sp>
          <p:sp>
            <p:nvSpPr>
              <p:cNvPr id="21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工程材料的主要性能指标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常用工程材料及其特性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金属材料的主要类型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铁合金：钢材、铸铁等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有色金属：铜、铝、锌等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贵金属：金、银、铂等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金属材料的主要特性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高强度：金属材料具有较高的抗拉强度和抗压强度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良好的导电性：金属材料具有较好的导电性能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良好的导热性：金属材料具有较好的导热性能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可塑性强：金属材料可以通过冷加工和热加工进行塑性变形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金属材料及其特性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无机非金属材料的主要类型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硅酸盐材料：水泥、混凝土、砖等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陶瓷材料：氧化铝陶瓷、氧化锆陶瓷等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玻璃材料：钢化玻璃、夹层玻璃等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无机非金属材料的主要特性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高强度：无机非金属材料具有较高的抗压强度和抗折强度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耐火性：无机非金属材料具有较好的耐火性能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良好的耐腐蚀性：无机非金属材料具有较好的耐腐蚀性能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密度较大：无机非金属材料通常具有较高的密度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无机非金属材料及其特性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高分子材料的主要类型</a:t>
                </a:r>
                <a:endParaRPr/>
              </a:p>
            </p:txBody>
          </p:sp>
          <p:sp>
            <p:nvSpPr>
              <p:cNvPr id="2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合成树脂：聚乙烯、聚丙烯、聚氯乙烯等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橡胶：天然橡胶、合成橡胶等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纤维：纤维素纤维、聚酯纤维、碳纤维等</a:t>
                </a:r>
                <a:endParaRPr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高分子材料的主要特性</a:t>
                </a:r>
                <a:endParaRPr/>
              </a:p>
            </p:txBody>
          </p:sp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轻质：高分子材料通常具有较低的密度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良好的韧性：高分子材料具有较高的冲击韧性和弯曲韧性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良好的绝缘性能：高分子材料具有较好的绝缘性能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可塑性强：高分子材料可以通过加热、冷却、成型等方法进行塑性变形</a:t>
                </a:r>
                <a:endParaRPr/>
              </a:p>
            </p:txBody>
          </p:sp>
          <p:sp>
            <p:nvSpPr>
              <p:cNvPr id="2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高分子材料及其特性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工程材料的结构与性能关系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金属晶体结构：面心立方结构、体心立方结构、密排六方结构等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合金结构：固溶体、化合物、机械混合物等</a:t>
                </a:r>
                <a:endParaRPr/>
              </a:p>
            </p:txBody>
          </p:sp>
          <p:sp>
            <p:nvSpPr>
              <p:cNvPr id="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金属材料的结构特点</a:t>
                </a:r>
                <a:endParaRPr/>
              </a:p>
            </p:txBody>
          </p:sp>
        </p:grpSp>
        <p:grpSp>
          <p:nvGrpSpPr>
            <p:cNvPr id="1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离子晶体结构：硅酸盐结构、陶瓷结构等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网络结构：水化产物结构、玻璃结构等</a:t>
                </a:r>
                <a:endParaRPr/>
              </a:p>
            </p:txBody>
          </p:sp>
          <p:sp>
            <p:nvSpPr>
              <p:cNvPr id="2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无机非金属材料的结构特点</a:t>
                </a:r>
                <a:endParaRPr/>
              </a:p>
            </p:txBody>
          </p:sp>
          <p:sp>
            <p:nvSpPr>
              <p:cNvPr id="2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线型结构：聚乙烯、聚丙烯等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支链型结构：聚氯乙烯、聚苯乙烯等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交联型结构：橡胶、热固性树脂等</a:t>
                </a:r>
                <a:endParaRPr/>
              </a:p>
            </p:txBody>
          </p:sp>
          <p:sp>
            <p:nvSpPr>
              <p:cNvPr id="2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高分子材料的结构特点</a:t>
                </a:r>
                <a:endParaRPr/>
              </a:p>
            </p:txBody>
          </p:sp>
          <p:sp>
            <p:nvSpPr>
              <p:cNvPr id="2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工程材料的结构特点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https://d.book118.com/755333103311011111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工程材料课件</vt:lpstr>
      <vt:lpstr>工程材料的基本概念与分类</vt:lpstr>
      <vt:lpstr>PowerPoint Presentation</vt:lpstr>
      <vt:lpstr>PowerPoint Presentation</vt:lpstr>
      <vt:lpstr>PowerPoint Presentation</vt:lpstr>
      <vt:lpstr>常用工程材料及其特性</vt:lpstr>
      <vt:lpstr>PowerPoint Presentation</vt:lpstr>
      <vt:lpstr>PowerPoint Presentation</vt:lpstr>
      <vt:lpstr>PowerPoint Presentation</vt:lpstr>
      <vt:lpstr>工程材料的结构与性能关系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2024-09-17T18:24:26.665</cp:lastPrinted>
  <dcterms:created xsi:type="dcterms:W3CDTF">2024-09-17T10:24:26Z</dcterms:created>
  <dcterms:modified xsi:type="dcterms:W3CDTF">2024-09-17T10:24:28Z</dcterms:modified>
</cp:coreProperties>
</file>