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11EE3-7B7D-4BDB-A8CB-0930F7C92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3148D-E7B9-44BB-A453-0D46CAEF8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82FD4-50F7-4D47-A929-6648F1F81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F68AC-D306-47F6-A1A8-0F8ADE12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CE605E-39FF-4D72-9B0F-364F1D838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AC83F-9672-4C0F-97B4-02B9D994D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F5276-6CA2-45AE-8C8A-5EF383FE6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B8898-25C4-4D04-AC2A-A077F4445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5AB80-24CB-4C74-A607-820744791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041F3-B778-4623-9862-B81F915B1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BCFD4-F184-4641-A9B0-6F45BF88D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3401200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浙江省餐饮服务食品安全监督抽检工作规范\n## 1.餐饮服务食品安全监督抽检工作规范概述\n### 1.1餐饮服务食品安全监督抽检工作的重要性和目的\n### 1.2浙江省餐饮服务食品安全监督抽检工作规范的发展历程\n### 1.3现行餐饮服务食品安全监督抽检工作规范的主要内容\n## 2.餐饮服务食品安全监督抽检工作规范的实施主体\n### 2.1浙江省餐饮服务食品安全监督抽检工作规范的实施主体及其职责\n### 2.2餐饮服务食品安全监督抽检工作规范实施主体的监管范围\n### 2.3餐饮服务食品安全监督抽检工作规范实施主体的监管手段\n## 3.餐饮服务食品安全监督抽检工作规范的监督抽检范围和内容\n### 3.1餐饮服务食品安全监督抽检的范围\n### 3.2餐饮服务食品安全监督抽检的内容\n### 3.3餐饮服务食品安全监督抽检的频次和时间\n## 4.餐饮服务食品安全监督抽检工作规范的监督抽检程序和方法\n### 4.1餐饮服务食品安全监督抽检的程序\n### 4.2餐饮服务食品安全监督抽检的方法\n### 4.3餐饮服务食品安全监督抽检的结果处理\n## 5.餐饮服务食品安全监督抽检工作规范的监督管理和法律责任\n### 5.1餐饮服务食品安全监督抽检的监督管理\n### 5.2餐饮服务食品安全监督抽检的法律责任\n### 5.3餐饮服务食品安全监督抽检的违法行为查处\n## 6.餐饮服务食品安全监督抽检工作规范的实践与展望\n### 6.1浙江省餐饮服务食品安全监督抽检工作规范的实践案例分析\n### 6.2餐饮服务食品安全监督抽检工作规范的发展趋势\n### 6.3加强餐饮服务食品安全监督抽检工作的建议与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浙江省餐饮服务食品安全监督抽检工作规范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餐饮服务食品安全监督抽检工作规范概述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保障餐饮服务食品安全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维护消费者权益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促进餐饮服务行业健康发展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保障公共卫生安全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提高餐饮服务食品安全水平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促进餐饮服务提供者加强内部管理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提高餐饮服务提供者食品安全意识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促进餐饮服务提供者提高食品安全水平</a:t>
                </a:r>
                <a:endParaRPr/>
              </a:p>
            </p:txBody>
          </p:sp>
          <p:pic>
            <p:nvPicPr>
              <p:cNvPr id="2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促进餐饮服务食品安全监管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提高餐饮服务食品安全监管效率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及时发现和处置餐饮服务食品安全问题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营造良好的餐饮服务食品安全环境</a:t>
                </a:r>
                <a:endParaRPr/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餐饮服务食品安全监督抽检工作的重要性和目的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2012年，《浙江省餐饮服务食品安全监督抽检工作规范（试行）》发布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初步建立了餐饮服务食品安全监督抽检制度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为餐饮服务食品安全监督抽检工作提供了依据</a:t>
                </a:r>
                <a:endParaRPr/>
              </a:p>
            </p:txBody>
          </p:sp>
        </p:grpSp>
        <p:grpSp>
          <p:nvGrpSpPr>
            <p:cNvPr id="25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2015年，《浙江省餐饮服务食品安全监督抽检工作规范》修订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完善了餐饮服务食品安全监督抽检制度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提高了餐饮服务食品安全监督抽检工作的科学性、规范性和有效性</a:t>
                </a:r>
                <a:endParaRPr/>
              </a:p>
            </p:txBody>
          </p:sp>
        </p:grpSp>
        <p:grpSp>
          <p:nvGrpSpPr>
            <p:cNvPr id="26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2018年，《浙江省餐饮服务食品安全监督抽检工作规范（修订版）》发布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进一步优化了餐饮服务食品安全监督抽检制度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为餐饮服务食品安全监督抽检工作提供了更明确的指导</a:t>
                </a:r>
                <a:endParaRPr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浙江省餐饮服务食品安全监督抽检工作规范的发展历程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66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严谨性原则</a:t>
                </a:r>
                <a:endParaRPr/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明确了餐饮服务食品安全监督抽检的原则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范围：包括餐饮服务提供者、餐饮服务食品、餐饮服务食品相关产品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内容：包括食品安全指标、卫生指标、营养成分等</a:t>
                </a:r>
                <a:endParaRPr/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明确了餐饮服务食品安全监督抽检的范围和内容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程序：包括制定抽检计划、组织实施抽检、抽检结果处理、监督管理等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方法：包括抽样检验、快速检测、委托检验等</a:t>
                </a:r>
                <a:endParaRPr/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明确了餐饮服务食品安全监督抽检的程序和方法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5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明确了餐饮服务食品安全监督抽检的法律责任和违法行为查处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法律责任：包括行政责任、刑事责任等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违法行为查处：包括举报投诉、现场检查、立案调查、行政处罚等</a:t>
                </a:r>
                <a:endParaRPr/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现行餐饮服务食品安全监督抽检工作规范的主要内容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餐饮服务食品安全监督抽检工作规范的实施主体</a:t>
            </a:r>
            <a:endParaRPr/>
          </a:p>
        </p:txBody>
      </p:sp>
      <p:sp>
        <p:nvSpPr>
          <p:cNvPr id="2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负责组织、指导、协调和实施餐饮服务食品安全监督抽检工作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负责对餐饮服务提供者进行监督管理</a:t>
                </a:r>
                <a:endParaRPr/>
              </a:p>
            </p:txBody>
          </p:sp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县级以上地方市场监督管理部门</a:t>
                </a:r>
                <a:endParaRPr/>
              </a:p>
            </p:txBody>
          </p:sp>
        </p:grpSp>
        <p:grpSp>
          <p:nvGrpSpPr>
            <p:cNvPr id="28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负责制定餐饮服务食品安全监督抽检计划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负责对下级市场监督管理部门进行监督指导</a:t>
                </a:r>
                <a:endParaRPr/>
              </a:p>
            </p:txBody>
          </p:sp>
          <p:sp>
            <p:nvSpPr>
              <p:cNvPr id="29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省级市场监督管理部门</a:t>
                </a:r>
                <a:endParaRPr/>
              </a:p>
            </p:txBody>
          </p:sp>
          <p:sp>
            <p:nvSpPr>
              <p:cNvPr id="29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负责具体实施餐饮服务食品安全监督抽检工作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负责对餐饮服务提供者进行日常监督管理</a:t>
                </a:r>
                <a:endParaRPr/>
              </a:p>
            </p:txBody>
          </p:sp>
          <p:sp>
            <p:nvSpPr>
              <p:cNvPr id="29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基层市场监督管理部门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浙江省餐饮服务食品安全监督抽检工作规范的实施主体及其职责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0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0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餐饮服务提供者</a:t>
                </a:r>
                <a:endParaRPr/>
              </a:p>
            </p:txBody>
          </p:sp>
          <p:sp>
            <p:nvSpPr>
              <p:cNvPr id="30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包括餐饮服务企业和个体工商户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包括餐馆、快餐店、小吃店、饮品店等</a:t>
                </a:r>
                <a:endParaRPr/>
              </a:p>
            </p:txBody>
          </p:sp>
        </p:grpSp>
        <p:grpSp>
          <p:nvGrpSpPr>
            <p:cNvPr id="30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餐饮服务食品</a:t>
                </a:r>
                <a:endParaRPr/>
              </a:p>
            </p:txBody>
          </p:sp>
          <p:sp>
            <p:nvSpPr>
              <p:cNvPr id="3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包括食品原料、食品添加剂、食品相关产品等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包括食用油、肉类、蔬菜、水果等</a:t>
                </a:r>
                <a:endParaRPr/>
              </a:p>
            </p:txBody>
          </p:sp>
        </p:grpSp>
        <p:grpSp>
          <p:nvGrpSpPr>
            <p:cNvPr id="30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1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餐饮服务食品相关产品</a:t>
                </a:r>
                <a:endParaRPr/>
              </a:p>
            </p:txBody>
          </p:sp>
          <p:sp>
            <p:nvSpPr>
              <p:cNvPr id="31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包括餐具、饮具、一次性用品等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包括食品包装、食品容器等</a:t>
                </a:r>
                <a:endParaRPr/>
              </a:p>
            </p:txBody>
          </p: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餐饮服务食品安全监督抽检工作规范实施主体的监管范围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5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16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317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318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319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3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321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32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制定餐饮服务食品安全监督抽检计划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根据餐饮服务食品安全状况和风险监测结果制定抽检计划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定期对餐饮服务提供者进行抽检</a:t>
                </a:r>
                <a:endParaRPr/>
              </a:p>
            </p:txBody>
          </p:sp>
        </p:grpSp>
        <p:grpSp>
          <p:nvGrpSpPr>
            <p:cNvPr id="324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按照抽检计划对餐饮服务提供者进行抽检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采取抽样检验、快速检测、委托检验等方式进行抽检</a:t>
                </a:r>
                <a:endParaRPr/>
              </a:p>
            </p:txBody>
          </p:sp>
          <p:sp>
            <p:nvSpPr>
              <p:cNvPr id="32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组织实施餐饮服务食品安全监督抽检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32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抽检结果处理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对抽检结果进行分析评估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对不合格的餐饮服务提供者进行监督管理</a:t>
                </a:r>
                <a:endParaRPr/>
              </a:p>
            </p:txBody>
          </p:sp>
        </p:grpSp>
        <p:grpSp>
          <p:nvGrpSpPr>
            <p:cNvPr id="330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3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对餐饮服务提供者进行日常监督管理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对违法行为进行查处</a:t>
                </a:r>
                <a:endParaRPr/>
              </a:p>
            </p:txBody>
          </p:sp>
          <p:sp>
            <p:nvSpPr>
              <p:cNvPr id="332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监督管理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餐饮服务食品安全监督抽检工作规范实施主体的监管手段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餐饮服务食品安全监督抽检工作规范的监督抽检范围和内容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包括餐饮服务企业和个体工商户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包括餐馆、快餐店、小吃店、饮品店等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餐饮服务提供者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包括食品原料、食品添加剂、食品相关产品等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包括食用油、肉类、蔬菜、水果等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餐饮服务食品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包括餐具、饮具、一次性用品等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包括食品包装、食品容器等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餐饮服务食品相关产品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餐饮服务食品安全监督抽检的范围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食品安全指标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包括微生物指标、重金属指标、农药残留指标等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包括食品添加剂、食品污染物、食品放射性物质等</a:t>
                </a:r>
                <a:endParaRPr/>
              </a:p>
            </p:txBody>
          </p:sp>
          <p:sp>
            <p:nvSpPr>
              <p:cNvPr id="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卫生指标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包括食品加工场所卫生、食品加工人员卫生、食品贮存卫生等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包括食品卫生管理制度、食品卫生操作规程等</a:t>
                </a:r>
                <a:endParaRPr/>
              </a:p>
            </p:txBody>
          </p:sp>
          <p:sp>
            <p:nvSpPr>
              <p:cNvPr id="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营养成分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包括蛋白质、脂肪、碳水化合物等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包括维生素、矿物质、膳食纤维等</a:t>
                </a:r>
                <a:endParaRPr/>
              </a:p>
            </p:txBody>
          </p:sp>
          <p:sp>
            <p:nvSpPr>
              <p:cNvPr id="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餐饮服务食品安全监督抽检的内容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餐饮服务食品安全监督抽检的频次和时间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频次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定期抽检：对餐饮服务提供者进行定期抽检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突击抽检：对餐饮服务提供者进行不定期抽检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抽检时间：根据实际情况安排抽检时间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抽检周期：根据餐饮服务食品安全状况和风险监测结果确定抽检周期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https://d.book118.com/755334012002011120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浙江省餐饮服务食品安全监督抽检工作规范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2024-09-22T08:45:48.447</cp:lastPrinted>
  <dcterms:created xsi:type="dcterms:W3CDTF">2024-09-22T00:45:48Z</dcterms:created>
  <dcterms:modified xsi:type="dcterms:W3CDTF">2024-09-22T00:45:50Z</dcterms:modified>
</cp:coreProperties>
</file>