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DEBCC-700B-4533-9E5B-1697E006F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A4F4D-FFC7-45B4-BD6F-C3B5B16C1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F7AA0-D5AB-44E1-9D31-B36BA59F7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0A58C-889A-427D-A6C6-01E7C5C46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0926C6-D0BE-4458-A90F-B1D732D2B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82B8F7-941D-46AA-96BC-F34B5756E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E0AD52-53E2-4DE5-A0AA-A6F0D6775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59514-6B37-4C39-905B-97393867E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64918-4D25-4D93-9EEA-3535FDE03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CF049-3891-4CE9-AA36-8F2BC04D3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FF0CF-88F7-47FF-8A1E-107269660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33411024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慢性肾功能不全护理查房PPT课件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慢性肾功能不全概述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慢性肾功能不全患者护理的重要性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慢性肾功能不全患者的日常护理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慢性肾功能不全患者的病情监测与评估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慢性肾功能不全患者的用药护理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慢性肾功能不全患者的病情变化及应对措施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慢性肾功能不全概述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37" r="171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慢性肾功能不全是指由于各种原因导致的肾脏功能渐进性减退，直至丧失，进而引发一系列临床症状的综合征。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根据肾小球滤过率的不同，慢性肾功能不全可分为四个阶段：代偿期、失代偿期、衰竭期和尿毒症期。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慢性肾功能不全的常见病因包括原发性肾小球肾炎、糖尿病肾病、高血压肾病、慢性肾盂肾炎等。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慢性肾功能不全的病理机制主要包括肾单位数量减少、肾小球硬化和间质纤维化等。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慢性肾功能不全的临床表现多样，主要包括水、电解质紊乱，酸碱平衡失调，全身多系统症状等。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慢性肾功能不全的诊断主要依据血肌酐、尿素氮等肾功能指标，以及肾小球滤过率等评估指标。根据这些指标，结合患者的临床表现和病史，医生可作出慢性肾功能不全的诊断。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416" r="2641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慢性肾功能不全患者护理的重要性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通过定期的护理查房，可以监测患者的病情变化，及时发现并处理潜在的健康问题。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良好的护理可以帮助患者改善生活质量，减轻身体不适，提高心理状态。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通过专业的护理指导和康复训练，有助于患者恢复身体功能，提高自理能力。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护理在慢性肾功能不全中的作用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通过有效的护理措施，控制慢性肾功能不全的进展速度，减轻肾脏负担。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833" b="4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00" r="2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控制病情进展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及时发现并处理慢性肾功能不全可能引发的各种并发症，如高血压、贫血等。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增强患者对慢性肾功能不全的认识，提高自我管理能力和健康素养。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提高患者认知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慢性肾功能不全患者护理的目标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726" b="177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09" b="26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提高慢性肾功能不全患者护理效果的措施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制定个性化护理计划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根据患者的具体情况，制定个性化的护理计划，以满足患者的特殊需求。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加强健康教育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通过各种形式的健康教育活动，提高患者及其家属对慢性肾功能不全的认识和自我护理能力。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定期评估与调整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定期评估患者的病情状况和护理效果，及时调整护理计划和措施，以确保最佳的护理效果。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慢性肾功能不全患者的日常护理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合理饮食是慢性肾功能不全患者护理的关键，需根据患者病情制定个性化的饮食方案。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提供足够的热量和蛋白质，以优质蛋白为主，如瘦肉、蛋、奶等；控制盐的摄入，减少水肿和高血压的风险；限制高磷、高钾食物的摄入，如坚果、动物内脏等；增加膳食纤维的摄入，预防便秘。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75" r="1337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适量的运动和休息对于慢性肾功能不全患者的康复至关重要，需根据患者实际情况制定运动和休息计划。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根据患者病情选择合适的运动方式，如散步、太极拳等；避免剧烈运动和过度劳累，以免加重病情；保证充足的休息时间，避免熬夜和过度疲劳；注意室内空气流通，保持环境舒适。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运动与休息护理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https://d.book118.com/755334110242011034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2024-08-30T10:48:55.636</cp:lastPrinted>
  <dcterms:created xsi:type="dcterms:W3CDTF">2024-08-30T02:48:55Z</dcterms:created>
  <dcterms:modified xsi:type="dcterms:W3CDTF">2024-08-30T02:48:57Z</dcterms:modified>
</cp:coreProperties>
</file>