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F1D1D28-2A65-42F2-AFEB-9FCF9FF3CE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4947B0-A4C8-4250-A317-447624D4B0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984DADE-5313-4D9D-99AE-5FDBDBC637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AB94EFA-E818-45E7-B121-7B054C2BA8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01AEA65-572C-4120-87A8-51E0D54C162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9262F94-DB7C-4E61-A484-20F5544685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6A5389-1F6E-41AF-8680-AA87088B50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E6A882-1EE1-4FD9-A086-957A17E073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5CC73D-4837-42EA-A29E-352F7CA284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E38CF8-0EAB-40CC-A0B4-6E0B96E30A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3FF63B-8848-41D7-BBD7-73F3B1BE11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533421402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合同法中的合同无效相关条款探讨</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合同无效概述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合同法中关于合同无效的规定</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常见导致合同无效的情形</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合同无效后的处理措施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典型案例分析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实践中的争议与解决建议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合同无效概述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定义与性质</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合同无效是指合同因欠缺一定生效要件而致合同当然不发生效力。</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合同无效取决于国家对已经成立的合同的态度和评价，反映了国家对合同关系的干预，合同不成立的处理结果和合同无效的处理结果截然不同。</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被撤销的合同在撤销前有效，撤销后则自始无效，而无效的合同自始无效；合同撤销后具有溯及力，而无效的合同不具有溯及力。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合同无效与合同撤销之区别</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合同解除以合同有效为前提，而合同无效则不存在有效前提；合同解除使合同关系自解除时消灭，而合同无效则是自始无效。</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合同无效与合同解除之区别</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合同无效与合同撤销、解除之区别</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返还财产</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当事人因无效合同取得的财产应当予以返还；不能返还或者没有必要返还的，应当折价补偿。有过错的一方应当赔偿对方因此所受到的损失，双方都有过错的，应当各自承担相应的责任。</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9542" r="954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赔偿损失</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当事人恶意串通，损害国家、集体或者第三人利益的，因此取得的财产收归国家所有或者返还集体、第三人。</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追缴财产</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当事人故意违反法律、行政法规的强制性规定或者违背公序良俗订立无效合同的，人民法院应当收缴当事人由此取得的财产。</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法律后果及责任承担</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合同法中关于合同无效的规定</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一方以欺诈、胁迫的手段…</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这种情况下订立的合同无效，因为欺诈和胁迫手段违背了合同法的自愿和公平原则。</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恶意串通，损害国家、集…</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恶意串通订立的合同无效，因为它损害了国家、集体或第三人的利益，违反了合同法的公序良俗原则。</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以合法形式掩盖非法目的</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这种情况下订立的合同无效，因为它掩盖了非法目的，违反了合同法的合法性原则。</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损害社会公共利益</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损害社会公共利益的合同无效，因为它违反了合同法的公序良俗原则。</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违反法律、行政法规的强…</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违反法律、行政法规强制性规定的合同无效，因为它违反了国家的法律法规。</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《合同法》第52条规定</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行为人与相对人以虚假的意思表示实施的民事法律行为无效</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虚假的意思表示违背了合同法的自愿和真实原则，因此该民事法律行为无效。</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行为人与相对人恶意串通，损害他人合法权益的民事法律行为…</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恶意串通损害他人合法权益的行为违反了合同法的公平和公序良俗原则，因此该民事法律行为无效。</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《民法典》相关规定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《最高人民法院关于适用&lt;中华人民共和国合同法&gt;若干问题…</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该司法解释对《合同法》中关于合同无效的规定进行了详细解释和补充，为司法实践提供了更具体的指导。</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《中华人民共和国担保法》相关规定</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担保法中也有关于担保合同无效的规定，如主合同无效则担保合同无效等。这些规定与合同法中的规定相互补充，共同构成了我国关于合同无效的完整法律制度。</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其他法律法规和司法解释</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常见导致合同无效的情形</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448" r="2944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779" r="3077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6743" r="2674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合同内容或目的与现行法律相抵触，如非法交易、禁止性交易等。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违反法律</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合同违反行政法规的强制性规定，如未经许可经营、违反行业管理规定等。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违反行政法规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违反法律、行政法规强制性规定</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合同内容或目的损害社会公共利益，如危害公共安全、破坏环境等。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合同双方恶意串通，损害第三人的合法权益，如欺诈、胁迫等。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损害社会公共利益或第三人利益</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损害第三人利益</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损害社会公共利益</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https://d.book118.com/755334214023011101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2024-09-09T09:22:44.963</cp:lastPrinted>
  <dcterms:created xsi:type="dcterms:W3CDTF">2024-09-09T01:22:44Z</dcterms:created>
  <dcterms:modified xsi:type="dcterms:W3CDTF">2024-09-09T01:22:46Z</dcterms:modified>
</cp:coreProperties>
</file>