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F392B-C14C-49EF-B235-0AA246C7B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725D7-2251-4613-BE6D-6E8414B16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8DF4E-BF6E-484A-A8B4-F6DDC61F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47848-ABBF-4CB7-8089-B28CBEBED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DAB4FB-823A-4985-9EF6-939796240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D519AE-6349-46C0-8BDE-C8466863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9C1E63-4453-45F4-8A10-C5290940E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0972D-1990-4BC8-A5BE-FB8CDBF6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C13FE-752B-4A03-9C35-D5C85A677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0DCA1-DF41-4922-936D-44934577D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5F3A4-85AD-4668-B762-8B171D5F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34133004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专利分析风险预警分析报告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41" b="233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随着科技的发展，专利作为企业、研究机构和个人创新成果的重要保障，其重要性日益凸显。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专利分析风险预警分析报告旨在为企业、研究机构和政府部门提供有关专利风险预警的参考依据，以降低因专利侵权、无效等风险带来的损失。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为企业、研究机构和政府部门提供针对性的风险预警和建议，以降低专利风险。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提高企业和研究机构对专利风险的认知，促进知识产权保护意识的提升。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078" r="4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5618" r="5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771" b="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通过对专利数据的收集、整理和分析，识别潜在的专利风险。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了解专利数量变化趋势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通过分析专利数量，了解技术领域的创新活跃度和竞争情况。对不同时间段内的专利数量进行比较，可以判断技术发展的趋势和竞争格局的变化。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40" r="2594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专利数量分析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评估专利的技术价值和商业价值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质量是衡量专利价值的重要指标，包括技术价值和商业价值两个方面。技术价值主要体现在专利的创新性和技术优势上，而商业价值则涉及到专利的市场前景和经济效益。通过对专利质量的分析，可以评估企业的技术实力和商业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专利质量分析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081" r="330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了解不同技术领域的专利分布情况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通过对专利技术领域的分类和分布进行分析，可以了解不同技术领域的竞争状况和发展趋势。同时，还可以发现潜在的技术创新点和商业机会，为企业制定技术研发和商业拓展策略提供参考。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专利技术领域分布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https://d.book118.com/755341330042011104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2024-09-13T21:29:12.486</cp:lastPrinted>
  <dcterms:created xsi:type="dcterms:W3CDTF">2024-09-13T13:29:12Z</dcterms:created>
  <dcterms:modified xsi:type="dcterms:W3CDTF">2024-09-13T13:29:14Z</dcterms:modified>
</cp:coreProperties>
</file>