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6C3F4-34F5-4721-8FD3-EB5422F95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9AD59-73BA-408B-A6DA-4311937EF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403D9-E799-4D35-B98D-8646301C9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46AC4-6A13-4501-BC62-62E8C2DCC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CF9EA4-76A0-4D67-90D7-9A8043887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326D9C-1094-473B-9060-2796CF951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29EBF4-333B-4FB4-92B4-647BE81F2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48E61-023E-49FF-BACC-CABB463CD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ACB92-4CAA-4A7D-AD80-378B34DB0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18109-241E-4E1D-B325-0F8C1B665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2B3FC-4F18-4E2F-AE5E-77C8BF7AA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3433023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美国的垃圾分类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美国垃圾分类制度及政策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居民参与垃圾分类的方式与途径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企业参与垃圾分类的实践与经验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美国垃圾分类的挑战与解决方案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美国垃圾分类的未来发展趋势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垃圾分类是指将不同种类的垃圾按照其性质、来源、处理方式等因素进行分类投放、收集、运输和处理的过程。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随着人口增长和经济发展，垃圾产生量不断增加，给环境带来巨大压力。为了保护环境、节约资源和推动可持续发展，各国纷纷实施垃圾分类制度。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美国各州和城市根据当地情况制定了不同的垃圾分类标准，一般可分为可回收垃圾、有害垃圾、厨余垃圾和其他垃圾等几大类。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美国通过设立专门的回收站、垃圾桶和垃圾车等方式进行垃圾分类收集，各类垃圾会被送往相应的处理设施进行再利用或安全处理。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美国政府制定了一系列垃圾分类相关的政策和法规，包括回收制度、生产者责任延伸制度等，以推动垃圾分类的实施。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政策与法规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美国的垃圾分类现状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通过垃圾分类，可以将可回收垃圾进行再利用，减少对自然资源的开采和消耗。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推动可持续发展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提高公众意识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垃圾分类可以减少垃圾对环境的污染和破坏，降低处理垃圾对环境的负担。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垃圾分类是实现可持续发展的重要措施之一，有助于推动循环经济和绿色发展。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通过垃圾分类的宣传和教育，可以提高公众的环保意识和责任感，促进全社会共同参与环保行动。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垃圾分类的意义和重要性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美国垃圾分类制度及政策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667" r="12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联邦政府通过环境保护署（EPA）等机构，制定全国性的垃圾分类、回收和处理指导原则。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制定全国性垃圾分类指导原则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各州政府根据本州实际情况，制定具体的垃圾分类法规和政策，包括分类标准、回收要求、处罚措施等。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州政府层面的法规制定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针对跨州垃圾处理和资源回收等问题，联邦政府协调各州开展合作，共同推进垃圾分类和资源化利用。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跨州合作与协调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联邦政府与州政府的角色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提供垃圾分类教育及宣传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地方政府通过各类渠道向居民宣传垃圾分类知识，提高居民的环保意识和分类准确性。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监督与执法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地方政府设立专门的机构对垃圾分类进行监督和执法，确保分类制度得到有效执行。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实施具体的垃圾分类计划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地方政府负责制定并执行具体的垃圾分类计划，包括分类收集、运输、处理和资源化利用等环节。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地方政府的责任与措施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相关法规及政策解读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各州根据本州实际情况和需求，制定具体的垃圾分类法规和政策，如加州的AB 341法案规定了全州范围内的强制性商业回收计划。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各州具体法规和政策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该法案规定了固体和危险废物的管理标准，鼓励各州制定更严格的垃圾分类和回收法规。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资源保护与回收法案（RCRA）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该法案规定了企业对垃圾处理和污染场地修复的责任，促使企业积极参与垃圾分类和减量化工作。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综合环境响应、赔偿和责任法案（CERCLA）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居民参与垃圾分类的方式与途径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家庭成员在垃圾产生源头进行分类，将可回收物、有害垃圾、厨余垃圾和其他垃圾分别投放到不同的垃圾桶或垃圾袋中。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217" r="222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根据当地政府的安排，将分类好的垃圾放到指定地点，由专业回收公司定期收集。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政府及社区组织通过宣传册、网站、社交媒体等途径向居民普及垃圾分类知识，提高分类准确率。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家庭垃圾分类方法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社区内设立多个回收站点，方便居民投放各类可回收物。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回收站点布局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投放指南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志愿者协助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回收站点提供详细的投放指南，指导居民正确分类和投放垃圾。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社区志愿者在回收站点提供协助，帮助居民解决分类和投放过程中遇到的问题。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社区回收站点的使用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https://d.book118.com/755343302304011103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2024-09-13T07:17:51.258</cp:lastPrinted>
  <dcterms:created xsi:type="dcterms:W3CDTF">2024-09-12T23:17:51Z</dcterms:created>
  <dcterms:modified xsi:type="dcterms:W3CDTF">2024-09-12T23:17:53Z</dcterms:modified>
</cp:coreProperties>
</file>