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F8959-520E-445F-AC5C-34E4CB66E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9B1C4-575D-40C4-91D1-7DE2C1E61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4B2B4-8F98-4847-A4A5-B859B7ED6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0ACB7-F065-4160-BE9E-81DA078C8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B2D272-6844-4A26-A1C1-8AA55125E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25E311-5B3A-41FD-968F-6712E94E5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FE7991-7BB9-44E3-9765-BED2FCAB6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8C00DE-4360-4E63-A858-BDBDF7989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F6FC2-BF5E-45FC-A434-41559F711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92D33-0A9D-48E1-9254-E9FED94EE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77D0F-49A7-4548-ACF1-6EDC4002F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34402421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机械设计基础第八章机械挠性传动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带传动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链传动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齿轮传动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蜗杆传动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机械挠性传动的选用与设计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机械挠性传动的定义与特点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定义：机械挠性传动是指利用挠性元件（如带、链、绳索等）传递运动和动力的传动方式。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结构简单，制造成本低。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能缓冲吸振，过载时打滑，起到保护作用。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适用于中心距较大的传动。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传动平稳，噪音小。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广泛应用于各种机械设备中，如机床、汽车、拖拉机、工程机械、农业机械等。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未来机械挠性传动将更加注重高效、环保、节能等方面的研究和发展。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用于传递动力和运动，实现减速、增速、换向等运动形式。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随着科技的不断进步，机械挠性传动的性能不断提高，应用领域也不断扩展。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机械挠性传动的应用与发展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带传动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平带传动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V带传动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多楔带传动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同步带传动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带传动的类型与特点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425" r="1742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73" r="15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457" r="1845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477" r="947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结构简单，适用于中心距较大的情况，但传动比不准确，易滑动。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结构紧凑，传动比准确，适用于中心距较小的情况，但安装和调试较复杂。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结合了平带和V带的优点，传动效率高，适用于大功率传动。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具有准确的传动比，适用于高精度、高速度的场合。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92" r="28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紧边拉力大于松边拉力，二者之差为有效拉力。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紧边拉力与松边拉力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带在绕过带轮时产生弯曲变形，形成弯曲应力。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弯曲应力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由于带的线速度不同而产生的离心惯性力所形成的应力。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离心应力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最大应力发生在紧边开始绕上小带轮处，最小应力发生在松边离开大带轮处。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带的应力分布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带传动的受力分析与应力分布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由于带的弹性变形和拉力差引起的滑动，是不可避免的。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弹性滑动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由于过载引起的全面滑动，可以通过调节张紧力来避免。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打滑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弹性滑动是局部、微小的滑动，不影响传动比；而打滑是全面、显著的滑动，严重影响传动性能。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弹性滑动与打滑的区别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带传动的弹性滑动与打滑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链传动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根据用途不同，链传动可分为传动链、输送链和拉曳链等类型。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传动链类型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带传动相比，链传动具有准确的平均传动比，传动效率高，轴间距离适应范围较大，能在温度较高、湿度较大的环境中使用；但链传动一般只能用在平行轴间传动，且其瞬时传动比不恒定，传动平稳性较差，工作中有一定的冲击和噪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链传动的特点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链传动的类型与特点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603" r="276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在链传动中，链条绕在两平行轴上的链轮上，链条的紧边与松边交替地与链轮啮合和脱开。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链传动的运动特性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链条的受力情况比较复杂，它要承受拉伸载荷、离心力和啮合时的冲击力。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链传动的受力分析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链传动的运动特性与受力分析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链传动的失效形式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主要有链条疲劳破坏、链条铰链磨损、链条过载拉断等。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链传动的设计准则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保证链传动的正常工作，必须根据工作条件选择适当的链型和相应的润滑方式；正确确定链传动的布置和紧边拉力Fp的大小；根据功率曲线图选择链条的排数、主动链轮齿数和链条的节距；进行必要的强度校核计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链传动的失效形式与设计准则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https://d.book118.com/755344024213011101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2024-09-10T02:28:14.611</cp:lastPrinted>
  <dcterms:created xsi:type="dcterms:W3CDTF">2024-09-09T18:28:14Z</dcterms:created>
  <dcterms:modified xsi:type="dcterms:W3CDTF">2024-09-09T18:28:16Z</dcterms:modified>
</cp:coreProperties>
</file>