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D9A17-D0B7-4000-BE26-93D109FD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9A060-135E-4A73-85A8-D6E19C902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60A73-8A45-4CB3-855F-C3CED33D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7A110-453E-4741-822A-BA893712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22CB5A-82D5-4F3C-A38A-A794C636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61EA0-CCC5-4F0F-8B68-13F9DD0A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D8FC3-0F6A-4D9F-996A-562687AE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5A85E-F2FA-4C3D-946B-80F1656C8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7DE97-FAB2-4C97-9118-992DCF96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18743-779E-4147-8377-FF55233F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8C51E-7738-41E8-9888-DA1C4A477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44100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611" r="206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肾脏感染性疾病是指由各种病原体引起的肾脏感染性疾病，包括细菌、病毒、真菌等。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根据病原体的不同，肾脏感染性疾病可分为细菌感染、病毒感染、真菌感染等。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肾脏感染性疾病的病因多种多样，主要包括细菌、病毒、真菌等病原体的感染。此外，免疫系统异常、遗传因素、环境因素等也可能导致肾脏感染性疾病的发生。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肾脏感染性疾病的发病机制涉及多个环节，包括病原体的粘附、侵袭、繁殖以及机体免疫系统的反应等。不同病原体引起的感染机制各有特点。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肾脏感染性疾病的临床表现多样，常见的症状包括发热、腰痛、尿频、尿急、尿痛等。此外，还可能出现高血压、水肿、贫血等全身症状。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肾脏感染性疾病的诊断主要依据临床表现和实验室检查。实验室检查包括尿常规、尿培养、血培养等，有助于确定病原体和感染类型。此外，影像学检查如超声、CT等有助于了解肾脏结构和病变情况。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了解患者既往病史、用药史、家族史等，评估患者的一般情况。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观察患者有无发热、腰痛、尿频、尿急等症状，评估病情严重程度。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检查患者体温、血压、呼吸等生命体征，观察腹部有无压痛、反跳痛等体征。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收集患者血液、尿液等标本进行实验室检查，了解感染的具体病原体及病情变化。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按照评估方法逐一进行评估，记录评估结果。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确定评估内容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根据患者的具体情况确定评估内容，确保评估全面、准确。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选择评估方法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根据评估内容选择合适的评估方法，确保评估结果的可靠性。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分析评估结果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对评估结果进行分析，确定患者的护理需求和护理重点。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在评估过程中，应注意保护患者隐私，尊重患者知情权，及时与患者沟通。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根据评估结果，确定患者的护理需求和护理重点，制定相应的护理计划。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在护理过程中，注意观察患者的病情变化和反应，及时调整护理计划和措施。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根据护理计划，采取相应的护理措施，包括病情观察、症状护理、生活护理等。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对患者的病情状况和自身认知情况进行了解和评价，及时反馈给医生，为医生制定治疗方案提供依据。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肾脏感染性疾病的护理措施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https://d.book118.com/755344100100011041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2024-09-01T18:16:40.210</cp:lastPrinted>
  <dcterms:created xsi:type="dcterms:W3CDTF">2024-09-01T10:16:40Z</dcterms:created>
  <dcterms:modified xsi:type="dcterms:W3CDTF">2024-09-01T10:16:42Z</dcterms:modified>
</cp:coreProperties>
</file>