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ACB31-2684-4290-A85D-45B4C8725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F06B6A-C14E-41BE-89C2-180E812B2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4BC9A-756A-4D03-A8FC-4F3A3B4C2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665186-2568-4751-A2B4-99FA762A4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FF58F5-1CF8-49E5-BC99-8751F35D0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183715-2D17-4F36-975E-29435E925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7D5348-0B3B-4E63-A774-DA13400C3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8D4053-C06E-4AFB-AD00-C18AB42F7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F51421-7EB5-40CB-A2D1-49B95B633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D00F5-B316-4B0A-B446-71F7346DF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68814-6D6B-473B-9421-04F70ABFC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001210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医院三基三严护理培训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三基三严护理培训的重要性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三基三严护理培训内容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培训方式与实施计划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281" b="22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813" r="381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医疗技术的快速发展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随着医疗技术的不断进步，对护理人员的专业知识和技能提出了更高的要求。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为了提高护理服务质量，满足患者日益增长的健康需求，必须加强护理人员的培训。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培养合格护理人才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通过培训，培养具备扎实基础知识和技能的合格护理人才，为医院的发展提供有力支持。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使护理人员全面掌握护理学科的基本理论、基本技能和基本操作，提高护理服务水平。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掌握基本理论、基本技能和基本操作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通过培训，提高护理人员的综合素质，包括职业道德、沟通技巧、团队协作等方面。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提高护理人员综合素质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使护理人员树立“三严”（严格要求、严密组织、严谨态度）的工作作风，为患者提供更加优质的护理服务。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培养严谨的工作态度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提高护理人员在紧急情况下的应急处理能力，确保患者安全。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增强应急处理能力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三基三严护理培训的重要性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强化理论知识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培训强调对护理理论知识的掌握，使护士能够更好地理解疾病的发生、发展及治疗原则，从而更好地为患者提供护理服务。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提升临床思维能力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培训注重培养护士的临床思维能力，使其能够根据患者的实际情况制定个性化的护理计划。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熟练掌握基础护理技能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通过培训，护士能够熟练掌握基础护理技能，提高护理操作的准确性和效率。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通过规范化的培训，护士能够减少在护理工作中出现的差错，从而降低医疗事故的风险。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减少护理差错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提高风险防范意识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加强沟通与协作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培训使护士充分认识到工作中存在的风险，并学会采取相应的防范措施，保障患者的安全。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培训强调护士之间的沟通与协作，有助于提高团队协作能力，确保患者得到全面、连续的护理服务。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通过培训，护士能够更加深入地了解护理专业的内涵和价值，从而增强职业认同感。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750" r="15750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增强职业认同感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培训鼓励护士自主学习新知识、新技术，使其具备自我更新知识和技能的能力。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提高自主学习能力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培训注重培养护士的创新精神和实践能力，为护理专业的创新发展提供人才支持。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培养创新精神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提升护士专业素养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三基三严护理培训内容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掌握基础理论知识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培训内容包括医学基础理论、护理学基础理论、常见疾病护理理论等，使护理人员能够全面了解和掌握护理学科的基本知识和理论体系。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基本理论培训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提升基本操作技能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培训内容包括护理操作技能、急救技能、护理文书书写等，使护理人员能够熟练掌握各项基本护理技能，提高护理质量和效率。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基本技能培训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规范基础护理操作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培训内容包括日常护理操作、基础护理技术、患者转运等，使护理人员能够按照标准操作流程进行规范化的基础护理工作。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基础护理操作培训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强化护理规范意识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培训内容包括护理安全规范、护理质量管理规范、护理伦理与法律等，使护理人员能够深入了解和掌握护理规范，提高护理工作的规范性和安全性。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严格护理规范培训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https://d.book118.com/756001210013010104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2024-09-29T14:45:43.039</cp:lastPrinted>
  <dcterms:created xsi:type="dcterms:W3CDTF">2024-09-29T06:45:43Z</dcterms:created>
  <dcterms:modified xsi:type="dcterms:W3CDTF">2024-09-29T06:45:45Z</dcterms:modified>
</cp:coreProperties>
</file>