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CB9CDFA-782D-41DB-BB1E-B72A438DD7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FAF1A1-F954-4D95-9AE8-A1BD085B31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AAACF4-B9AB-4C6E-98DC-64F7E1B7C4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2FE9FD-AAE6-4349-8850-87B6EA7735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87D471-0EA1-41B9-BF08-A9F81E74B5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91BF34-01C8-4F12-8030-AF975285E4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419A4C-6DE5-46E5-8FEC-D4B8A740070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3D1F700-7061-4A01-9A1A-3ED4904DD3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08B509-164D-4CF4-BBA1-1EEFAC6FF6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3777E2-0DB8-40CE-81F6-8C91536A44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E4F29F-FF11-4800-B0C9-5FC8AA0ED5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6002105243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接触性皮炎的预后</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预后与病情严重程度有关。
 及时诊断治疗预后良好。
 避免接触过敏原可减少复发。
 慢性接触性皮炎预后相对较差。
 合并感染可加重病情，预后不佳。
 免疫抑制剂可改善预后。
 光疗可有效缓解症状，改善预后。
 严重病例可能引起疤痕，影响美观。</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预后与病情严重程度有关。</a:t>
            </a:r>
          </a:p>
        </p:txBody>
      </p:sp>
      <p:sp>
        <p:nvSpPr>
          <p:cNvPr id="3" name="Subtitle 2"/>
          <p:cNvSpPr>
            <a:spLocks noGrp="1"/>
          </p:cNvSpPr>
          <p:nvPr>
            <p:ph type="subTitle" idx="1"/>
          </p:nvPr>
        </p:nvSpPr>
        <p:spPr/>
        <p:txBody>
          <a:bodyPr/>
          <a:lstStyle/>
          <a:p>
            <a:r>
              <a:t>接触性皮炎的预后</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预后与病情严重程度有关。</a:t>
            </a:r>
          </a:p>
        </p:txBody>
      </p:sp>
      <p:sp>
        <p:nvSpPr>
          <p:cNvPr id="3" name="Text Placeholder 2"/>
          <p:cNvSpPr>
            <a:spLocks noGrp="1"/>
          </p:cNvSpPr>
          <p:nvPr>
            <p:ph type="body" idx="1"/>
          </p:nvPr>
        </p:nvSpPr>
        <p:spPr/>
        <p:txBody>
          <a:bodyPr/>
          <a:lstStyle/>
          <a:p>
            <a:r>
              <a:t>病情严重程度与预后的关系</a:t>
            </a:r>
          </a:p>
        </p:txBody>
      </p:sp>
      <p:sp>
        <p:nvSpPr>
          <p:cNvPr id="4" name="Content Placeholder 3"/>
          <p:cNvSpPr>
            <a:spLocks noGrp="1"/>
          </p:cNvSpPr>
          <p:nvPr>
            <p:ph sz="half" idx="2"/>
          </p:nvPr>
        </p:nvSpPr>
        <p:spPr/>
        <p:txBody>
          <a:bodyPr/>
          <a:lstStyle/>
          <a:p>
            <a:r>
              <a:t>1. 轻度接触性皮炎的预后良好，通常在几周内消退。</a:t>
            </a:r>
          </a:p>
          <a:p>
            <a:r>
              <a:t>2. 中度接触性皮炎可能需要更长时间才能消退，并且可能留疤。</a:t>
            </a:r>
          </a:p>
          <a:p>
            <a:r>
              <a:t>3. 重度接触性皮炎可能需要住院治疗，并且可能导致严重的并发症，如感染或败血症。</a:t>
            </a:r>
          </a:p>
        </p:txBody>
      </p:sp>
      <p:sp>
        <p:nvSpPr>
          <p:cNvPr id="5" name="Text Placeholder 4"/>
          <p:cNvSpPr>
            <a:spLocks noGrp="1"/>
          </p:cNvSpPr>
          <p:nvPr>
            <p:ph type="body" idx="3"/>
          </p:nvPr>
        </p:nvSpPr>
        <p:spPr/>
        <p:txBody>
          <a:bodyPr/>
          <a:lstStyle/>
          <a:p>
            <a:r>
              <a:t>影响预后的因素</a:t>
            </a:r>
          </a:p>
        </p:txBody>
      </p:sp>
      <p:sp>
        <p:nvSpPr>
          <p:cNvPr id="6" name="Content Placeholder 5"/>
          <p:cNvSpPr>
            <a:spLocks noGrp="1"/>
          </p:cNvSpPr>
          <p:nvPr>
            <p:ph sz="half" idx="4"/>
          </p:nvPr>
        </p:nvSpPr>
        <p:spPr/>
        <p:txBody>
          <a:bodyPr/>
          <a:lstStyle/>
          <a:p>
            <a:r>
              <a:t>1. 接触物的性质：某些物质，如强酸或碱，会导致更严重的皮炎。</a:t>
            </a:r>
          </a:p>
          <a:p>
            <a:r>
              <a:t>2. 接触的持续时间：接触时间越长，皮炎就越严重。</a:t>
            </a:r>
          </a:p>
          <a:p>
            <a:r>
              <a:t>3. 个体对接触物的敏感性：有些人对某些物质更敏感，更容易发生皮炎。</a:t>
            </a:r>
          </a:p>
          <a:p>
            <a:r>
              <a:t>4. 皮肤屏障的完整性：受损的皮肤更容易发生接触性皮炎。</a:t>
            </a:r>
          </a:p>
          <a:p>
            <a:r>
              <a:t>5. 年龄：老年人和儿童更容易发生接触性皮炎。</a:t>
            </a:r>
          </a:p>
          <a:p>
            <a:r>
              <a:t>6. 免疫系统的状态：免疫系统受损的人更容易发生皮炎。</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预后与病情严重程度有关。</a:t>
            </a:r>
          </a:p>
        </p:txBody>
      </p:sp>
      <p:sp>
        <p:nvSpPr>
          <p:cNvPr id="3" name="Text Placeholder 2"/>
          <p:cNvSpPr>
            <a:spLocks noGrp="1"/>
          </p:cNvSpPr>
          <p:nvPr>
            <p:ph type="body" idx="1"/>
          </p:nvPr>
        </p:nvSpPr>
        <p:spPr/>
        <p:txBody>
          <a:bodyPr/>
          <a:lstStyle/>
          <a:p>
            <a:r>
              <a:t>接触性皮炎的治疗</a:t>
            </a:r>
          </a:p>
        </p:txBody>
      </p:sp>
      <p:sp>
        <p:nvSpPr>
          <p:cNvPr id="4" name="Content Placeholder 3"/>
          <p:cNvSpPr>
            <a:spLocks noGrp="1"/>
          </p:cNvSpPr>
          <p:nvPr>
            <p:ph sz="half" idx="2"/>
          </p:nvPr>
        </p:nvSpPr>
        <p:spPr/>
        <p:txBody>
          <a:bodyPr/>
          <a:lstStyle/>
          <a:p>
            <a:r>
              <a:t>1. 避免接触过敏原：这是治疗接触性皮炎的关键步骤。</a:t>
            </a:r>
          </a:p>
          <a:p>
            <a:r>
              <a:t>2. 使用局部治疗：局部治疗，如皮质类固醇霜或乳液，可以帮助减轻炎症和瘙痒。</a:t>
            </a:r>
          </a:p>
          <a:p>
            <a:r>
              <a:t>3. 使用系统性治疗：对于严重或广泛的接触性皮炎，可能需要使用系统性治疗，如口服类固醇。</a:t>
            </a:r>
          </a:p>
          <a:p>
            <a:r>
              <a:t>4. 预防感染：感染是接触性皮炎的常见并发症，因此重要的是要保持伤口清洁并使用抗生素来预防感染。</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及时诊断治疗预后良好。</a:t>
            </a:r>
          </a:p>
        </p:txBody>
      </p:sp>
      <p:sp>
        <p:nvSpPr>
          <p:cNvPr id="3" name="Subtitle 2"/>
          <p:cNvSpPr>
            <a:spLocks noGrp="1"/>
          </p:cNvSpPr>
          <p:nvPr>
            <p:ph type="subTitle" idx="1"/>
          </p:nvPr>
        </p:nvSpPr>
        <p:spPr/>
        <p:txBody>
          <a:bodyPr/>
          <a:lstStyle/>
          <a:p>
            <a:r>
              <a:t>接触性皮炎的预后</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及时诊断治疗预后良好。</a:t>
            </a:r>
          </a:p>
        </p:txBody>
      </p:sp>
      <p:sp>
        <p:nvSpPr>
          <p:cNvPr id="3" name="Text Placeholder 2"/>
          <p:cNvSpPr>
            <a:spLocks noGrp="1"/>
          </p:cNvSpPr>
          <p:nvPr>
            <p:ph type="body" idx="1"/>
          </p:nvPr>
        </p:nvSpPr>
        <p:spPr/>
        <p:txBody>
          <a:bodyPr/>
          <a:lstStyle/>
          <a:p>
            <a:r>
              <a:t>及时诊断治疗</a:t>
            </a:r>
          </a:p>
        </p:txBody>
      </p:sp>
      <p:sp>
        <p:nvSpPr>
          <p:cNvPr id="4" name="Content Placeholder 3"/>
          <p:cNvSpPr>
            <a:spLocks noGrp="1"/>
          </p:cNvSpPr>
          <p:nvPr>
            <p:ph sz="half" idx="2"/>
          </p:nvPr>
        </p:nvSpPr>
        <p:spPr/>
        <p:txBody>
          <a:bodyPr/>
          <a:lstStyle/>
          <a:p>
            <a:r>
              <a:t>1. 早期发现和诊断对于接触性皮炎的成功治疗至关重要。</a:t>
            </a:r>
          </a:p>
          <a:p>
            <a:r>
              <a:t>2. 及时采取治疗措施可以减少皮炎的严重程度和持续时间。</a:t>
            </a:r>
          </a:p>
          <a:p>
            <a:r>
              <a:t>3. 避免接触过敏原或刺激物是治疗接触性皮炎的关键。</a:t>
            </a:r>
          </a:p>
        </p:txBody>
      </p:sp>
      <p:sp>
        <p:nvSpPr>
          <p:cNvPr id="5" name="Text Placeholder 4"/>
          <p:cNvSpPr>
            <a:spLocks noGrp="1"/>
          </p:cNvSpPr>
          <p:nvPr>
            <p:ph type="body" idx="3"/>
          </p:nvPr>
        </p:nvSpPr>
        <p:spPr/>
        <p:txBody>
          <a:bodyPr/>
          <a:lstStyle/>
          <a:p>
            <a:r>
              <a:t>正确用药</a:t>
            </a:r>
          </a:p>
        </p:txBody>
      </p:sp>
      <p:sp>
        <p:nvSpPr>
          <p:cNvPr id="6" name="Content Placeholder 5"/>
          <p:cNvSpPr>
            <a:spLocks noGrp="1"/>
          </p:cNvSpPr>
          <p:nvPr>
            <p:ph sz="half" idx="4"/>
          </p:nvPr>
        </p:nvSpPr>
        <p:spPr/>
        <p:txBody>
          <a:bodyPr/>
          <a:lstStyle/>
          <a:p>
            <a:r>
              <a:t>1. 使用针对接触性皮炎的局部治疗药物，如糖皮质激素软膏或乳膏。</a:t>
            </a:r>
          </a:p>
          <a:p>
            <a:r>
              <a:t>2. 在医生的指导下口服抗组胺药或其他系统性药物。</a:t>
            </a:r>
          </a:p>
          <a:p>
            <a:r>
              <a:t>3. 避免使用可能加重皮炎的药物，如非甾体抗炎药或阿司匹林。</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及时诊断治疗预后良好。</a:t>
            </a:r>
          </a:p>
        </p:txBody>
      </p:sp>
      <p:sp>
        <p:nvSpPr>
          <p:cNvPr id="3" name="Text Placeholder 2"/>
          <p:cNvSpPr>
            <a:spLocks noGrp="1"/>
          </p:cNvSpPr>
          <p:nvPr>
            <p:ph type="body" idx="1"/>
          </p:nvPr>
        </p:nvSpPr>
        <p:spPr/>
        <p:txBody>
          <a:bodyPr/>
          <a:lstStyle/>
          <a:p>
            <a:r>
              <a:t>护理措施</a:t>
            </a:r>
          </a:p>
        </p:txBody>
      </p:sp>
      <p:sp>
        <p:nvSpPr>
          <p:cNvPr id="4" name="Content Placeholder 3"/>
          <p:cNvSpPr>
            <a:spLocks noGrp="1"/>
          </p:cNvSpPr>
          <p:nvPr>
            <p:ph sz="half" idx="2"/>
          </p:nvPr>
        </p:nvSpPr>
        <p:spPr/>
        <p:txBody>
          <a:bodyPr/>
          <a:lstStyle/>
          <a:p>
            <a:r>
              <a:t>1. 保持皮肤清洁和干燥，并避免抓挠患处。</a:t>
            </a:r>
          </a:p>
          <a:p>
            <a:r>
              <a:t>2. 使用温和的肥皂和水清洗患处，避免使用刺激性较强的清洁剂。</a:t>
            </a:r>
          </a:p>
          <a:p>
            <a:r>
              <a:t>3. 涂抹保湿剂以保持皮肤水分，防止皮肤干燥。</a:t>
            </a:r>
          </a:p>
        </p:txBody>
      </p:sp>
      <p:sp>
        <p:nvSpPr>
          <p:cNvPr id="5" name="Text Placeholder 4"/>
          <p:cNvSpPr>
            <a:spLocks noGrp="1"/>
          </p:cNvSpPr>
          <p:nvPr>
            <p:ph type="body" idx="3"/>
          </p:nvPr>
        </p:nvSpPr>
        <p:spPr/>
        <p:txBody>
          <a:bodyPr/>
          <a:lstStyle/>
          <a:p>
            <a:r>
              <a:t>随访和复查</a:t>
            </a:r>
          </a:p>
        </p:txBody>
      </p:sp>
      <p:sp>
        <p:nvSpPr>
          <p:cNvPr id="6" name="Content Placeholder 5"/>
          <p:cNvSpPr>
            <a:spLocks noGrp="1"/>
          </p:cNvSpPr>
          <p:nvPr>
            <p:ph sz="half" idx="4"/>
          </p:nvPr>
        </p:nvSpPr>
        <p:spPr/>
        <p:txBody>
          <a:bodyPr/>
          <a:lstStyle/>
          <a:p>
            <a:r>
              <a:t>1. 定期随访医生检查皮炎的治疗进展和情况变化。</a:t>
            </a:r>
          </a:p>
          <a:p>
            <a:r>
              <a:t>2. 医生可能会建议进行皮肤贴试验或其他检查以确定过敏原或刺激物。</a:t>
            </a:r>
          </a:p>
          <a:p>
            <a:r>
              <a:t>3. 根据检查结果调整治疗方案，以达到更佳的治疗效果。</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及时诊断治疗预后良好。</a:t>
            </a:r>
          </a:p>
        </p:txBody>
      </p:sp>
      <p:sp>
        <p:nvSpPr>
          <p:cNvPr id="3" name="Text Placeholder 2"/>
          <p:cNvSpPr>
            <a:spLocks noGrp="1"/>
          </p:cNvSpPr>
          <p:nvPr>
            <p:ph type="body" idx="1"/>
          </p:nvPr>
        </p:nvSpPr>
        <p:spPr/>
        <p:txBody>
          <a:bodyPr/>
          <a:lstStyle/>
          <a:p>
            <a:r>
              <a:t>预防复发</a:t>
            </a:r>
          </a:p>
        </p:txBody>
      </p:sp>
      <p:sp>
        <p:nvSpPr>
          <p:cNvPr id="4" name="Content Placeholder 3"/>
          <p:cNvSpPr>
            <a:spLocks noGrp="1"/>
          </p:cNvSpPr>
          <p:nvPr>
            <p:ph sz="half" idx="2"/>
          </p:nvPr>
        </p:nvSpPr>
        <p:spPr/>
        <p:txBody>
          <a:bodyPr/>
          <a:lstStyle/>
          <a:p>
            <a:r>
              <a:t>1. 避免接触已知的过敏原或刺激物。</a:t>
            </a:r>
          </a:p>
          <a:p>
            <a:r>
              <a:t>2. 使用防护装备，如手套等，以减少接触过敏原或刺激物的风险。</a:t>
            </a:r>
          </a:p>
          <a:p>
            <a:r>
              <a:t>3. 保持皮肤的健康和完整，避免皮肤干燥或损伤。</a:t>
            </a:r>
          </a:p>
        </p:txBody>
      </p:sp>
      <p:sp>
        <p:nvSpPr>
          <p:cNvPr id="5" name="Text Placeholder 4"/>
          <p:cNvSpPr>
            <a:spLocks noGrp="1"/>
          </p:cNvSpPr>
          <p:nvPr>
            <p:ph type="body" idx="3"/>
          </p:nvPr>
        </p:nvSpPr>
        <p:spPr/>
        <p:txBody>
          <a:bodyPr/>
          <a:lstStyle/>
          <a:p>
            <a:r>
              <a:t>健康教育</a:t>
            </a:r>
          </a:p>
        </p:txBody>
      </p:sp>
      <p:sp>
        <p:nvSpPr>
          <p:cNvPr id="6" name="Content Placeholder 5"/>
          <p:cNvSpPr>
            <a:spLocks noGrp="1"/>
          </p:cNvSpPr>
          <p:nvPr>
            <p:ph sz="half" idx="4"/>
          </p:nvPr>
        </p:nvSpPr>
        <p:spPr/>
        <p:txBody>
          <a:bodyPr/>
          <a:lstStyle/>
          <a:p>
            <a:r>
              <a:t>1. 医生或其他医疗专业人员应向患者及其家属提供有关接触性皮炎的知识，包括原因、症状、治疗和预防措施。</a:t>
            </a:r>
          </a:p>
          <a:p>
            <a:r>
              <a:t>2. 教育患者如何识别和避免接触可能引发皮炎的过敏原或刺激物。</a:t>
            </a:r>
          </a:p>
          <a:p>
            <a:r>
              <a:t>3. 强调保持皮肤清洁和健康的 важность，并鼓励患者使用保湿剂以保持皮肤水分。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避免接触过敏原可减少复发。</a:t>
            </a:r>
          </a:p>
        </p:txBody>
      </p:sp>
      <p:sp>
        <p:nvSpPr>
          <p:cNvPr id="3" name="Subtitle 2"/>
          <p:cNvSpPr>
            <a:spLocks noGrp="1"/>
          </p:cNvSpPr>
          <p:nvPr>
            <p:ph type="subTitle" idx="1"/>
          </p:nvPr>
        </p:nvSpPr>
        <p:spPr/>
        <p:txBody>
          <a:bodyPr/>
          <a:lstStyle/>
          <a:p>
            <a:r>
              <a:t>接触性皮炎的预后</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避免接触过敏原可减少复发。</a:t>
            </a:r>
          </a:p>
        </p:txBody>
      </p:sp>
      <p:sp>
        <p:nvSpPr>
          <p:cNvPr id="3" name="Text Placeholder 2"/>
          <p:cNvSpPr>
            <a:spLocks noGrp="1"/>
          </p:cNvSpPr>
          <p:nvPr>
            <p:ph type="body" idx="1"/>
          </p:nvPr>
        </p:nvSpPr>
        <p:spPr/>
        <p:txBody>
          <a:bodyPr/>
          <a:lstStyle/>
          <a:p>
            <a:r>
              <a:t>预防复发，减少接触过敏原</a:t>
            </a:r>
          </a:p>
        </p:txBody>
      </p:sp>
      <p:sp>
        <p:nvSpPr>
          <p:cNvPr id="4" name="Content Placeholder 3"/>
          <p:cNvSpPr>
            <a:spLocks noGrp="1"/>
          </p:cNvSpPr>
          <p:nvPr>
            <p:ph sz="half" idx="2"/>
          </p:nvPr>
        </p:nvSpPr>
        <p:spPr/>
        <p:txBody>
          <a:bodyPr/>
          <a:lstStyle/>
          <a:p>
            <a:r>
              <a:t>1. 严格避免接触已知过敏原：一旦确定了引起接触性皮炎的过敏原，应严格避免再次接触。如果无法完全避免接触，应采取适当的防护措施，例如穿戴防护装备、使用屏障霜等。</a:t>
            </a:r>
          </a:p>
          <a:p>
            <a:r>
              <a:t>2. 避免接触刺激物：刺激物可加重接触性皮炎的症状，因此应尽量避免接触各种刺激物，如强碱、强酸、有机溶剂、肥皂、洗衣粉等。</a:t>
            </a:r>
          </a:p>
          <a:p>
            <a:r>
              <a:t>3. 保持皮肤清洁：保持皮肤清洁有助于减少过敏原和刺激物对皮肤的接触，从而降低复发风险。</a:t>
            </a:r>
          </a:p>
        </p:txBody>
      </p:sp>
      <p:sp>
        <p:nvSpPr>
          <p:cNvPr id="5" name="Text Placeholder 4"/>
          <p:cNvSpPr>
            <a:spLocks noGrp="1"/>
          </p:cNvSpPr>
          <p:nvPr>
            <p:ph type="body" idx="3"/>
          </p:nvPr>
        </p:nvSpPr>
        <p:spPr/>
        <p:txBody>
          <a:bodyPr/>
          <a:lstStyle/>
          <a:p>
            <a:r>
              <a:t>加强皮肤屏障功能，提高皮肤抵御力</a:t>
            </a:r>
          </a:p>
        </p:txBody>
      </p:sp>
      <p:sp>
        <p:nvSpPr>
          <p:cNvPr id="6" name="Content Placeholder 5"/>
          <p:cNvSpPr>
            <a:spLocks noGrp="1"/>
          </p:cNvSpPr>
          <p:nvPr>
            <p:ph sz="half" idx="4"/>
          </p:nvPr>
        </p:nvSpPr>
        <p:spPr/>
        <p:txBody>
          <a:bodyPr/>
          <a:lstStyle/>
          <a:p>
            <a:r>
              <a:t>1. 使用保湿霜：保湿霜有助于修复受损的皮肤屏障，增强皮肤的防御能力。应选择温和、无刺激的保湿霜，并每天使用多次。</a:t>
            </a:r>
          </a:p>
          <a:p>
            <a:r>
              <a:t>2. 避免过度清洗皮肤：过度清洗皮肤会破坏皮肤屏障，使皮肤更容易受到过敏原和刺激物的侵袭。因此，应避免过度清洗皮肤，尤其是不要使用刺激性较强的香皂或沐浴露。</a:t>
            </a:r>
          </a:p>
          <a:p>
            <a:r>
              <a:t>3. 保护皮肤免受紫外线照射：紫外线照射会损害皮肤屏障，增加皮肤对过敏原和刺激物的敏感性。因此，应避免长时间暴露在强烈的紫外线下，并使用防晒霜保护皮肤。</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慢性接触性皮炎预后相对较差。</a:t>
            </a:r>
          </a:p>
        </p:txBody>
      </p:sp>
      <p:sp>
        <p:nvSpPr>
          <p:cNvPr id="3" name="Subtitle 2"/>
          <p:cNvSpPr>
            <a:spLocks noGrp="1"/>
          </p:cNvSpPr>
          <p:nvPr>
            <p:ph type="subTitle" idx="1"/>
          </p:nvPr>
        </p:nvSpPr>
        <p:spPr/>
        <p:txBody>
          <a:bodyPr/>
          <a:lstStyle/>
          <a:p>
            <a:r>
              <a:t>接触性皮炎的预后</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慢性接触性皮炎预后相对较差。</a:t>
            </a:r>
          </a:p>
        </p:txBody>
      </p:sp>
      <p:sp>
        <p:nvSpPr>
          <p:cNvPr id="3" name="Content Placeholder 2"/>
          <p:cNvSpPr>
            <a:spLocks noGrp="1"/>
          </p:cNvSpPr>
          <p:nvPr>
            <p:ph sz="half" idx="2"/>
          </p:nvPr>
        </p:nvSpPr>
        <p:spPr/>
        <p:txBody>
          <a:bodyPr/>
          <a:lstStyle/>
          <a:p>
            <a:r>
              <a:t>1. 病情会反复发作,皮损持久不愈。</a:t>
            </a:r>
          </a:p>
          <a:p>
            <a:r>
              <a:t>2. 严重时可出现苔藓样变、皲裂、色素沉着。</a:t>
            </a:r>
          </a:p>
          <a:p>
            <a:r>
              <a:t>3. 可伴有渗出、结痂等症状。</a:t>
            </a:r>
          </a:p>
        </p:txBody>
      </p:sp>
      <p:sp>
        <p:nvSpPr>
          <p:cNvPr id="4" name="Text Placeholder 3"/>
          <p:cNvSpPr>
            <a:spLocks noGrp="1"/>
          </p:cNvSpPr>
          <p:nvPr>
            <p:ph type="body" idx="3"/>
          </p:nvPr>
        </p:nvSpPr>
        <p:spPr/>
        <p:txBody>
          <a:bodyPr/>
          <a:lstStyle/>
          <a:p>
            <a:r>
              <a:t>慢性接触性皮炎并发症</a:t>
            </a:r>
          </a:p>
        </p:txBody>
      </p:sp>
      <p:sp>
        <p:nvSpPr>
          <p:cNvPr id="5" name="Content Placeholder 4"/>
          <p:cNvSpPr>
            <a:spLocks noGrp="1"/>
          </p:cNvSpPr>
          <p:nvPr>
            <p:ph sz="half" idx="4"/>
          </p:nvPr>
        </p:nvSpPr>
        <p:spPr/>
        <p:txBody>
          <a:bodyPr/>
          <a:lstStyle/>
          <a:p>
            <a:r>
              <a:t>1. 长期不愈的慢性接触性皮炎可诱发恶变，导致皮肤癌。</a:t>
            </a:r>
          </a:p>
          <a:p>
            <a:r>
              <a:t>2. 慢性接触性皮炎可导致皮肤屏障功能受损，增加感染风险。</a:t>
            </a:r>
          </a:p>
          <a:p>
            <a:r>
              <a:t>3. 慢性接触性皮炎可导致色素沉着或脱失，影响美观。</a:t>
            </a:r>
          </a:p>
        </p:txBody>
      </p:sp>
      <p:sp>
        <p:nvSpPr>
          <p:cNvPr id="6" name="Text Placeholder 5"/>
          <p:cNvSpPr>
            <a:spLocks noGrp="1"/>
          </p:cNvSpPr>
          <p:nvPr>
            <p:ph type="body" idx="1"/>
          </p:nvPr>
        </p:nvSpPr>
        <p:spPr/>
        <p:txBody>
          <a:bodyPr/>
          <a:lstStyle/>
          <a:p>
            <a:r>
              <a:t>慢性接触性皮炎表现: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慢性接触性皮炎预后相对较差。</a:t>
            </a:r>
          </a:p>
        </p:txBody>
      </p:sp>
      <p:sp>
        <p:nvSpPr>
          <p:cNvPr id="3" name="Text Placeholder 2"/>
          <p:cNvSpPr>
            <a:spLocks noGrp="1"/>
          </p:cNvSpPr>
          <p:nvPr>
            <p:ph type="body" idx="1"/>
          </p:nvPr>
        </p:nvSpPr>
        <p:spPr/>
        <p:txBody>
          <a:bodyPr/>
          <a:lstStyle/>
          <a:p>
            <a:r>
              <a:t>慢性接触性皮炎治疗困难</a:t>
            </a:r>
          </a:p>
        </p:txBody>
      </p:sp>
      <p:sp>
        <p:nvSpPr>
          <p:cNvPr id="4" name="Content Placeholder 3"/>
          <p:cNvSpPr>
            <a:spLocks noGrp="1"/>
          </p:cNvSpPr>
          <p:nvPr>
            <p:ph sz="half" idx="2"/>
          </p:nvPr>
        </p:nvSpPr>
        <p:spPr/>
        <p:txBody>
          <a:bodyPr/>
          <a:lstStyle/>
          <a:p>
            <a:r>
              <a:t>1. 慢性接触性皮炎常需长期治疗，治疗难度较大。</a:t>
            </a:r>
          </a:p>
          <a:p>
            <a:r>
              <a:t>2. 慢性接触性皮炎易复发，治疗效果欠佳。</a:t>
            </a:r>
          </a:p>
          <a:p>
            <a:r>
              <a:t>3. 慢性接触性皮炎患者常需避免接触过敏原，这可能会影响日常生活。</a:t>
            </a:r>
          </a:p>
        </p:txBody>
      </p:sp>
      <p:sp>
        <p:nvSpPr>
          <p:cNvPr id="5" name="Text Placeholder 4"/>
          <p:cNvSpPr>
            <a:spLocks noGrp="1"/>
          </p:cNvSpPr>
          <p:nvPr>
            <p:ph type="body" idx="3"/>
          </p:nvPr>
        </p:nvSpPr>
        <p:spPr/>
        <p:txBody>
          <a:bodyPr/>
          <a:lstStyle/>
          <a:p>
            <a:r>
              <a:t>慢性接触性皮炎影响生活质量</a:t>
            </a:r>
          </a:p>
        </p:txBody>
      </p:sp>
      <p:sp>
        <p:nvSpPr>
          <p:cNvPr id="6" name="Content Placeholder 5"/>
          <p:cNvSpPr>
            <a:spLocks noGrp="1"/>
          </p:cNvSpPr>
          <p:nvPr>
            <p:ph sz="half" idx="4"/>
          </p:nvPr>
        </p:nvSpPr>
        <p:spPr/>
        <p:txBody>
          <a:bodyPr/>
          <a:lstStyle/>
          <a:p>
            <a:r>
              <a:t>1. 慢性接触性皮炎可影响患者的日常生活和工作。</a:t>
            </a:r>
          </a:p>
          <a:p>
            <a:r>
              <a:t>2. 慢性接触性皮炎可导致患者出现心理问题，如焦虑、抑郁。</a:t>
            </a:r>
          </a:p>
          <a:p>
            <a:r>
              <a:t>3. 慢性接触性皮炎可影响患者的外观，导致患者自卑。</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慢性接触性皮炎预后相对较差。</a:t>
            </a:r>
          </a:p>
        </p:txBody>
      </p:sp>
      <p:sp>
        <p:nvSpPr>
          <p:cNvPr id="3" name="Text Placeholder 2"/>
          <p:cNvSpPr>
            <a:spLocks noGrp="1"/>
          </p:cNvSpPr>
          <p:nvPr>
            <p:ph type="body" idx="1"/>
          </p:nvPr>
        </p:nvSpPr>
        <p:spPr/>
        <p:txBody>
          <a:bodyPr/>
          <a:lstStyle/>
          <a:p>
            <a:r>
              <a:t>慢性接触性皮炎经济负担重</a:t>
            </a:r>
          </a:p>
        </p:txBody>
      </p:sp>
      <p:sp>
        <p:nvSpPr>
          <p:cNvPr id="4" name="Content Placeholder 3"/>
          <p:cNvSpPr>
            <a:spLocks noGrp="1"/>
          </p:cNvSpPr>
          <p:nvPr>
            <p:ph sz="half" idx="2"/>
          </p:nvPr>
        </p:nvSpPr>
        <p:spPr/>
        <p:txBody>
          <a:bodyPr/>
          <a:lstStyle/>
          <a:p>
            <a:r>
              <a:t>1. 慢性接触性皮炎的治疗费用昂贵，给患者带来沉重的经济负担。</a:t>
            </a:r>
          </a:p>
          <a:p>
            <a:r>
              <a:t>2. 慢性接触性皮炎可导致患者丧失劳动能力，影响家庭收入。</a:t>
            </a:r>
          </a:p>
          <a:p>
            <a:r>
              <a:t>3. 慢性接触性皮炎可导致患者产生医疗纠纷，增加医疗费用。</a:t>
            </a:r>
          </a:p>
        </p:txBody>
      </p:sp>
      <p:sp>
        <p:nvSpPr>
          <p:cNvPr id="5" name="Text Placeholder 4"/>
          <p:cNvSpPr>
            <a:spLocks noGrp="1"/>
          </p:cNvSpPr>
          <p:nvPr>
            <p:ph type="body" idx="3"/>
          </p:nvPr>
        </p:nvSpPr>
        <p:spPr/>
        <p:txBody>
          <a:bodyPr/>
          <a:lstStyle/>
          <a:p>
            <a:r>
              <a:t>慢性接触性皮炎预防</a:t>
            </a:r>
          </a:p>
        </p:txBody>
      </p:sp>
      <p:sp>
        <p:nvSpPr>
          <p:cNvPr id="6" name="Content Placeholder 5"/>
          <p:cNvSpPr>
            <a:spLocks noGrp="1"/>
          </p:cNvSpPr>
          <p:nvPr>
            <p:ph sz="half" idx="4"/>
          </p:nvPr>
        </p:nvSpPr>
        <p:spPr/>
        <p:txBody>
          <a:bodyPr/>
          <a:lstStyle/>
          <a:p>
            <a:r>
              <a:t>1. 避免接触过敏原是预防慢性接触性皮炎的关键。</a:t>
            </a:r>
          </a:p>
          <a:p>
            <a:r>
              <a:t>2. 加强皮肤护理，保持皮肤清洁和湿润。</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https://d.book118.com/756002105243010053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93</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预后与病情严重程度有关。</vt:lpstr>
      <vt:lpstr> 预后与病情严重程度有关。</vt:lpstr>
      <vt:lpstr> 预后与病情严重程度有关。</vt:lpstr>
      <vt:lpstr> 及时诊断治疗预后良好。</vt:lpstr>
      <vt:lpstr> 及时诊断治疗预后良好。</vt:lpstr>
      <vt:lpstr> 及时诊断治疗预后良好。</vt:lpstr>
      <vt:lpstr> 及时诊断治疗预后良好。</vt:lpstr>
      <vt:lpstr> 避免接触过敏原可减少复发。</vt:lpstr>
      <vt:lpstr> 避免接触过敏原可减少复发。</vt:lpstr>
      <vt:lpstr> 慢性接触性皮炎预后相对较差。</vt:lpstr>
      <vt:lpstr>#. 慢性接触性皮炎预后相对较差。</vt:lpstr>
      <vt:lpstr>#. 慢性接触性皮炎预后相对较差。</vt:lpstr>
      <vt:lpstr>#. 慢性接触性皮炎预后相对较差。</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2024-09-20T21:07:24.705</cp:lastPrinted>
  <dcterms:created xsi:type="dcterms:W3CDTF">2024-09-20T13:07:24Z</dcterms:created>
  <dcterms:modified xsi:type="dcterms:W3CDTF">2024-09-20T13:07:26Z</dcterms:modified>
</cp:coreProperties>
</file>