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EBB3B-10D0-4279-A16C-4407F606E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4444C-C849-48BD-9F9C-AD96F205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EF4E0-294E-40D6-A4CF-39B72FEE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9DA73-346D-4BC4-BFC5-3929FAF11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56405-C012-4484-BED6-B18E5B681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C4F6D-17A0-489E-9F8D-4EFCE6A1F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AFF4E-FCCB-4897-BDA5-8A2DAA054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4C8C9-2060-4FDC-AE7E-F0C16414B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D21BD-94DD-4238-AFE2-F28C4FF57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E4D7-8A2D-46B9-A756-5D42B30EE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31375-E816-4CC2-AEA0-F42857A3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03020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安全生产图片培训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安全生产图片展示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安全生产培训内容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安全生产检查与评估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安全生产责任与追究制度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02" b="2220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安全生产是保障员工生命安全和身体健康的重要措施，也是企业稳定发展的重要保障。通过安全生产管理，可以降低生产事故的发生率，提高企业的生产效率和经济效益。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安全生产是指在生产过程中，通过采取必要的安全措施和预防措施，保障员工生命安全和身体健康，确保生产设备、设施正常运行，防止生产事故的发生。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国家制定了一系列安全生产法律法规，如《中华人民共和国安全生产法》、《中华人民共和国职业病防治法》等，对企业安全生产管理提出了明确的要求和规范。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安全生产法律法规的作用是规范企业的安全生产行为，保障员工的合法权益，促进企业的稳定发展。企业必须遵守相关法律法规，建立健全的安全生产管理制度和操作规程，确保员工的安全和健康。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法律法规的作用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在生产过程中，必须始终将安全放在首位，确保员工的安全和健康。任何情况下，都不能以牺牲安全为代价来追求生产效益。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安全生产管理应以预防为主，通过采取有效的预防措施，降低生产事故的发生率。同时，要加强对员工的培训和教育，提高员工的安全意识和自我保护能力。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科学管理原则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安全生产管理应采用科学的管理方法和手段，建立完善的安全生产管理制度和操作规程，确保各项安全措施得到有效执行。同时，要加强对生产过程的监控和评估，及时发现和解决潜在的安全隐患。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安全生产管理原则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安全生产图片展示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机械设备的正确操作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展示如何正确操作机械设备，包括安全操作规程、设备维护和保养等。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机械伤害的预防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展示如何预防机械伤害，如使用防护装置、穿戴个人防护用品等。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机械安全操作图片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展示如何正确操作电气设备，包括安全操作规程、设备维护和保养等。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展示如何预防电气事故，如使用绝缘工具、避免带电作业等。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电气设备的安全操作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电气事故的预防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电气安全操作图片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展示如何正确使用化学品，包括化学品储存、运输和使用等。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化学品的正确使用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展示如何预防化学品泄漏和事故，如使用防护装置、穿戴个人防护用品等。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化学品泄漏和事故的预防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化学品安全使用图片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08" r="376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展示如何预防火灾，如定期检查消防设施、遵守用火用电规定等。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展示如何扑救火灾和逃生，包括使用灭火器、掌握疏散逃生技能等。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火灾的扑救和逃生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消防安全知识图片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安全生产培训内容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419" b="1941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64" b="1756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通过宣传教育、培训课程等方式，提高员工对安全生产的认识和重视程度。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安全法律法规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普及国家及地方的安全生产法律法规，使员工了解并遵守相关规定。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安全责任意识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明确员工在安全生产中的责任和义务，增强员工的安全责任感。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操作规程培训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针对不同岗位和工种，制定相应的操作规程，并进行培训和考核。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对生产设备、工具等进行使用培训，确保员工掌握正确的操作方法。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危险源识别与防范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教授员工如何识别危险源，并采取相应的防范措施。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https://d.book118.com/756003020210010044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2024-09-13T06:34:45.802</cp:lastPrinted>
  <dcterms:created xsi:type="dcterms:W3CDTF">2024-09-12T22:34:45Z</dcterms:created>
  <dcterms:modified xsi:type="dcterms:W3CDTF">2024-09-12T22:34:47Z</dcterms:modified>
</cp:coreProperties>
</file>