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C1360-E942-44C5-A334-6AA30C4F5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47F22-D26E-439C-A0E8-B152DD2F7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F9593-E779-4FD7-AEE4-F3EA2A74A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95E79-B912-4243-91C6-22A3D991D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7694A-5D99-46E2-8535-9814B45DD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6D5BBB-4BB6-4C49-A323-8602B9DB9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A4846-77A7-4B34-B99B-053D428F9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093ED-BB3C-4892-8F08-10CC1E6EC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035E9-8A24-47F8-98FB-1011491EC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10AA6-1C4A-4FB3-825F-B5FC24BA3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966E4-F78A-4B57-91F5-FB34A3F8B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05052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胸部护理课件模板图片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胸部护理基础知识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胸部疾病预防与治疗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胸部护理的日常注意事项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胸部护理的误区与澄清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包括胸骨、肋骨和脊柱等，为胸部提供支撑和保护。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胸部的骨骼结构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胸部的肌肉组织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胸部的乳腺组织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包括胸大肌、胸小肌等，主要负责呼吸和动作。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女性乳腺负责哺乳，含有乳腺导管和乳腺小叶。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胸部的生理结构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胸部是呼吸系统的重要组成部分，为人体提供氧气和排出二氧化碳。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胸部的肌肉组织参与身体运动，如上肢动作和体态保持。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对于女性而言，胸部的美观和健康对于自信和魅力有着重要影响。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美学意义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常见的胸部问题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乳腺增生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由于激素水平变化或不良生活习惯引起的乳腺组织增生。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乳腺炎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由于细菌感染或乳汁淤积引起的乳腺炎症。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乳腺癌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乳腺上皮细胞恶变形成的恶性肿瘤，是女性最常见的癌症之一。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13" r="286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长时间保持正确的姿势，如挺直坐姿，有助于减轻胸部压力，预防下垂。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保持正确的姿势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通过深呼吸练习，可以增强胸部肌肉，提高胸部稳定性。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深呼吸练习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正确的姿势和呼吸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过小的内衣会压迫胸部，影响血液循环，过大的内衣则无法提供足够的支撑。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有钢圈和侧翼支撑的内衣能更好地承托和固定胸部，减少下垂的风险。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合适的内衣选择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选择合适的内衣款式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选择合适尺码的内衣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625" r="7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定期进行自我检查，观察胸部是否有异常变化，如发现异常应及时就医。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定期自我检查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定期体检可以帮助发现潜在的健康问题，如乳腺增生、乳腺癌等。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定期的自我检查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胸部疾病预防与治疗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https://d.book118.com/756005052140010034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2024-09-03T22:08:09.511</cp:lastPrinted>
  <dcterms:created xsi:type="dcterms:W3CDTF">2024-09-03T14:08:09Z</dcterms:created>
  <dcterms:modified xsi:type="dcterms:W3CDTF">2024-09-03T14:08:11Z</dcterms:modified>
</cp:coreProperties>
</file>