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D04FE-F6DD-4F4A-A1E9-970557101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5330F-523B-446D-A424-2F024B332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106E0-7A54-432E-BFBC-7FB7ECF3F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12057-A47D-4601-A714-06405DCC9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87FC98-F7B2-4906-9794-82F6762D8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218E25-4A23-435D-AC9E-AE82C4AF7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0C9CDC-0105-4A2D-BED6-E3F5E36A6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1C044-AAE8-429B-9779-49C7967BE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DDAC8-FCB1-40B8-BAFE-005EBB98B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4E2E9-444A-42F7-9406-946C6EBE9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66FE4-E751-4D5E-9F48-D13A53355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1012302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再生障碍性贫血临床表现诊断鉴别诊断与治疗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再生障碍性贫血概述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预后与康复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再生障碍性贫血概述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再生障碍性贫血（AA）是一种由多种原因引起的骨髓造血功能衰竭症，临床表现为全血细胞减少、贫血、感染和出血。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根据病情严重程度，可分为重型再生障碍性贫血（SAA）和非重型再生障碍性贫血（NSAA）。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AA的病因多样，包括遗传因素、药物或化学物质、病毒感染、免疫因素等。其中，免疫因素是最常见的病因之一。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AA的发病机制复杂，涉及多个环节，包括造血干细胞损伤、骨髓微环境异常、免疫异常等。这些因素相互作用，导致骨髓造血功能衰竭。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面色苍白、乏力、头晕、心悸等。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皮肤瘀点、瘀斑、鼻出血、牙龈出血等。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发热、咳嗽、腹泻等。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由于骨髓代偿性增生，肝脾可能会出现肿大。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肝脾肿大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https://d.book118.com/756010123022010035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2024-09-04T17:45:52.457</cp:lastPrinted>
  <dcterms:created xsi:type="dcterms:W3CDTF">2024-09-04T09:45:52Z</dcterms:created>
  <dcterms:modified xsi:type="dcterms:W3CDTF">2024-09-04T09:45:54Z</dcterms:modified>
</cp:coreProperties>
</file>