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1F504C-C79F-414F-BB6F-1E070C949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893D17-B61D-4F3D-9645-AC67331206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D41491-A4FB-4008-ABCB-E4C7282E1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4C2134-E231-48A9-A596-83FB306B3C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A81F0D-BEDA-4433-9B6B-FFFB2A00C6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FCF584-47AF-4758-93B6-912E57F0FF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3E7CEF-FF10-4DF4-A78F-DA62AA59B7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1E7EC6-F047-4DB4-84A8-87BDB12B8E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BDA6C9-83D6-4830-8E62-9FC40A2FB4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6A8F7F-2A7C-4572-A88D-5F6D54E004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322104-3206-401A-BAF7-5F7644DAB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012041100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个体化护理措施</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个体化护理的概念</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个体化护理的理论基础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个体化护理的实践方法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个体化护理在临床的应用</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个体化护理的挑战与展望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个体化护理的概念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个体化护理是指根据患者的年龄、性别、病情、心理状态、家庭环境、社会背景等方面的差异，制定针对性的护理方案，以满足患者独特的生理和心理需求。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个体化、针对性强、关注患者整体需求、注重细节关怀、强调与患者的沟通与互动。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06" r="185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随着医疗水平的提高和人们对健康需求的增加，个体化护理在提高患者满意度、促进康复、减少并发症等方面具有显著优势，成为现代护理发展的重要方向。</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应用领域</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个体化护理广泛应用于临床护理、养老护理、康复护理等领域，尤其适用于病情复杂、心理需求高的患者群体。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973" b="89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常规护理是一种通用的护理模式，针对大多数患者的共性需求进行护理，注重疾病的诊断与治疗，相对忽视患者的个性化需求。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与常规护理相比，个体化护理更注重患者的个体差异和个性化需求，强调对患者的全面了解和关怀，提供更加细致、周到的护理服务。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与常规护理的区别</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个体化护理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常规护理</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个体化护理的理论基础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强调人的整体性、独特性和自主性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人本主义理论认为个体是有思想、有情感、有需求的独立个体，护理措施应关注个体的独特性和自主性，尊重其意愿和选择，以满足其生理、心理和社会需求。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人本主义理论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关注个体对自身健康的认知和信念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健康信念理论认为个体的健康行为是由其对自身健康的认知和信念所驱动的，因此护理措施应关注个体对疾病的认知、对健康行为的益处和障碍的认知，以及改变行为的意愿和动机。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健康信念理论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强调个体的自我调节能力和自信心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自我效能理论认为个体对自己的能力和自信心是实现健康行为改变的关键，护理措施应关注提高个体的自我调节能力和自信心，以促进其主动参与和坚持健康行为。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自我效能理论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跨理论模型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综合多个理论，指导行为的改变</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跨理论模型将多个心理学理论综合应用，关注个体行为的改变过程，认为行为的改变需要经历多个阶段，护理措施应根据个体所处的行为改变阶段来制定，以促进其行为的持久改变。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个体化护理的实践方法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包括年龄、性别、生活习惯、家族病史等，以全面了解患者的健康状况。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收集患者基本信息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进行身体检查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诊断疾病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包括体格检查和必要的实验室检查，以评估患者的生理状况和潜在的健康问题。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根据患者症状和检查结果，由医生进行疾病诊断，确定治疗方案和护理需求。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评估与诊断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https://d.book118.com/756012041100010035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2024-09-05T02:58:01.697</cp:lastPrinted>
  <dcterms:created xsi:type="dcterms:W3CDTF">2024-09-04T18:58:01Z</dcterms:created>
  <dcterms:modified xsi:type="dcterms:W3CDTF">2024-09-04T18:58:03Z</dcterms:modified>
</cp:coreProperties>
</file>