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A32569-888D-48FB-8445-4E5A35508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00EE4-4011-49C5-B199-9E0279D42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CAC300-B09D-46B0-AB79-AC36D9D64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744E86-DB39-484D-94F5-5E3ECB869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B6B8C5-70FC-4366-98E9-13B378854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B28938-9D1C-4880-B4FD-9A4AF883B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898D09-95EC-4989-B9FC-4DB5BB2E4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C565F2-39F3-4F37-BE12-D548CEAA1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D2A23B-1A77-4A85-AB2E-D876E1012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506F7B-E6DB-4B70-91D2-2D36523BF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13D0C8-6FC5-441D-887E-EE1AA5B78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01302522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PICC置管及静脉</a:t>
            </a:r>
            <a:endParaRPr lang="en-US" sz="1100"/>
          </a:p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血栓护理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2024-02-08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PICC置管基本概念与原理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静脉血栓形成机制及危险因素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PICC置管过程中静脉血栓预防策略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静脉血栓护理原则和方法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并发症处理及效果评价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PICC置管基本概念与原理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PICC（Peripherally Inserted Central Catheter）即经外周静脉穿刺中心静脉置管，是利用导管从外周手臂的静脉进行穿刺，导管直达靠近心脏的大静脉，避免化疗药物与手臂静脉的直接接触，加上大静脉的血流速度很快，可以迅速冲稀化疗药物，防止药物对血管的刺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PICC能够有效减少患者反复进行静脉穿刺所带来的痛苦，以及打针的恐惧感，还能够降低化疗药物对外周静脉的损伤和刺激，减少静脉炎的发生。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PICC定义及作用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需要长期静脉输液，但外周浅静脉条件差，不易穿刺成功者；需反复输入刺激性药物等；长期输入高渗透性或粘稠度较高的药物等；需要使用压力或加压输液者；以及其他如家庭病床患者等。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已知或怀疑患者对导管所含成分过敏者；既往在预定插管部位有放射治疗史者；既往在预定插管部位有静脉炎和静脉血栓形成史者；外周静脉局部感染或全身感染者；患者有严重出血性疾病；患者的血管严重硬化等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操作前准备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包括患者准备（如清洁穿刺部位等）和物品准备（如PICC导管、穿刺包等）。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确定静脉和插管点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通常选择贵要静脉、肘正中静脉或头静脉，其中贵要静脉为首选。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测量患者插管部位的肢体…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测量自穿刺点至右胸锁关节，然后向下至第三肋间。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建立无菌区并消毒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打开PICC无菌包，带无菌手套，并应用无菌技术准备肝素帽、抽吸生理盐水，将无菌巾铺在穿刺部位，暴露穿刺点，按无菌原则消毒穿刺点。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穿刺及置管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扎止血带，实施静脉穿刺，见回血后松止血带并撤掉穿刺针芯，送入导管鞘，将导管均匀缓慢送入静脉，当导管送至预定长度时，即可撤出导管鞘并进行冲封管。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操作流程简介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静脉血栓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导管堵塞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导管堵塞是PICC置管后主要并发症之一，其发生率可达21.3%。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导管异位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PICC导管异位的发生率为6.7%。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穿刺点渗血、水肿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穿刺点渗血、水肿是PICC置管后常见并发症，其发生率在症状性静脉炎之后。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静脉炎是PICC最常见的并发症之一，发生率可达15.15%。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静脉炎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导管相关性感染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PICC导管相关性感染的发生率为3%～10%。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PICC相关静脉血栓的形成主要与血液高凝状态、血流缓慢及血管内膜损伤有关。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并发症风险评估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静脉血栓形成机制及危险因素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527" b="24527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658" b="21658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血流缓慢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由于血液在静脉内流动相对较慢，容易形成涡流，导致血小板沉积和凝血因子激活，最终形成血栓。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静脉内膜损伤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静脉内膜受到化学、物理或感染等因素的损伤时，会暴露内皮下胶原，激活血小板和凝血因子，从而启动凝血过程形成血栓。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血液高凝状态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遗传性或获得性因素导致血液处于高凝状态，易于发生凝血和血栓形成。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静脉血栓形成原理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502" b="1050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患者因素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高龄、肥胖、吸烟、长期卧床、手术或创伤等。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医源性因素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中心静脉置管、静脉输液、化疗药物等。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妊娠、口服避孕药、血液疾病等。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危险因素分类与识别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鼓励患者活动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术后尽早下床活动，促进血液循环。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避免在同一部位反复穿刺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减少对血管的损伤。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合理选择穿刺血管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选择较粗、较直、弹性好的血管进行穿刺。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使用抗凝药物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对于高危患者，可预防性使用抗凝药物。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预防措施建议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D-二聚体检测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D-二聚体是交联纤维蛋白在纤溶系统作用下产生的可溶性降解产物，其升高提示体内存在高凝状态和继发性纤溶亢进，有助于静脉血栓的早期诊断。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观察患者肢体是否出现肿胀、疼痛、皮温升高等症状。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超声检查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利用超声技术检测血管内是否有血栓形成以及血栓的位置、大小等。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静脉造影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通过注入造影剂，在X线下观察静脉的充盈情况和血栓的形成情况。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早期诊断方法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PICC置管过程中静脉血栓预防策略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进行专业培训，熟练掌握PICC穿刺技术，减少对血管的损伤。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熟练掌握穿刺技术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选择合适穿刺部位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避免反复穿刺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优先选择贵要静脉、肘正中静脉等较大、较直、弹性好的血管进行穿刺。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提高一次穿刺成功率，避免在同一部位反复穿刺造成血管损伤。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228" b="1228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使用抗凝药物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如低分子肝素等，降低血液粘稠度，预防血栓形成。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应用活血化瘀药物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如丹参、川芎嗪等，改善血液循环，减少血栓形成风险。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药物预防措施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8418" b="18418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拔管后采用正确的压迫止血方法，避免局部血肿形成。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鼓励患者置管后尽早进行肢体活动，促进血液循环。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压迫止血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早期活动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机械性预防措施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https://d.book118.com/756013025223010053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2024-09-20T16:49:03.357</cp:lastPrinted>
  <dcterms:created xsi:type="dcterms:W3CDTF">2024-09-20T08:49:03Z</dcterms:created>
  <dcterms:modified xsi:type="dcterms:W3CDTF">2024-09-20T08:49:05Z</dcterms:modified>
</cp:coreProperties>
</file>