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ACA2-F476-44D1-9757-0375E392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FF60A-F964-4816-9474-89793737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930A2-D86A-4499-B596-215F27BA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B89AD-D69A-4FA6-8656-6B00631C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D14C8-E565-42F7-A390-8535606B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60B2D6-F4A2-475E-AEA7-8B28B788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74046-5C9C-41B1-B4FD-617EFD20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AD73C-7484-43F7-AF9F-C9156992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9A0D9-D5F9-467C-AEA3-E3223676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846FD-2B05-466B-939E-ED7965A0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21AB1-ABE9-4271-A3F7-54807C98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3114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酒店公共区域防盗与防抢培训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防抢措施与应对策略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案例分析：成功应对盗窃与抢劫事件经验分享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通过培训使员工充分认识到酒店公共区域防盗与防抢的重要性，增强安全防范意识。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掌握基本防范技能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使员工掌握基本的防盗、防抢技能和应对措施，提高应对突发事件的能力。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确保客人及酒店财产安全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通过有效的防范措施，确保客人及酒店财产安全，维护酒店声誉和形象。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阐述盗窃与抢劫的概念、特点及危害，使员工对这类犯罪行为有清晰的认识。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盗窃与抢劫的定义及危害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常见作案手法与识别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防范策略与措施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应急处理与报警流程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介绍盗窃、抢劫的常见作案手法及识别方法，提高员工的警惕性和识别能力。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详细讲解酒店公共区域防盗、防抢的实用策略和措施，如加强巡逻、监控、门禁管理等。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培训员工在发生盗窃、抢劫等突发事件时的应急处理方法和报警流程，确保事件得到及时、妥善处理。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客人或员工在公共区域如大堂、餐厅、会议室等地方，因疏忽大意导致物品丢失。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物品丢失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抢劫事件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50" r="17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不法分子利用酒店人流量大、人员复杂的特点，在公共区域实施盗窃。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虽然相对较少，但抢劫事件对酒店声誉和客人安全造成严重威胁。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公共区域常见安全问题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盗窃事件多发生在人流量大、监控死角或安保措施薄弱的区域。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抢劫事件往往具有突发性、暴力性和不可预测性，对酒店安保工作提出更高要求。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105" b="201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盗窃和抢劫事件通常涉及现金、贵重物品等财物，对酒店和客人造成经济损失。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36" b="76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盗窃与抢劫事件特点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安全隐患及风险点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监控设施不足或老化，导致监控死角和监控效果不佳。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安保人员数量不足或素质不高，难以及时发现和应对安全问题。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酒店管理制度不完善，存在安全漏洞和隐患。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客人和员工安全意识薄弱，容易成为不法分子的目标。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防盗措施与应对策略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确保酒店大堂入口处有专职安保人员值守，对进出人员进行必要的安全检查。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严格控制酒店入口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对所有进入酒店的访客进行登记，记录其姓名、证件号码及访问目的。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访客登记制度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避免无关人员在酒店公共区域长时间逗留，防止不法分子趁机作案。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禁止闲杂人等进入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入口管理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录像资料保存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对监控录像资料进行定期保存，以备后续调查取证之需。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公共区域监控全覆盖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在酒店大堂、走廊、电梯间等公共区域安装高清摄像头，确保无死角监控。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监控中心24小时值班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设立专门的监控中心，安排专职人员24小时值班，实时关注监控画面，发现异常情况及时处置。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监控设备应用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为客人提供前台贵重物品寄存服务，确保客人的贵重物品在酒店期间得到妥善保管。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前台贵重物品寄存服务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在客房内放置保险箱使用指南，提醒客人将贵重物品放入保险箱内，并告知保险箱的使用方法。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客房内保险箱使用指南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在客房内放置温馨提示卡，提醒客人注意个人财物安全，不要将贵重物品随意放置在房间内。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提醒客人注意个人财物安全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贵重物品保管建议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定期组织员工进行防盗防抢培训，提高员工的防范意识和应对能力。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定期防盗防抢培训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通过案例分析、角色扮演等形式，加强员工的安全意识教育，使其充分认识到安全工作的重要性。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制定酒店防盗防抢应急预案，明确应急处理流程和责任人，确保在紧急情况下能够迅速响应并妥善处理。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https://d.book118.com/756013114115010044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2024-09-12T20:44:07.330</cp:lastPrinted>
  <dcterms:created xsi:type="dcterms:W3CDTF">2024-09-12T12:44:07Z</dcterms:created>
  <dcterms:modified xsi:type="dcterms:W3CDTF">2024-09-12T12:44:09Z</dcterms:modified>
</cp:coreProperties>
</file>