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8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EEC98-00F7-42E4-BFA6-AD17DB1EF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D118D-10E6-41DF-93BB-EEB52808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E6F3F-2151-49FF-9759-0E8E9B5F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669F3-7BE5-4DF0-B05F-C65022265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97BC4-703A-4194-91A4-AB930A38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5405B-80C5-429F-9593-2100F55CE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3B625-5AD3-45D4-B6B7-0DA4EE0C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FDB17-FB4D-405E-8C71-C2FC3F0F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7B3F-BED5-4151-AD11-ADAA59162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4D1F6-E41A-48E4-AC83-3E512153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AF58A-D9DC-4702-ACA3-CBECD668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73" r:id="rId2"/>
    <p:sldLayoutId id="2147486574" r:id="rId3"/>
    <p:sldLayoutId id="2147486575" r:id="rId4"/>
    <p:sldLayoutId id="2147486576" r:id="rId5"/>
    <p:sldLayoutId id="2147486577" r:id="rId6"/>
    <p:sldLayoutId id="2147486578" r:id="rId7"/>
    <p:sldLayoutId id="2147486579" r:id="rId8"/>
    <p:sldLayoutId id="2147486580" r:id="rId9"/>
    <p:sldLayoutId id="2147486581" r:id="rId10"/>
    <p:sldLayoutId id="214748658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3150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三年级下册语文同步课件第二单元口语交际(人教部编版)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口语交际的重要性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口语交际的实践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口语交际的拓展应用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口语交际的评估与反馈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https://d.book118.com/756013150123010034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三年级下册语文同步课件第二单元口语交际(人教部编版)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2024-09-03T18:34:53.758</cp:lastPrinted>
  <dcterms:created xsi:type="dcterms:W3CDTF">2024-09-03T10:34:53Z</dcterms:created>
  <dcterms:modified xsi:type="dcterms:W3CDTF">2024-09-03T10:34:55Z</dcterms:modified>
</cp:coreProperties>
</file>