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91D645-F275-4742-8FFF-B8958DA53D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C328FC-5026-42BD-85DA-F6343B0383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ED7035-F658-4AAA-B873-9D020F2DCF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2B0431-F567-4B19-85E2-E22FBD71B5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FFCB93-4909-4810-9565-1F56C8FEF7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233370-3304-42C8-85FC-8D95A35B4D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A60512-F6DE-4FBB-B70F-2B78BD8F2C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D7F096-443B-417C-9A65-C872A17B1F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536EF7-356C-40CC-93CD-6ECBA272A3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A939AC-E387-4BA5-8F83-161179E553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CED849-090C-46C8-AF39-0F0C943497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01323220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《统计学》统计指数与因素分析</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统计指数概述</a:t>
            </a:r>
          </a:p>
          <a:p>
            <a:r>
              <a:t>统计指数的计算方法</a:t>
            </a:r>
          </a:p>
          <a:p>
            <a:r>
              <a:t>因素分析的基本原理</a:t>
            </a:r>
          </a:p>
          <a:p>
            <a:r>
              <a:t>统计指数在因素分析中的应用</a:t>
            </a:r>
          </a:p>
          <a:p>
            <a:r>
              <a:t>因素分析中的注意事项与技巧</a:t>
            </a:r>
          </a:p>
          <a:p>
            <a:r>
              <a:t>案例分析与实战演练</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a:t>
            </a:r>
          </a:p>
          <a:p>
            <a: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统计指数概述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统计指数是用于综合反映社会经济现象总体数量特征的一种特殊相对数，通常表现为两个相互联系和对比的指标的比值。</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根据研究目的和对象的不同，统计指数可分为个体指数和总指数。个体指数反映单个现象的数量变动，而总指数则反映全部现象的总数量变动。</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统计指数的定义与分类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分类</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作用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统计指数能够综合反映复杂现象总体数量上的变动情况，分析现象长期变动趋势和规律，为经济分析和决策提供重要依据。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通过统计指数的应用，可以更加准确地描述和分析社会经济现象的总体特征和数量关系，为政策制定、市场预测、经济分析等领域提供有力支持。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195" b="195"/>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统计指数的作用与意义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代表性原则</a:t>
            </a:r>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可比性原则</a:t>
            </a:r>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及时性原则</a:t>
            </a:r>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科学性原则</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统计指数的编制原则</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编制统计指数时应选择有代表性的商品或服务项目，以便更准确地反映总体价格水平的变化。</a:t>
            </a:r>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对比的两个时期的商品或服务项目应保持一致，以确保指数的可比性和准确性。</a:t>
            </a:r>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统计指数的编制和发布应及时进行，以便及时反映市场供求关系和价格水平的变化。</a:t>
            </a:r>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编制统计指数时应采用科学的方法和技术，确保数据的准确性和可靠性。同时，随着市场经济的发展和变化，统计指数的编制方法也应不断完善和改进。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统计指数的计算方法</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综合指数的概念</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综合指数是两个总量指标对比形成的指数，在总量指标中包含两个或两个以上的因素，将其中被研究因素以外的一个或一个以上的因素固定下来，仅观察被研究因素的变动，这样编制的指数，称为综合指数。</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综合指数的编制原理</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编制综合指数的一般原则是采用综合公式，即先综合后对比。</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综合指数法的优缺点</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优点是能够反映复杂现象总体在数量上的综合变动情况；缺点是编制综合指数时固定同度量因素时期的选择具有主观性。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综合指数法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719" r="11719"/>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平均数指数是综合指数的变形，它是以个体指数为基础，通过对个体指数进行加权平均而计算的一种总指数。</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平均数指数的概念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平均数指数的编制原理与综合指数基本相同，只是在计算形式上有所不同。平均数指数法是先计算个体指数，然后对个体指数进行加权平均求得总指数。</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平均数指数的编制原理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优点是计算简便，易于理解；缺点是权数的选择有时存在困难。</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平均数指数法的优缺点</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平均数指数法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调和平均数指数的概念</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调和平均数指数是以个体指数的倒数为基础，通过对个体指数的倒数进行加权平均而计算的一种总指数。</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调和平均数指数的编制原理</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调和平均数指数的编制原理与平均数指数基本相同，只是在计算形式上有所不同。调和平均数指数法是先计算个体指数的倒数，然后对个体指数的倒数进行加权平均求得总指数的倒数，最后取倒数得到总指数。</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调和平均数指数法的优缺点</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优点是能够消除权数变动对总指数的影响；缺点是当个体指数的变动方向不一致时，调和平均数指数不能准确反映总体变动的实际情况。</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调和平均数指数法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物价指数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物价指数是反映不同时期一般价格水平变动方向和变动程度的相对数。常见的物价指数有消费物价指数（CPI）、批发物价指数（WPI）和GDP折算指数。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股票价格指数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股票价格指数是反映股票市场上股票价格变动方向和变动程度的相对数。常见的股票价格指数有道·琼斯工业平均指数、标准·普尔500指数、纳斯达克综合指数等。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债券价格指数</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债券价格指数是反映债券市场上债券价格变动方向和变动程度的相对数。常见的债券价格指数有中债综合指数、上证国债指数等。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几种特殊指数的计算方法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因素分析的基本原理</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概念</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因素分析是一种多元统计方法，旨在研究多个变量之间的内在结构和关系，通过提取公共因子来简化数据结构并揭示潜在的影响因素。</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因素分析的目的是减少变量的数量，同时保留尽可能多的原始信息，以便更好地理解和解释数据。通过识别潜在的公共因子，可以对复杂的数据集进行降维处理，从而更容易地进行后续的分析和建模。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因素分析的概念与目的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数据准备</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收集并整理相关数据，确保数据的准确性和完整性。对数据进行初步的探索性分析，了解数据的分布和特征。</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通过特定的数学方法（如主成分分析、最大方差法等）从原始数据中提取公共因子。这些公共因子能够解释原始变量的大部分变异，并且彼此之间不相关。</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为了使提取的公共因子更具可解释性，可以对因子进行旋转。旋转后的因子能够更好地反映原始数据的结构，使得每个因子对应的变量更加集中。</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根据旋转后的因子载荷矩阵，对每个公共因子的含义进行解释。通过观察每个因子对应的变量，可以推断出该因子的实际意义，从而揭示潜在的影响因素。</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对因素分析的结果进行评估，包括因子的解释力度、模型的拟合度等。可以使用特定的统计指标（如因子载荷、方差贡献率等）来评估结果的有效性和可靠性。</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因子提取</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因子解释</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结果评估</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因子旋转</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因素分析的基本步骤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https://d.book118.com/756013232203010042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15</vt:i4>
      </vt:variant>
    </vt:vector>
  </HeadingPairs>
  <TitlesOfParts>
    <vt:vector baseType="lpstr" size="18">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2024-09-10T08:45:52.154</cp:lastPrinted>
  <dcterms:created xsi:type="dcterms:W3CDTF">2024-09-10T00:45:52Z</dcterms:created>
  <dcterms:modified xsi:type="dcterms:W3CDTF">2024-09-10T00:45:54Z</dcterms:modified>
</cp:coreProperties>
</file>