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22DAD-D30A-4A4F-9F7C-BFADF151B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33C0C-3EE5-401F-9119-48596D7887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90FECA-3220-4D7F-A4B6-A0B8A57D2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5000D-7037-4C06-8BD6-FA75A06F7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BF9AA5-64C8-4910-94D2-A121E21A8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CD37E8-6F9E-4A4A-B878-9FFCEF01C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67EB7C-793F-460B-9423-69A115932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E7818-7C10-4836-B356-D8D88E5C2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1BB5E-F3AA-4CC5-81F7-D932B70CA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A661A-B770-43EE-A0DD-2B4778B06E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DDD38-0F95-4554-B404-F12544227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014033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大客户营销策略注重解决客户问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大客户需求分析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解决方案式营销策略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客户关系管理与维护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团队能力提升与培训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案例分析与经验分享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大客户对企业的重要性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大客户是企业的重要资产，他们为企业带来稳定的收入和利润，对企业的长期发展具有重要影响。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营销策略的转变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传统的营销策略往往关注产品本身和销售渠道，而大客户营销策略则更加注重解决客户问题和满足客户需求，以实现双赢。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随着市场竞争的加剧，企业需要更加关注客户需求，提升客户满意度和忠诚度，以获取更多的市场份额和利润。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大客户的定义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大客户通常指那些对企业收入和利润贡献较大、具有较高战略价值的客户。他们可能是大型企业、政府机构、重要行业的领导者等。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大客户的采购规模通常较大，涉及的产品和服务范围广泛。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大客户的需求往往比较复杂，需要企业提供个性化的解决方案和全方位的服务。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大客户的决策周期通常较长，需要企业耐心跟进和维护关系。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大客户通常更关注产品质量和服务水平，对价格相对不敏感。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采购规模大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决策周期长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对价格不敏感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需求复杂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大客户定义及特点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大客户需求分析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通过分析客户过去的购买记录，了解他们偏好的产品、服务以及购买频率。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购买历史分析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运用市场调查手段，收集关于客户所在行业、市场趋势和竞争对手的信息。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通过调查问卷、在线评价和客户支持记录，直接获取客户对产品和服务的意见。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客户反馈收集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显性需求分析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与客户进行一对一的深度交流，探讨他们未明确表达的需求和期望。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通过观察客户在使用产品或服务过程中的行为和反应，发现潜在需求。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运用先进的数据分析技术，在大量客户数据中发现隐藏的模式和趋势。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隐性需求挖掘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关注客户所在行业的发展动态和技术创新，预测未来需求变化。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843" r="1384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市场变化监测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客户行为预测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持续跟踪市场动态和政策变化，分析其对客户需求的影响。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基于客户历史数据和机器学习算法，构建预测模型，预测客户需求变化。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客户需求变化趋势预测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解决方案式营销策略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49" r="12549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通过市场调研、客户访谈等方式，深入了解客户的业务、需求和挑战，为个性化解决方案设计提供依据。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根据客户的具体需求，提供定制化的产品与服务，包括功能定制、界面定制、服务流程定制等。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定制化产品与服务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在设计解决方案时，需要充分评估方案的可行性，包括技术可行性、经济可行性和时间可行性等。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解决方案的可行性评估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个性化解决方案设计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84" r="684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打破部门壁垒，建立跨部门协作机制，确保各部门在解决方案实施过程中能够相互支持、协同作战。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建立跨部门协作机制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通过定期会议、信息共享等方式，加强团队之间的沟通与协作，确保团队成员对解决方案有充分的理解和认同。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强化团队沟通与协作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通过培训、学习等方式，提升团队成员的专业技能和综合素质，确保团队成员能够胜任解决方案实施过程中的各项工作。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提升团队成员专业技能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跨部门协同作战能力构建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对已实施的解决方案进行持续改进与优化，以适应客户需求的不断变化和市场环境的不断发展。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关注行业动态与趋势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密切关注所在行业的动态与趋势，及时了解新技术、新产品和新服务的发展情况。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鼓励创新思维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在企业内部营造鼓励创新的氛围，鼓励员工提出创新性的想法和建议，促进企业的创新发展。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持续创新以满足变化中的需求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https://d.book118.com/756014033225010044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2024-09-13T10:21:45.495</cp:lastPrinted>
  <dcterms:created xsi:type="dcterms:W3CDTF">2024-09-13T02:21:45Z</dcterms:created>
  <dcterms:modified xsi:type="dcterms:W3CDTF">2024-09-13T02:21:47Z</dcterms:modified>
</cp:coreProperties>
</file>