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94EC9-CA7A-47B2-9A07-82A890500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59EEB-93B2-4CA1-AC15-7CC5EE8E0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1BF61-EEAB-4E7F-BD74-6164EBDAD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720A48-3096-47A4-876E-4B3396827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2500C1-719B-4E1B-8F68-BF27E8ABC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E67E7A-16A3-40D5-BDD1-04F72C60A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3C3504-45FC-4392-B952-5649015A6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511404-9A91-4880-982A-F4EDF5A76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61EB83-4DE2-4869-AC9F-32166D541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5D2AA-EEDA-4707-8F80-B76AE5E9F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52A70-5FC9-41EF-AA53-EE1C34D8C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01415024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汛期排查的工作总结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汛期排查工作组织与实施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汛期排查工作成果展示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汛期排查中遇到的困难与挑战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汛期排查是预防和减轻洪水灾害的重要手段，通过对潜在风险进行识别和评估，可以制定有效的应对措施，降低洪灾损失。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防洪减灾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洪水灾害往往给人民生命财产造成巨大损失，通过汛期排查，可以及时发现并处理存在的安全隐患，确保人民群众的生命安全。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保护人民生命财产安全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洪水灾害不仅影响当前社会经济发展，还可能对生态环境造成长期影响。通过汛期排查和治理，可以实现人与自然的和谐共生，推动可持续发展。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介绍本次汛期排查工作的组织架构、人员配置、工作计划等。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排查工作组织情况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详细汇报排查过程中发现的问题和隐患，包括河道淤积、堤防破损、排水不畅等，并对隐患进行分类和分析。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排查结果及隐患分析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针对排查发现的问题和隐患，提出具体的治理措施和实施计划，包括河道清淤、堤防加固、排水系统改造等。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治理措施及实施情况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总结本次汛期排查工作的成效，包括治理效果、社会反响等，并分析工作中存在的问题和不足，提出改进意见和建议。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工作成效及经验教训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汛期排查工作组织与实施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78" b="19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组织架构及人员配置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领导小组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成立由主要领导任组长的汛期排查工作领导小组，负责全面指导和监督汛期排查工作。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工作小组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设立专门的工作小组，负责具体组织和实施汛期排查工作，包括制定工作计划、调配资源、协调各方合作等。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专家团队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组建由水利、气象、地质等方面专家组成的顾问团队，提供专业技术支持和指导。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根据汛期特点和历史数据，制定详细的工作计划，明确排查目标、任务分工和时间节点。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制定工作计划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合理安排工作时间，确保在汛期来临前完成全面排查工作，同时做好应急响应准备。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工作计划和时间安排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统筹调配人力、物力、财力等资源，确保汛期排查工作顺利进行。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资源调配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协作机制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667" r="15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建立有效的协作机制，加强与相关部门和单位的沟通协调，形成工作合力。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建立信息共享平台，及时发布汛情信息和排查结果，提高工作透明度和效率。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资源调配与协作机制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汛期排查工作成果展示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本次汛期排查工作覆盖了全市范围内的河流、湖泊、水库、堤防、水闸等水利工程设施，以及易受洪涝灾害影响的低洼地区、山洪灾害易发区等重点区域。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重点区域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针对历史洪涝灾害频发、地形地貌复杂、人口密集等特点，将城市低洼地带、重要堤防段、大型水库下游等区域划定为重点排查对象。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排查范围及重点区域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水利工程设施隐患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在排查过程中，发现部分河流、湖泊存在淤积严重、行洪不畅的问题；部分水库大坝存在裂缝、渗漏等安全隐患；部分水闸启闭设施老化失修，影响防洪调度。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城市内涝隐患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城市低洼地带排水不畅，易形成内涝；部分地下管线存在老化破损现象，暴雨时易发生泄漏和堵塞。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山洪灾害隐患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山洪灾害易发区存在植被破坏、水土流失等问题，遇强降雨易引发山洪、泥石流等灾害。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发现问题及隐患概述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针对排查出的问题和隐患，及时采取工程措施进行整治。如对淤积严重的河流进行清淤疏浚，对存在安全隐患的水库大坝进行除险加固，对老化失修的水闸进行更新改造等。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非工程措施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加强预警预报和应急响应机制建设，提高防洪减灾能力。如完善山洪灾害监测预警系统，加强城市排水防涝设施建设等。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经过整治后，河流、湖泊等水利工程设施的防洪能力得到显著提升；城市低洼地带的内涝问题得到有效缓解；山洪灾害易发区的生态环境得到改善，灾害发生频率和损失程度明显降低。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已采取措施及效果评估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https://d.book118.com/756014150240010050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2024-09-16T11:47:14.785</cp:lastPrinted>
  <dcterms:created xsi:type="dcterms:W3CDTF">2024-09-16T03:47:14Z</dcterms:created>
  <dcterms:modified xsi:type="dcterms:W3CDTF">2024-09-16T03:47:16Z</dcterms:modified>
</cp:coreProperties>
</file>