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3AA37-DBEF-497F-8872-0E3B39BA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4BDD0-9EAA-4293-B76C-6AA9D6699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5B578-71EB-455C-A976-2B9F33C6D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01218-E74B-4146-A9C8-DE571CBA9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8F382-B362-4132-AAE1-313B854D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49803-929B-4C6D-8145-A408A1170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CE9CB-E31C-4B95-A9F5-2D5E0177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B5E66-36F9-428F-A177-2AF50FC6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BD796-1B4B-43CE-8242-C8AB0243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F3DCF-08C0-448B-9001-7606C5F9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43EDF-648E-4D28-A818-E9E49554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0103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教育科研规划课题评审书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课题研究背景与意义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课题研究内容与方法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预期目标与成果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课题实施计划与进度安排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经费预算与使用计划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评审意见与结论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准确反映课题研究方向和内容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课题名称应简明扼要地概括出研究的核心内容和方向，避免过于笼统或模糊不清。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具备相关研究经验和能力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课题负责人应具备较高的学术水平和丰富的研究经验，能够全面负责课题的研究工作。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课题负责人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具备相关研究经验和能力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课题参与人员应具备相应的研究能力和经验，能够为课题的研究做出贡献。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41" b="84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合理安排研究时间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课题研究期限应根据研究内容的复杂性和工作量合理安排，确保课题按时完成并取得预期成果。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课题研究期限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课题研究背景与意义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586" b="2458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55" b="1205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当前教育领域面临的问题和挑战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随着社会的发展和科技的进步，教育领域面临着一系列问题和挑战，如教育公平、教育质量、教育方式等。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国内外教育改革趋势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国内外教育改革趋势表明，教育需要不断适应社会发展和科技进步，推进教育改革和创新。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课题研究的必要性和紧迫性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针对当前教育领域的问题和挑战，以及国内外教育改革趋势，课题研究具有重要的必要性和紧迫性。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434" b="22434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通过课题研究，可以深入探讨教育领域的问题和挑战，为教育理论的发展和完善提供新的思路和方法。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通过课题研究，可以提出有效的解决方案和措施，推进教育改革和创新，提高教育质量和公平性。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政策意义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通过课题研究，可以为政府制定教育政策提供科学依据和参考，促进教育政策的科学化和有效性。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国内教育领域的研究主要集中在教育公平、教育质量、教育方式等方面，取得了一定的研究成果和实践经验。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国外教育领域的研究注重创新和实践，在教育理念、教育方式、教育技术等方面取得了一定的进展。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比较国内外研究现状，可以看出国内外研究在某些方面存在差异和不足，需要加强国际交流和合作，共同推进教育领域的研究和发展。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课题研究内容与方法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明确提出课题的研究目标，包括短期和长期目标，以及如何通过研究实现这些目标。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界定课题的研究范围，包括时间跨度、地理区域和研究对象等。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明确阐述课题的研究主题，包括研究的核心问题、主要概念和理论框架。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研究假设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提出课题的研究假设，以及如何通过实证研究来验证这些假设。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对相关文献进行综述，分析现有研究的不足之处，为课题的研究提供理论依据和实证支持。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采用问卷调查、实验、观察等方法收集数据，运用统计分析、内容分析等手段对数据进行处理和分析。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选择典型案例进行深入剖析，探讨其内在机制和规律，为课题的研究提供实证支持。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比较研究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对不同地区、不同类型的教育机构进行比较分析，探讨其异同点及其原因。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说明数据采集的方法、工具和过程，确保数据的真实性和可靠性。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说明数据分析的方法、工具和过程，包括数据的整理、清洗、转换和可视化等。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研究伦理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说明研究过程中遵循的伦理原则和措施，包括对参与者权益的保护、数据的保密和处理等。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研究计划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详细列出研究的时间表、任务分工和预期成果等，确保研究的顺利进行和按时完成。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99967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50397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150397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35492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713118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31200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预期目标与成果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通过课题研究，探索更有效的教学方法、手段和策略，以提升教育质量。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鼓励学生和教师进行创新性研究，培养具有创新精神和实践能力的人才。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研究如何缩小城乡、区域和校际教育差距，促进教育公平。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服务社会需求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针对社会发展的需要，研究教育领域的问题并提出解决方案。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预期目标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在国内外学术期刊上发表相关研究成果。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研究报告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向政府、学校或相关机构提交课题研究成果报告。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出版关于课题研究的学术著作。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政策建议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为政府和学校提供有关教育改革和发展的政策建议。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https://d.book118.com/756020103045010103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2024-09-28T11:38:54.344</cp:lastPrinted>
  <dcterms:created xsi:type="dcterms:W3CDTF">2024-09-28T03:38:54Z</dcterms:created>
  <dcterms:modified xsi:type="dcterms:W3CDTF">2024-09-28T03:38:56Z</dcterms:modified>
</cp:coreProperties>
</file>