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C1FE8-39B4-405F-AD89-C92B483F5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B1DBA-D4FA-4D94-9E9C-77841A359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451E1-C889-42ED-ACCB-A842BB197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12614F-F8DE-417B-BF0F-C5115C446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158080-4F0E-4F11-B966-C47863811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1FBD19-B1BD-4242-AAC3-EA0E64AC3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D4E13B-2D76-43EC-ACED-CB54E361B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7A9DD-76E5-4355-BD41-C6917FA04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33B97F-B76C-4AB0-8F54-DA4FD6D99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FA013-D3CE-48C2-B494-CCAC657E8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2D72E-CF9C-465E-B0AA-258C30DBA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020134132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暑期汽修兴趣班培训方案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培训费用与报名方式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学员将通过理论学习和实践操作，深入了解汽车的基本构造和工作原理，为汽修技能的提升打下基础。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掌握汽车基本结构和原理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学员将学习如何诊断和解决常见的汽车故障，包括发动机、底盘、电气系统等方面的问题，提高维修技能水平。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学习常见故障诊断和维修技能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学员将熟悉并掌握各种汽修工具和设备的使用方法，包括各种测量仪器、维修工具和检测设备等，提高维修效率。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掌握汽修工具和设备的使用方法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提高学员的汽修技能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培养学员的创造性和创新性思维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通过案例分析和问题解决，鼓励学员发挥创造性和创新性思维，提出自己的解决方案并付诸实践。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激发学员对汽修行业的兴趣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通过实践操作和案例分析，让学员感受到汽修行业的魅力和挑战，激发他们对汽修行业的兴趣和热情。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培养学员的自主探究学习能力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鼓励学员自主探究和学习汽修相关知识，培养他们的自主学习能力和解决问题的能力。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培养学员的汽修兴趣和热情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提高学员的团队协作能力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通过分组合作和实践操作，让学员学会与他人协作，共同完成任务，提高团队协作能力。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1125" r="111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培养学员的沟通能力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学员将学习如何与同事、客户和上级进行有效的沟通和交流，提高沟通能力和表达能力。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培养学员的人际关系处理能力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学员将学习如何处理人际关系中的矛盾和冲突，学会尊重他人、理解他人，提高人际关系处理能力。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培养学员的团队协作和沟通能力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https://d.book118.com/756020134132010102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2024-09-27T10:57:05.064</cp:lastPrinted>
  <dcterms:created xsi:type="dcterms:W3CDTF">2024-09-27T02:57:05Z</dcterms:created>
  <dcterms:modified xsi:type="dcterms:W3CDTF">2024-09-27T02:57:06Z</dcterms:modified>
</cp:coreProperties>
</file>