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1B60D-60E1-42AE-B4FB-F53BADAE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1195F-8B37-495D-9803-25CD3CC85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EDFFC-0D2F-4A8D-8867-91175189D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9A746-429A-4EE9-AE77-4C217018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CE9FF-BCA2-4212-AE23-54010F82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BFA8C-25DC-4B18-860E-BF21A161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33F28-66D3-4A47-8B35-54C0A870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C47BA-3351-4487-B070-D7A560761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884B1-AD5D-42B5-813D-4B28E2997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A055A-AA09-4765-B3E8-1A0E13F23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E4AF8-91FC-4EC0-B9F2-1BA88EA1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21132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设备操作与应急处理规定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设备操作基本规范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安全防护与救援机制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案例分析：设备操作失误与应急处理实践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设备操作基本规范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28" r="165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打开设备电源开关，启动设备。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检查设备电源及连接线路是否正常。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971" b="2097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观察设备启动过程中的指示灯、显示屏等是否正常。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设备启动与关闭流程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关闭流程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点击设备关闭按钮或选择关机选项。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在设备正常运行状态下，关闭相关应用程序或功能。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确认设备已完全关闭，断开电源连接。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功能介绍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设备具备的基本功能包括启动、关闭、暂停、恢复等。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高级功能包括参数设置、模式选择、数据导出等。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操作界面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设备主界面显示当前运行状态、功能选项等。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通过触摸屏或按键进行操作，选择相应功能。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按照操作界面提示，逐步完成设备操作。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在操作过程中，注意核对和确认相关信息。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常规操作步骤与注意事项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常规操作步骤与注意事项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在操作前，确保已了解设备的基本功能和操作方法。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在操作过程中，保持注意力集中，避免误操作。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如遇异常情况，立即停止操作并寻求帮助。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定期清洁设备表面及内部灰尘，保持设备整洁。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检查设备连接线路是否松动或损坏，确保连接正常。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按照设备保养手册要求，定期对设备进行保养和维护。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更换磨损严重的零部件，确保设备正常运行。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对设备进行全面检查，及时发现并处理潜在问题。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观察设备运行状态，注意异常声音、振动或温度变化。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检查设备控制面板，查看故障指示灯或报警信息。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通过专业仪器对设备进行检测，获取更准确的故障信息。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设备故障识别与判断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立即按下紧急停机按钮，切断设备电源。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关闭相关阀门，防止物料泄漏或设备进一步损坏。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在确保安全的前提下，进行设备复位操作，恢复设备正常状态。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紧急停机程序及复位方法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故障排除与恢复生产流程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调用备件库中的相应备件，进行更换或维修。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重新启动设备，恢复生产流程。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分析故障原因，制定维修方案。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对设备进行调试和测试，确保故障排除。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https://d.book118.com/756021132004010044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2024-09-12T04:26:47.385</cp:lastPrinted>
  <dcterms:created xsi:type="dcterms:W3CDTF">2024-09-11T20:26:47Z</dcterms:created>
  <dcterms:modified xsi:type="dcterms:W3CDTF">2024-09-11T20:26:49Z</dcterms:modified>
</cp:coreProperties>
</file>