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2" r:id="rId2"/>
    <p:sldMasterId id="2147483668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3" r:id="rId29"/>
  </p:sldIdLst>
  <p:sldSz cx="9144000" cy="5143500"/>
  <p:notesSz cx="6858000" cy="9144000"/>
  <p:custDataLst>
    <p:tags r:id="rId3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2D5ABB26-0587-4C30-8999-92F81FD0307C}" styleName="No Style, No Grid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slideMaster" Target="slideMasters/slideMaster3.xml" /><Relationship Id="rId30" Type="http://schemas.openxmlformats.org/officeDocument/2006/relationships/tags" Target="tags/tag24.xml" /><Relationship Id="rId31" Type="http://schemas.openxmlformats.org/officeDocument/2006/relationships/presProps" Target="presProps.xml" /><Relationship Id="rId32" Type="http://schemas.openxmlformats.org/officeDocument/2006/relationships/viewProps" Target="viewProps.xml" /><Relationship Id="rId33" Type="http://schemas.openxmlformats.org/officeDocument/2006/relationships/theme" Target="theme/theme1.xml" /><Relationship Id="rId34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16D032-A556-4AE4-ADFD-1ACD43B56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1B807E-571D-48ED-ACAD-3341C21A3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E6D88F-FFE5-418A-A329-848F8CF52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6A9200-BC11-44B9-BC37-DEB4A4AC6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681491-45A3-4886-94AF-32B2A227B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91ED61-5848-444A-ACA2-7D291B8AB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10E7F8-3EBE-4D9D-84A8-6F113F363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C1C080-B696-4863-B00C-F5B5D60DB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E03277-C612-4912-9F03-BD2161566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055877-AC8C-4D40-B2AD-E00350EE6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6258FB-A913-4FFE-8EA0-53CF3EAD4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49697" y="1909686"/>
            <a:ext cx="5320907" cy="381451"/>
          </a:xfrm>
        </p:spPr>
        <p:txBody>
          <a:bodyPr lIns="0" tIns="0" rIns="0" bIns="0"/>
          <a:lstStyle>
            <a:lvl1pPr>
              <a:defRPr sz="2480" b="0" i="0">
                <a:solidFill>
                  <a:schemeClr val="bg1"/>
                </a:solidFill>
                <a:latin typeface="宋体" panose="02010600030101010101" pitchFamily="2" charset="-122"/>
                <a:cs typeface="宋体" panose="02010600030101010101" pitchFamily="2" charset="-122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  <p:custDataLst>
              <p:tags r:id="rId3"/>
            </p:custDataLst>
          </p:nvPr>
        </p:nvSpPr>
        <p:spPr/>
        <p:txBody>
          <a:bodyPr lIns="0" tIns="0" rIns="0" bIns="0"/>
          <a:lstStyle>
            <a:lvl1pPr>
              <a:defRPr sz="750" b="0" i="1">
                <a:solidFill>
                  <a:srgbClr val="C72406"/>
                </a:solidFill>
                <a:latin typeface="Arial"/>
                <a:cs typeface="Arial"/>
              </a:defRPr>
            </a:lvl1pPr>
          </a:lstStyle>
          <a:p>
            <a:pPr marL="5715">
              <a:lnSpc>
                <a:spcPts val="875"/>
              </a:lnSpc>
            </a:pPr>
            <a:endParaRPr lang="zh-CN" altLang="en-US" spc="-2"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  <p:custDataLst>
              <p:tags r:id="rId4"/>
            </p:custDataLst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  <p:custDataLst>
              <p:tags r:id="rId5"/>
            </p:custDataLst>
          </p:nvPr>
        </p:nvSpPr>
        <p:spPr/>
        <p:txBody>
          <a:bodyPr lIns="0" tIns="0" rIns="0" bIns="0"/>
          <a:lstStyle>
            <a:lvl1pPr>
              <a:defRPr sz="885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11430">
              <a:lnSpc>
                <a:spcPts val="1035"/>
              </a:lnSpc>
            </a:pPr>
            <a:fld id="{81D60167-4931-47E6-BA6A-407CBD079E47}" type="slidenum">
              <a:rPr lang="en-US" altLang="zh-CN" spc="5" smtClean="0"/>
              <a:t/>
            </a:fld>
            <a:r>
              <a:rPr lang="zh-CN" altLang="en-US" spc="9" smtClean="0"/>
              <a:t>￼</a:t>
            </a:r>
            <a:endParaRPr lang="zh-CN" altLang="en-US" spc="9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5715">
              <a:lnSpc>
                <a:spcPts val="875"/>
              </a:lnSpc>
            </a:pPr>
            <a:endParaRPr lang="zh-CN" altLang="en-US" spc="-2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11430">
              <a:lnSpc>
                <a:spcPts val="1035"/>
              </a:lnSpc>
            </a:pPr>
            <a:fld id="{81D60167-4931-47E6-BA6A-407CBD079E47}" type="slidenum">
              <a:rPr lang="en-US" altLang="zh-CN" spc="5" smtClean="0"/>
              <a:t/>
            </a:fld>
            <a:r>
              <a:rPr lang="zh-CN" altLang="en-US" spc="9" smtClean="0"/>
              <a:t>￼</a:t>
            </a:r>
            <a:endParaRPr lang="zh-CN" altLang="en-US" spc="9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506094" y="240068"/>
            <a:ext cx="8131810" cy="2997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2880360"/>
            <a:ext cx="6400800" cy="12858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/>
              <a:t/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1800" b="0" i="0">
                <a:solidFill>
                  <a:srgbClr val="0087ED"/>
                </a:solidFill>
                <a:latin typeface="微软雅黑" panose="020b0503020204020204" charset="-122"/>
                <a:cs typeface="微软雅黑" panose="020b0503020204020204" charset="-122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350" b="0" i="0">
                <a:solidFill>
                  <a:schemeClr val="tx1"/>
                </a:solidFill>
                <a:latin typeface="宋体" panose="02010600030101010101" pitchFamily="2" charset="-122"/>
                <a:cs typeface="宋体" panose="02010600030101010101" pitchFamily="2" charset="-122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/>
              <a:t/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1800" b="0" i="0">
                <a:solidFill>
                  <a:srgbClr val="0087ED"/>
                </a:solidFill>
                <a:latin typeface="微软雅黑" panose="020b0503020204020204" charset="-122"/>
                <a:cs typeface="微软雅黑" panose="020b0503020204020204" charset="-122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183005"/>
            <a:ext cx="3977640" cy="33947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183005"/>
            <a:ext cx="3977640" cy="33947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/>
              <a:t/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1800" b="0" i="0">
                <a:solidFill>
                  <a:srgbClr val="0087ED"/>
                </a:solidFill>
                <a:latin typeface="微软雅黑" panose="020b0503020204020204" charset="-122"/>
                <a:cs typeface="微软雅黑" panose="020b0503020204020204" charset="-122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/>
              <a:t/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/>
              <a:t/>
            </a:fld>
            <a:endParaRPr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13.xml" /><Relationship Id="rId11" Type="http://schemas.openxmlformats.org/officeDocument/2006/relationships/tags" Target="../tags/tag14.xml" /><Relationship Id="rId12" Type="http://schemas.openxmlformats.org/officeDocument/2006/relationships/tags" Target="../tags/tag15.xml" /><Relationship Id="rId13" Type="http://schemas.openxmlformats.org/officeDocument/2006/relationships/tags" Target="../tags/tag16.xml" /><Relationship Id="rId14" Type="http://schemas.openxmlformats.org/officeDocument/2006/relationships/image" Target="../media/image1.png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tags" Target="../tags/tag6.xml" /><Relationship Id="rId4" Type="http://schemas.openxmlformats.org/officeDocument/2006/relationships/tags" Target="../tags/tag7.xml" /><Relationship Id="rId5" Type="http://schemas.openxmlformats.org/officeDocument/2006/relationships/tags" Target="../tags/tag8.xml" /><Relationship Id="rId6" Type="http://schemas.openxmlformats.org/officeDocument/2006/relationships/tags" Target="../tags/tag9.xml" /><Relationship Id="rId7" Type="http://schemas.openxmlformats.org/officeDocument/2006/relationships/tags" Target="../tags/tag10.xml" /><Relationship Id="rId8" Type="http://schemas.openxmlformats.org/officeDocument/2006/relationships/tags" Target="../tags/tag11.xml" /><Relationship Id="rId9" Type="http://schemas.openxmlformats.org/officeDocument/2006/relationships/tags" Target="../tags/tag1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slideLayout" Target="../slideLayouts/slideLayout15.xml" /><Relationship Id="rId3" Type="http://schemas.openxmlformats.org/officeDocument/2006/relationships/slideLayout" Target="../slideLayouts/slideLayout16.xml" /><Relationship Id="rId4" Type="http://schemas.openxmlformats.org/officeDocument/2006/relationships/slideLayout" Target="../slideLayouts/slideLayout17.xml" /><Relationship Id="rId5" Type="http://schemas.openxmlformats.org/officeDocument/2006/relationships/slideLayout" Target="../slideLayouts/slideLayout18.xml" /><Relationship Id="rId6" Type="http://schemas.openxmlformats.org/officeDocument/2006/relationships/image" Target="../media/image1.png" /><Relationship Id="rId7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1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949697" y="1909687"/>
            <a:ext cx="5320907" cy="83869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5450" b="0" i="0">
                <a:solidFill>
                  <a:schemeClr val="bg1"/>
                </a:solidFill>
                <a:latin typeface="宋体" panose="02010600030101010101" pitchFamily="2" charset="-122"/>
                <a:cs typeface="宋体" panose="02010600030101010101" pitchFamily="2" charset="-122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480194" y="995236"/>
            <a:ext cx="8183613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  <p:custDataLst>
              <p:tags r:id="rId5"/>
            </p:custDataLst>
          </p:nvPr>
        </p:nvSpPr>
        <p:spPr>
          <a:xfrm>
            <a:off x="1132937" y="4972231"/>
            <a:ext cx="1763816" cy="115416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750" b="0" i="1" kern="1200">
                <a:solidFill>
                  <a:srgbClr val="C72406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715">
              <a:lnSpc>
                <a:spcPts val="875"/>
              </a:lnSpc>
            </a:pPr>
            <a:endParaRPr lang="zh-CN" altLang="en-US" spc="-2"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  <p:custDataLst>
              <p:tags r:id="rId6"/>
            </p:custDataLst>
          </p:nvPr>
        </p:nvSpPr>
        <p:spPr>
          <a:xfrm>
            <a:off x="457200" y="4783456"/>
            <a:ext cx="210312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  <p:custDataLst>
              <p:tags r:id="rId7"/>
            </p:custDataLst>
          </p:nvPr>
        </p:nvSpPr>
        <p:spPr>
          <a:xfrm>
            <a:off x="8764188" y="4949488"/>
            <a:ext cx="258781" cy="1282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885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430">
              <a:lnSpc>
                <a:spcPts val="1035"/>
              </a:lnSpc>
            </a:pPr>
            <a:fld id="{81D60167-4931-47E6-BA6A-407CBD079E47}" type="slidenum">
              <a:rPr lang="en-US" altLang="zh-CN" spc="5" smtClean="0"/>
              <a:t/>
            </a:fld>
            <a:r>
              <a:rPr lang="zh-CN" altLang="en-US" spc="9" smtClean="0"/>
              <a:t>￼</a:t>
            </a:r>
            <a:endParaRPr lang="zh-CN" altLang="en-US" spc="9"/>
          </a:p>
        </p:txBody>
      </p:sp>
      <p:grpSp>
        <p:nvGrpSpPr>
          <p:cNvPr id="8" name="Group 7"/>
          <p:cNvGrpSpPr/>
          <p:nvPr userDrawn="1"/>
        </p:nvGrpSpPr>
        <p:grpSpPr>
          <a:xfrm>
            <a:off x="0" y="5083047"/>
            <a:ext cx="9144000" cy="63815"/>
            <a:chExt cx="9143999" cy="63170"/>
          </a:xfrm>
        </p:grpSpPr>
        <p:sp>
          <p:nvSpPr>
            <p:cNvPr id="9" name="Rectangle 2"/>
            <p:cNvSpPr>
              <a:spLocks noChangeArrowheads="1"/>
            </p:cNvSpPr>
            <p:nvPr>
              <p:custDataLst>
                <p:tags r:id="rId8"/>
              </p:custDataLst>
            </p:nvPr>
          </p:nvSpPr>
          <p:spPr bwMode="gray">
            <a:xfrm rot="10800000">
              <a:off x="0" y="0"/>
              <a:ext cx="440597" cy="63170"/>
            </a:xfrm>
            <a:prstGeom prst="rect">
              <a:avLst/>
            </a:prstGeom>
            <a:solidFill>
              <a:srgbClr val="4D81AF">
                <a:alpha val="90000"/>
              </a:srgbClr>
            </a:solidFill>
            <a:ln w="9525">
              <a:noFill/>
              <a:miter lim="800000"/>
            </a:ln>
            <a:effectLst/>
          </p:spPr>
          <p:txBody>
            <a:bodyPr rot="10800000" wrap="none" lIns="91420" tIns="45710" rIns="91420" bIns="4571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554355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455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ea typeface="黑体" panose="02010609060101010101" pitchFamily="49" charset="-122"/>
              </a:endParaRPr>
            </a:p>
          </p:txBody>
        </p:sp>
        <p:sp>
          <p:nvSpPr>
            <p:cNvPr id="10" name="Rectangle 3"/>
            <p:cNvSpPr>
              <a:spLocks noChangeArrowheads="1"/>
            </p:cNvSpPr>
            <p:nvPr>
              <p:custDataLst>
                <p:tags r:id="rId9"/>
              </p:custDataLst>
            </p:nvPr>
          </p:nvSpPr>
          <p:spPr bwMode="gray">
            <a:xfrm rot="10800000">
              <a:off x="519971" y="0"/>
              <a:ext cx="150644" cy="63170"/>
            </a:xfrm>
            <a:prstGeom prst="rect">
              <a:avLst/>
            </a:prstGeom>
            <a:solidFill>
              <a:srgbClr val="B2C9DC">
                <a:alpha val="50000"/>
              </a:srgbClr>
            </a:solidFill>
            <a:ln w="9525">
              <a:noFill/>
              <a:miter lim="800000"/>
            </a:ln>
            <a:effectLst/>
          </p:spPr>
          <p:txBody>
            <a:bodyPr rot="10800000" wrap="none" lIns="91420" tIns="45710" rIns="91420" bIns="4571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554355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455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ea typeface="黑体" panose="02010609060101010101" pitchFamily="49" charset="-122"/>
              </a:endParaRPr>
            </a:p>
          </p:txBody>
        </p:sp>
        <p:sp>
          <p:nvSpPr>
            <p:cNvPr id="11" name="Rectangle 4"/>
            <p:cNvSpPr>
              <a:spLocks noChangeArrowheads="1"/>
            </p:cNvSpPr>
            <p:nvPr>
              <p:custDataLst>
                <p:tags r:id="rId10"/>
              </p:custDataLst>
            </p:nvPr>
          </p:nvSpPr>
          <p:spPr bwMode="gray">
            <a:xfrm rot="10800000">
              <a:off x="795996" y="0"/>
              <a:ext cx="843938" cy="63170"/>
            </a:xfrm>
            <a:prstGeom prst="rect">
              <a:avLst/>
            </a:prstGeom>
            <a:solidFill>
              <a:srgbClr val="4D81AF">
                <a:alpha val="50000"/>
              </a:srgbClr>
            </a:solidFill>
            <a:ln w="9525">
              <a:noFill/>
              <a:miter lim="800000"/>
            </a:ln>
            <a:effectLst/>
          </p:spPr>
          <p:txBody>
            <a:bodyPr rot="10800000" wrap="none" lIns="91420" tIns="45710" rIns="91420" bIns="4571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554355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455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ea typeface="黑体" panose="02010609060101010101" pitchFamily="49" charset="-122"/>
              </a:endParaRPr>
            </a:p>
          </p:txBody>
        </p:sp>
        <p:sp>
          <p:nvSpPr>
            <p:cNvPr id="12" name="Rectangle 5"/>
            <p:cNvSpPr>
              <a:spLocks noChangeArrowheads="1"/>
            </p:cNvSpPr>
            <p:nvPr>
              <p:custDataLst>
                <p:tags r:id="rId11"/>
              </p:custDataLst>
            </p:nvPr>
          </p:nvSpPr>
          <p:spPr bwMode="gray">
            <a:xfrm rot="10800000">
              <a:off x="671268" y="0"/>
              <a:ext cx="124727" cy="63170"/>
            </a:xfrm>
            <a:prstGeom prst="rect">
              <a:avLst/>
            </a:prstGeom>
            <a:solidFill>
              <a:srgbClr val="6F7170">
                <a:alpha val="50000"/>
              </a:srgbClr>
            </a:solidFill>
            <a:ln w="9525" algn="ctr">
              <a:noFill/>
              <a:miter lim="800000"/>
            </a:ln>
            <a:effectLst/>
          </p:spPr>
          <p:txBody>
            <a:bodyPr rot="10800000" wrap="none" lIns="91420" tIns="45710" rIns="91420" bIns="4571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554355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455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ea typeface="黑体" panose="02010609060101010101" pitchFamily="49" charset="-122"/>
              </a:endParaRPr>
            </a:p>
          </p:txBody>
        </p:sp>
        <p:sp>
          <p:nvSpPr>
            <p:cNvPr id="13" name="Rectangle 6"/>
            <p:cNvSpPr>
              <a:spLocks noChangeArrowheads="1"/>
            </p:cNvSpPr>
            <p:nvPr>
              <p:custDataLst>
                <p:tags r:id="rId12"/>
              </p:custDataLst>
            </p:nvPr>
          </p:nvSpPr>
          <p:spPr bwMode="gray">
            <a:xfrm rot="10800000">
              <a:off x="1639933" y="0"/>
              <a:ext cx="7504066" cy="63170"/>
            </a:xfrm>
            <a:prstGeom prst="rect">
              <a:avLst/>
            </a:prstGeom>
            <a:solidFill>
              <a:srgbClr val="B2C9DC">
                <a:alpha val="50000"/>
              </a:srgbClr>
            </a:solidFill>
            <a:ln w="9525">
              <a:noFill/>
              <a:miter lim="800000"/>
            </a:ln>
            <a:effectLst/>
          </p:spPr>
          <p:txBody>
            <a:bodyPr rot="10800000" wrap="none" lIns="91420" tIns="45710" rIns="91420" bIns="4571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554355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455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ea typeface="黑体" panose="02010609060101010101" pitchFamily="49" charset="-122"/>
              </a:endParaRPr>
            </a:p>
          </p:txBody>
        </p:sp>
        <p:sp>
          <p:nvSpPr>
            <p:cNvPr id="14" name="Rectangle 7"/>
            <p:cNvSpPr>
              <a:spLocks noChangeArrowheads="1"/>
            </p:cNvSpPr>
            <p:nvPr>
              <p:custDataLst>
                <p:tags r:id="rId13"/>
              </p:custDataLst>
            </p:nvPr>
          </p:nvSpPr>
          <p:spPr bwMode="gray">
            <a:xfrm rot="10800000">
              <a:off x="437360" y="0"/>
              <a:ext cx="82612" cy="63170"/>
            </a:xfrm>
            <a:prstGeom prst="rect">
              <a:avLst/>
            </a:prstGeom>
            <a:solidFill>
              <a:srgbClr val="4D81AF">
                <a:alpha val="50000"/>
              </a:srgbClr>
            </a:solidFill>
            <a:ln w="9525">
              <a:noFill/>
              <a:miter lim="800000"/>
            </a:ln>
            <a:effectLst/>
          </p:spPr>
          <p:txBody>
            <a:bodyPr rot="10800000" wrap="none" lIns="91420" tIns="45710" rIns="91420" bIns="4571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554355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455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ea typeface="黑体" panose="02010609060101010101" pitchFamily="49" charset="-122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207645">
        <a:defRPr>
          <a:latin typeface="+mn-lt"/>
          <a:ea typeface="+mn-ea"/>
          <a:cs typeface="+mn-cs"/>
        </a:defRPr>
      </a:lvl2pPr>
      <a:lvl3pPr marL="415925">
        <a:defRPr>
          <a:latin typeface="+mn-lt"/>
          <a:ea typeface="+mn-ea"/>
          <a:cs typeface="+mn-cs"/>
        </a:defRPr>
      </a:lvl3pPr>
      <a:lvl4pPr marL="623570">
        <a:defRPr>
          <a:latin typeface="+mn-lt"/>
          <a:ea typeface="+mn-ea"/>
          <a:cs typeface="+mn-cs"/>
        </a:defRPr>
      </a:lvl4pPr>
      <a:lvl5pPr marL="831850">
        <a:defRPr>
          <a:latin typeface="+mn-lt"/>
          <a:ea typeface="+mn-ea"/>
          <a:cs typeface="+mn-cs"/>
        </a:defRPr>
      </a:lvl5pPr>
      <a:lvl6pPr marL="1039495">
        <a:defRPr>
          <a:latin typeface="+mn-lt"/>
          <a:ea typeface="+mn-ea"/>
          <a:cs typeface="+mn-cs"/>
        </a:defRPr>
      </a:lvl6pPr>
      <a:lvl7pPr marL="1247775">
        <a:defRPr>
          <a:latin typeface="+mn-lt"/>
          <a:ea typeface="+mn-ea"/>
          <a:cs typeface="+mn-cs"/>
        </a:defRPr>
      </a:lvl7pPr>
      <a:lvl8pPr marL="1455420">
        <a:defRPr>
          <a:latin typeface="+mn-lt"/>
          <a:ea typeface="+mn-ea"/>
          <a:cs typeface="+mn-cs"/>
        </a:defRPr>
      </a:lvl8pPr>
      <a:lvl9pPr marL="16637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207645">
        <a:defRPr>
          <a:latin typeface="+mn-lt"/>
          <a:ea typeface="+mn-ea"/>
          <a:cs typeface="+mn-cs"/>
        </a:defRPr>
      </a:lvl2pPr>
      <a:lvl3pPr marL="415925">
        <a:defRPr>
          <a:latin typeface="+mn-lt"/>
          <a:ea typeface="+mn-ea"/>
          <a:cs typeface="+mn-cs"/>
        </a:defRPr>
      </a:lvl3pPr>
      <a:lvl4pPr marL="623570">
        <a:defRPr>
          <a:latin typeface="+mn-lt"/>
          <a:ea typeface="+mn-ea"/>
          <a:cs typeface="+mn-cs"/>
        </a:defRPr>
      </a:lvl4pPr>
      <a:lvl5pPr marL="831850">
        <a:defRPr>
          <a:latin typeface="+mn-lt"/>
          <a:ea typeface="+mn-ea"/>
          <a:cs typeface="+mn-cs"/>
        </a:defRPr>
      </a:lvl5pPr>
      <a:lvl6pPr marL="1039495">
        <a:defRPr>
          <a:latin typeface="+mn-lt"/>
          <a:ea typeface="+mn-ea"/>
          <a:cs typeface="+mn-cs"/>
        </a:defRPr>
      </a:lvl6pPr>
      <a:lvl7pPr marL="1247775">
        <a:defRPr>
          <a:latin typeface="+mn-lt"/>
          <a:ea typeface="+mn-ea"/>
          <a:cs typeface="+mn-cs"/>
        </a:defRPr>
      </a:lvl7pPr>
      <a:lvl8pPr marL="1455420">
        <a:defRPr>
          <a:latin typeface="+mn-lt"/>
          <a:ea typeface="+mn-ea"/>
          <a:cs typeface="+mn-cs"/>
        </a:defRPr>
      </a:lvl8pPr>
      <a:lvl9pPr marL="1663700">
        <a:defRPr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k object 16"/>
          <p:cNvSpPr/>
          <p:nvPr/>
        </p:nvSpPr>
        <p:spPr>
          <a:xfrm>
            <a:off x="457200" y="757148"/>
            <a:ext cx="8229600" cy="0"/>
          </a:xfrm>
          <a:custGeom>
            <a:rect l="l" t="t" r="r" b="b"/>
            <a:pathLst>
              <a:path w="8229600">
                <a:moveTo>
                  <a:pt x="0" y="0"/>
                </a:moveTo>
                <a:lnTo>
                  <a:pt x="8229600" y="0"/>
                </a:lnTo>
              </a:path>
            </a:pathLst>
          </a:custGeom>
          <a:ln w="38100">
            <a:solidFill>
              <a:srgbClr val="4F81BC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506094" y="240068"/>
            <a:ext cx="8131810" cy="2997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800" b="0" i="0">
                <a:solidFill>
                  <a:srgbClr val="0087ED"/>
                </a:solidFill>
                <a:latin typeface="微软雅黑" panose="020b0503020204020204" charset="-122"/>
                <a:cs typeface="微软雅黑" panose="020b0503020204020204" charset="-122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243205" y="1092886"/>
            <a:ext cx="8657589" cy="3111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350" b="0" i="0">
                <a:solidFill>
                  <a:schemeClr val="tx1"/>
                </a:solidFill>
                <a:latin typeface="宋体" panose="02010600030101010101" pitchFamily="2" charset="-122"/>
                <a:cs typeface="宋体" panose="02010600030101010101" pitchFamily="2" charset="-122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4783455"/>
            <a:ext cx="2926080" cy="2571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4783455"/>
            <a:ext cx="2103120" cy="2571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4783455"/>
            <a:ext cx="2103120" cy="2571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/>
              <a:t/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Relationship Id="rId6" Type="http://schemas.openxmlformats.org/officeDocument/2006/relationships/image" Target="../media/image7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image" Target="../media/image17.png" /><Relationship Id="rId11" Type="http://schemas.openxmlformats.org/officeDocument/2006/relationships/image" Target="../media/image18.png" /><Relationship Id="rId12" Type="http://schemas.openxmlformats.org/officeDocument/2006/relationships/image" Target="../media/image19.png" /><Relationship Id="rId13" Type="http://schemas.openxmlformats.org/officeDocument/2006/relationships/image" Target="../media/image20.png" /><Relationship Id="rId14" Type="http://schemas.openxmlformats.org/officeDocument/2006/relationships/image" Target="../media/image21.png" /><Relationship Id="rId15" Type="http://schemas.openxmlformats.org/officeDocument/2006/relationships/image" Target="../media/image22.png" /><Relationship Id="rId16" Type="http://schemas.openxmlformats.org/officeDocument/2006/relationships/image" Target="../media/image23.png" /><Relationship Id="rId17" Type="http://schemas.openxmlformats.org/officeDocument/2006/relationships/image" Target="../media/image24.png" /><Relationship Id="rId18" Type="http://schemas.openxmlformats.org/officeDocument/2006/relationships/image" Target="../media/image25.png" /><Relationship Id="rId19" Type="http://schemas.openxmlformats.org/officeDocument/2006/relationships/image" Target="../media/image26.png" /><Relationship Id="rId2" Type="http://schemas.openxmlformats.org/officeDocument/2006/relationships/image" Target="../media/image9.png" /><Relationship Id="rId20" Type="http://schemas.openxmlformats.org/officeDocument/2006/relationships/image" Target="../media/image27.png" /><Relationship Id="rId21" Type="http://schemas.openxmlformats.org/officeDocument/2006/relationships/image" Target="../media/image28.png" /><Relationship Id="rId22" Type="http://schemas.openxmlformats.org/officeDocument/2006/relationships/image" Target="../media/image29.png" /><Relationship Id="rId23" Type="http://schemas.openxmlformats.org/officeDocument/2006/relationships/image" Target="../media/image30.png" /><Relationship Id="rId24" Type="http://schemas.openxmlformats.org/officeDocument/2006/relationships/image" Target="../media/image31.png" /><Relationship Id="rId25" Type="http://schemas.openxmlformats.org/officeDocument/2006/relationships/image" Target="../media/image32.png" /><Relationship Id="rId26" Type="http://schemas.openxmlformats.org/officeDocument/2006/relationships/image" Target="../media/image33.png" /><Relationship Id="rId27" Type="http://schemas.openxmlformats.org/officeDocument/2006/relationships/image" Target="../media/image34.png" /><Relationship Id="rId28" Type="http://schemas.openxmlformats.org/officeDocument/2006/relationships/image" Target="../media/image35.png" /><Relationship Id="rId29" Type="http://schemas.openxmlformats.org/officeDocument/2006/relationships/image" Target="../media/image36.png" /><Relationship Id="rId3" Type="http://schemas.openxmlformats.org/officeDocument/2006/relationships/image" Target="../media/image10.png" /><Relationship Id="rId30" Type="http://schemas.openxmlformats.org/officeDocument/2006/relationships/image" Target="../media/image37.png" /><Relationship Id="rId31" Type="http://schemas.openxmlformats.org/officeDocument/2006/relationships/image" Target="../media/image38.png" /><Relationship Id="rId32" Type="http://schemas.openxmlformats.org/officeDocument/2006/relationships/image" Target="../media/image39.png" /><Relationship Id="rId33" Type="http://schemas.openxmlformats.org/officeDocument/2006/relationships/image" Target="../media/image40.png" /><Relationship Id="rId34" Type="http://schemas.openxmlformats.org/officeDocument/2006/relationships/image" Target="../media/image41.png" /><Relationship Id="rId35" Type="http://schemas.openxmlformats.org/officeDocument/2006/relationships/image" Target="../media/image42.png" /><Relationship Id="rId36" Type="http://schemas.openxmlformats.org/officeDocument/2006/relationships/image" Target="../media/image43.png" /><Relationship Id="rId37" Type="http://schemas.openxmlformats.org/officeDocument/2006/relationships/image" Target="../media/image44.png" /><Relationship Id="rId38" Type="http://schemas.openxmlformats.org/officeDocument/2006/relationships/image" Target="../media/image45.png" /><Relationship Id="rId39" Type="http://schemas.openxmlformats.org/officeDocument/2006/relationships/image" Target="../media/image46.png" /><Relationship Id="rId4" Type="http://schemas.openxmlformats.org/officeDocument/2006/relationships/image" Target="../media/image11.png" /><Relationship Id="rId40" Type="http://schemas.openxmlformats.org/officeDocument/2006/relationships/image" Target="../media/image47.png" /><Relationship Id="rId41" Type="http://schemas.openxmlformats.org/officeDocument/2006/relationships/image" Target="../media/image48.png" /><Relationship Id="rId42" Type="http://schemas.openxmlformats.org/officeDocument/2006/relationships/image" Target="../media/image49.png" /><Relationship Id="rId43" Type="http://schemas.openxmlformats.org/officeDocument/2006/relationships/image" Target="../media/image50.png" /><Relationship Id="rId44" Type="http://schemas.openxmlformats.org/officeDocument/2006/relationships/image" Target="../media/image51.png" /><Relationship Id="rId45" Type="http://schemas.openxmlformats.org/officeDocument/2006/relationships/image" Target="../media/image52.png" /><Relationship Id="rId46" Type="http://schemas.openxmlformats.org/officeDocument/2006/relationships/image" Target="../media/image53.png" /><Relationship Id="rId47" Type="http://schemas.openxmlformats.org/officeDocument/2006/relationships/image" Target="../media/image54.png" /><Relationship Id="rId48" Type="http://schemas.openxmlformats.org/officeDocument/2006/relationships/image" Target="../media/image55.png" /><Relationship Id="rId49" Type="http://schemas.openxmlformats.org/officeDocument/2006/relationships/image" Target="../media/image56.png" /><Relationship Id="rId5" Type="http://schemas.openxmlformats.org/officeDocument/2006/relationships/image" Target="../media/image12.png" /><Relationship Id="rId50" Type="http://schemas.openxmlformats.org/officeDocument/2006/relationships/image" Target="../media/image57.png" /><Relationship Id="rId51" Type="http://schemas.openxmlformats.org/officeDocument/2006/relationships/image" Target="../media/image58.png" /><Relationship Id="rId52" Type="http://schemas.openxmlformats.org/officeDocument/2006/relationships/image" Target="../media/image59.png" /><Relationship Id="rId53" Type="http://schemas.openxmlformats.org/officeDocument/2006/relationships/image" Target="../media/image60.png" /><Relationship Id="rId54" Type="http://schemas.openxmlformats.org/officeDocument/2006/relationships/image" Target="../media/image61.png" /><Relationship Id="rId55" Type="http://schemas.openxmlformats.org/officeDocument/2006/relationships/image" Target="../media/image62.png" /><Relationship Id="rId56" Type="http://schemas.openxmlformats.org/officeDocument/2006/relationships/image" Target="../media/image63.png" /><Relationship Id="rId57" Type="http://schemas.openxmlformats.org/officeDocument/2006/relationships/image" Target="../media/image64.png" /><Relationship Id="rId58" Type="http://schemas.openxmlformats.org/officeDocument/2006/relationships/image" Target="../media/image65.png" /><Relationship Id="rId59" Type="http://schemas.openxmlformats.org/officeDocument/2006/relationships/image" Target="../media/image66.png" /><Relationship Id="rId6" Type="http://schemas.openxmlformats.org/officeDocument/2006/relationships/image" Target="../media/image13.png" /><Relationship Id="rId60" Type="http://schemas.openxmlformats.org/officeDocument/2006/relationships/image" Target="../media/image67.png" /><Relationship Id="rId61" Type="http://schemas.openxmlformats.org/officeDocument/2006/relationships/image" Target="../media/image68.png" /><Relationship Id="rId62" Type="http://schemas.openxmlformats.org/officeDocument/2006/relationships/image" Target="../media/image69.png" /><Relationship Id="rId63" Type="http://schemas.openxmlformats.org/officeDocument/2006/relationships/image" Target="../media/image70.png" /><Relationship Id="rId64" Type="http://schemas.openxmlformats.org/officeDocument/2006/relationships/image" Target="../media/image71.png" /><Relationship Id="rId65" Type="http://schemas.openxmlformats.org/officeDocument/2006/relationships/image" Target="../media/image72.png" /><Relationship Id="rId66" Type="http://schemas.openxmlformats.org/officeDocument/2006/relationships/image" Target="../media/image73.png" /><Relationship Id="rId67" Type="http://schemas.openxmlformats.org/officeDocument/2006/relationships/image" Target="../media/image74.png" /><Relationship Id="rId68" Type="http://schemas.openxmlformats.org/officeDocument/2006/relationships/image" Target="../media/image75.png" /><Relationship Id="rId69" Type="http://schemas.openxmlformats.org/officeDocument/2006/relationships/image" Target="../media/image76.png" /><Relationship Id="rId7" Type="http://schemas.openxmlformats.org/officeDocument/2006/relationships/image" Target="../media/image14.png" /><Relationship Id="rId70" Type="http://schemas.openxmlformats.org/officeDocument/2006/relationships/image" Target="../media/image77.png" /><Relationship Id="rId71" Type="http://schemas.openxmlformats.org/officeDocument/2006/relationships/image" Target="../media/image78.png" /><Relationship Id="rId72" Type="http://schemas.openxmlformats.org/officeDocument/2006/relationships/image" Target="../media/image79.png" /><Relationship Id="rId73" Type="http://schemas.openxmlformats.org/officeDocument/2006/relationships/image" Target="../media/image80.png" /><Relationship Id="rId74" Type="http://schemas.openxmlformats.org/officeDocument/2006/relationships/image" Target="../media/image81.png" /><Relationship Id="rId75" Type="http://schemas.openxmlformats.org/officeDocument/2006/relationships/image" Target="../media/image82.png" /><Relationship Id="rId76" Type="http://schemas.openxmlformats.org/officeDocument/2006/relationships/image" Target="../media/image83.png" /><Relationship Id="rId77" Type="http://schemas.openxmlformats.org/officeDocument/2006/relationships/image" Target="../media/image84.png" /><Relationship Id="rId78" Type="http://schemas.openxmlformats.org/officeDocument/2006/relationships/image" Target="../media/image85.png" /><Relationship Id="rId79" Type="http://schemas.openxmlformats.org/officeDocument/2006/relationships/image" Target="../media/image86.png" /><Relationship Id="rId8" Type="http://schemas.openxmlformats.org/officeDocument/2006/relationships/image" Target="../media/image15.png" /><Relationship Id="rId80" Type="http://schemas.openxmlformats.org/officeDocument/2006/relationships/image" Target="../media/image87.png" /><Relationship Id="rId81" Type="http://schemas.openxmlformats.org/officeDocument/2006/relationships/image" Target="../media/image88.png" /><Relationship Id="rId82" Type="http://schemas.openxmlformats.org/officeDocument/2006/relationships/image" Target="../media/image89.png" /><Relationship Id="rId83" Type="http://schemas.openxmlformats.org/officeDocument/2006/relationships/image" Target="../media/image90.png" /><Relationship Id="rId84" Type="http://schemas.openxmlformats.org/officeDocument/2006/relationships/image" Target="../media/image91.png" /><Relationship Id="rId85" Type="http://schemas.openxmlformats.org/officeDocument/2006/relationships/image" Target="../media/image92.png" /><Relationship Id="rId86" Type="http://schemas.openxmlformats.org/officeDocument/2006/relationships/image" Target="../media/image93.png" /><Relationship Id="rId87" Type="http://schemas.openxmlformats.org/officeDocument/2006/relationships/image" Target="../media/image94.png" /><Relationship Id="rId88" Type="http://schemas.openxmlformats.org/officeDocument/2006/relationships/image" Target="../media/image95.png" /><Relationship Id="rId89" Type="http://schemas.openxmlformats.org/officeDocument/2006/relationships/image" Target="../media/image96.png" /><Relationship Id="rId9" Type="http://schemas.openxmlformats.org/officeDocument/2006/relationships/image" Target="../media/image16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image" Target="../media/image105.png" /><Relationship Id="rId11" Type="http://schemas.openxmlformats.org/officeDocument/2006/relationships/image" Target="../media/image106.png" /><Relationship Id="rId2" Type="http://schemas.openxmlformats.org/officeDocument/2006/relationships/image" Target="../media/image97.png" /><Relationship Id="rId3" Type="http://schemas.openxmlformats.org/officeDocument/2006/relationships/image" Target="../media/image98.jpeg" /><Relationship Id="rId4" Type="http://schemas.openxmlformats.org/officeDocument/2006/relationships/image" Target="../media/image99.png" /><Relationship Id="rId5" Type="http://schemas.openxmlformats.org/officeDocument/2006/relationships/image" Target="../media/image100.png" /><Relationship Id="rId6" Type="http://schemas.openxmlformats.org/officeDocument/2006/relationships/image" Target="../media/image101.png" /><Relationship Id="rId7" Type="http://schemas.openxmlformats.org/officeDocument/2006/relationships/image" Target="../media/image102.png" /><Relationship Id="rId8" Type="http://schemas.openxmlformats.org/officeDocument/2006/relationships/image" Target="../media/image103.png" /><Relationship Id="rId9" Type="http://schemas.openxmlformats.org/officeDocument/2006/relationships/image" Target="../media/image10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107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108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109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110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1.png" /><Relationship Id="rId3" Type="http://schemas.openxmlformats.org/officeDocument/2006/relationships/image" Target="../media/image11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Relationship Id="rId6" Type="http://schemas.openxmlformats.org/officeDocument/2006/relationships/image" Target="../media/image7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image" Target="../media/image118.jpeg" /><Relationship Id="rId11" Type="http://schemas.openxmlformats.org/officeDocument/2006/relationships/image" Target="../media/image119.jpeg" /><Relationship Id="rId12" Type="http://schemas.openxmlformats.org/officeDocument/2006/relationships/image" Target="../media/image7.png" /><Relationship Id="rId2" Type="http://schemas.openxmlformats.org/officeDocument/2006/relationships/image" Target="../media/image113.jpeg" /><Relationship Id="rId3" Type="http://schemas.openxmlformats.org/officeDocument/2006/relationships/image" Target="../media/image114.jpeg" /><Relationship Id="rId4" Type="http://schemas.openxmlformats.org/officeDocument/2006/relationships/image" Target="../media/image115.jpeg" /><Relationship Id="rId5" Type="http://schemas.openxmlformats.org/officeDocument/2006/relationships/image" Target="../media/image6.jpeg" /><Relationship Id="rId6" Type="http://schemas.openxmlformats.org/officeDocument/2006/relationships/image" Target="../media/image3.jpeg" /><Relationship Id="rId7" Type="http://schemas.openxmlformats.org/officeDocument/2006/relationships/image" Target="../media/image116.png" /><Relationship Id="rId8" Type="http://schemas.openxmlformats.org/officeDocument/2006/relationships/image" Target="../media/image117.jpeg" /><Relationship Id="rId9" Type="http://schemas.openxmlformats.org/officeDocument/2006/relationships/image" Target="../media/image4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0.png" /><Relationship Id="rId3" Type="http://schemas.openxmlformats.org/officeDocument/2006/relationships/image" Target="../media/image121.png" /><Relationship Id="rId4" Type="http://schemas.openxmlformats.org/officeDocument/2006/relationships/image" Target="../media/image122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021151043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132378028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t="19647" b="19647"/>
          <a:stretch>
            <a:fillRect/>
          </a:stretch>
        </p:blipFill>
        <p:spPr>
          <a:xfrm>
            <a:off x="635" y="639445"/>
            <a:ext cx="9139555" cy="2907665"/>
          </a:xfrm>
          <a:prstGeom prst="rect">
            <a:avLst/>
          </a:prstGeom>
        </p:spPr>
      </p:pic>
      <p:sp>
        <p:nvSpPr>
          <p:cNvPr id="9" name="标题 1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501650" y="3745865"/>
            <a:ext cx="8136890" cy="758190"/>
          </a:xfrm>
          <a:prstGeom prst="rect">
            <a:avLst/>
          </a:prstGeom>
        </p:spPr>
        <p:txBody>
          <a:bodyPr vert="horz" lIns="68580" tIns="34290" rIns="68580" bIns="34290" rtlCol="0" anchor="ctr" anchorCtr="0">
            <a:no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2400" b="1" u="none" strike="noStrike" kern="1200" cap="none" spc="200" normalizeH="0">
                <a:solidFill>
                  <a:sysClr val="windowText" lastClr="000000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4800" spc="300">
                <a:solidFill>
                  <a:sysClr val="windowText" lastClr="000000">
                    <a:lumMod val="75000"/>
                    <a:lumOff val="25000"/>
                  </a:sysClr>
                </a:solidFill>
                <a:ea typeface="微软雅黑" panose="020b0503020204020204" charset="-122"/>
              </a:rPr>
              <a:t>数据中台技术架构方案</a:t>
            </a:r>
            <a:endParaRPr lang="zh-CN" altLang="en-US" sz="4800" spc="300">
              <a:solidFill>
                <a:sysClr val="windowText" lastClr="000000">
                  <a:lumMod val="75000"/>
                  <a:lumOff val="25000"/>
                </a:sysClr>
              </a:solidFill>
              <a:ea typeface="微软雅黑" panose="020b0503020204020204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51686" y="1001039"/>
            <a:ext cx="7567930" cy="121602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45000"/>
              </a:lnSpc>
              <a:spcBef>
                <a:spcPts val="95"/>
              </a:spcBef>
            </a:pPr>
            <a:r>
              <a:rPr/>
              <a:t>本方案将为您介绍XX通过数据集成平台、数据计算平台、数据服务平台如何在大型金融级复杂数据环境中落地数据中台，以及去XX关键难点的解决之道</a:t>
            </a:r>
            <a:endParaRPr lang="en-US"/>
          </a:p>
        </p:txBody>
      </p:sp>
      <p:sp>
        <p:nvSpPr>
          <p:cNvPr id="3" name="object 3"/>
          <p:cNvSpPr txBox="1"/>
          <p:nvPr/>
        </p:nvSpPr>
        <p:spPr>
          <a:xfrm>
            <a:off x="651686" y="2218167"/>
            <a:ext cx="2853513" cy="1156086"/>
          </a:xfrm>
          <a:prstGeom prst="rect">
            <a:avLst/>
          </a:prstGeom>
        </p:spPr>
        <p:txBody>
          <a:bodyPr vert="horz" wrap="square" lIns="0" tIns="11874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1940" indent="-269240">
              <a:lnSpc>
                <a:spcPct val="100000"/>
              </a:lnSpc>
              <a:spcBef>
                <a:spcPts val="935"/>
              </a:spcBef>
              <a:buSzPct val="97000"/>
              <a:buFont typeface="Arial"/>
              <a:buChar char="•"/>
              <a:tabLst>
                <a:tab pos="281940"/>
                <a:tab pos="282575"/>
              </a:tabLst>
            </a:pPr>
            <a:r>
              <a:rPr/>
              <a:t>数据集成平台</a:t>
            </a:r>
            <a:endParaRPr/>
          </a:p>
          <a:p>
            <a:pPr marL="281940" indent="-269240">
              <a:lnSpc>
                <a:spcPct val="100000"/>
              </a:lnSpc>
              <a:spcBef>
                <a:spcPts val="840"/>
              </a:spcBef>
              <a:buSzPct val="97000"/>
              <a:buFont typeface="Arial"/>
              <a:buChar char="•"/>
              <a:tabLst>
                <a:tab pos="281940"/>
                <a:tab pos="282575"/>
              </a:tabLst>
            </a:pPr>
            <a:r>
              <a:rPr/>
              <a:t>数据计算平台</a:t>
            </a:r>
            <a:endParaRPr/>
          </a:p>
          <a:p>
            <a:pPr marL="281940" indent="-269240">
              <a:lnSpc>
                <a:spcPct val="100000"/>
              </a:lnSpc>
              <a:spcBef>
                <a:spcPts val="840"/>
              </a:spcBef>
              <a:buSzPct val="97000"/>
              <a:buFont typeface="Arial"/>
              <a:buChar char="•"/>
              <a:tabLst>
                <a:tab pos="281940"/>
                <a:tab pos="282575"/>
              </a:tabLst>
            </a:pPr>
            <a:r>
              <a:rPr/>
              <a:t>数据服务平台</a:t>
            </a:r>
            <a:endParaRPr/>
          </a:p>
        </p:txBody>
      </p:sp>
      <p:sp>
        <p:nvSpPr>
          <p:cNvPr id="5" name="object 2"/>
          <p:cNvSpPr txBox="1">
            <a:spLocks noGrp="1"/>
          </p:cNvSpPr>
          <p:nvPr/>
        </p:nvSpPr>
        <p:spPr>
          <a:xfrm>
            <a:off x="554748" y="317703"/>
            <a:ext cx="1854200" cy="289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b="0" i="0" kern="1200">
                <a:solidFill>
                  <a:srgbClr val="0087ED"/>
                </a:solidFill>
                <a:latin typeface="微软雅黑" panose="020b0503020204020204" charset="-122"/>
                <a:ea typeface="+mj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zh-CN"/>
              <a:t>目录</a:t>
            </a:r>
            <a:endParaRPr lang="zh-CN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87133" y="276428"/>
            <a:ext cx="18542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数据中台典型特征</a:t>
            </a:r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521970" y="1123315"/>
            <a:ext cx="8185785" cy="2809240"/>
          </a:xfrm>
          <a:prstGeom prst="rect">
            <a:avLst/>
          </a:prstGeom>
        </p:spPr>
        <p:txBody>
          <a:bodyPr vert="horz" wrap="square" lIns="0" tIns="29844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116840">
              <a:lnSpc>
                <a:spcPts val="1800"/>
              </a:lnSpc>
              <a:spcBef>
                <a:spcPts val="235"/>
              </a:spcBef>
            </a:pPr>
            <a:r>
              <a:rPr/>
              <a:t>数据标准化—以实体对象为中心的业务主数据提炼、DMP构建，实现ID识别连接、标签标准规范地自动化生产</a:t>
            </a:r>
            <a:endParaRPr/>
          </a:p>
          <a:p>
            <a:pPr>
              <a:lnSpc>
                <a:spcPct val="100000"/>
              </a:lnSpc>
              <a:spcBef>
                <a:spcPts val="15"/>
              </a:spcBef>
            </a:pPr>
            <a:endParaRPr/>
          </a:p>
          <a:p>
            <a:pPr marL="12700" marR="195580">
              <a:lnSpc>
                <a:spcPts val="1800"/>
              </a:lnSpc>
            </a:pPr>
            <a:r>
              <a:rPr/>
              <a:t>建设自动化—在现有数据平台基础上，自动化构建虚拟数据集市、主题库和专题库，即时响应业务的快速变化</a:t>
            </a:r>
            <a:endParaRPr/>
          </a:p>
          <a:p>
            <a:pPr>
              <a:lnSpc>
                <a:spcPct val="100000"/>
              </a:lnSpc>
              <a:spcBef>
                <a:spcPts val="40"/>
              </a:spcBef>
            </a:pPr>
            <a:endParaRPr/>
          </a:p>
          <a:p>
            <a:pPr marL="12700" marR="5080">
              <a:lnSpc>
                <a:spcPts val="1800"/>
              </a:lnSpc>
            </a:pPr>
            <a:r>
              <a:rPr/>
              <a:t>管理资产化—支持资产化视角构建及管理数据体系，适用于数据类型多样，需要统一管理数据的业务场景</a:t>
            </a:r>
            <a:endParaRPr/>
          </a:p>
          <a:p>
            <a:pPr>
              <a:lnSpc>
                <a:spcPct val="100000"/>
              </a:lnSpc>
              <a:spcBef>
                <a:spcPts val="25"/>
              </a:spcBef>
            </a:pPr>
            <a:endParaRPr/>
          </a:p>
          <a:p>
            <a:pPr marL="12700">
              <a:lnSpc>
                <a:spcPct val="100000"/>
              </a:lnSpc>
            </a:pPr>
            <a:r>
              <a:rPr/>
              <a:t>业务智能化——通过机器学习算法动态识别数据的业务特征，智能推荐业务所需要的数据模型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/>
        </p:nvGraphicFramePr>
        <p:xfrm>
          <a:off x="1040891" y="2109216"/>
          <a:ext cx="697865" cy="167195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97865"/>
              </a:tblGrid>
              <a:tr h="314960">
                <a:tc>
                  <a:txBody>
                    <a:bodyPr vert="horz" wrap="square"/>
                    <a:lstStyle/>
                    <a:p>
                      <a:pPr marR="635" algn="ctr">
                        <a:lnSpc>
                          <a:spcPct val="100000"/>
                        </a:lnSpc>
                        <a:spcBef>
                          <a:spcPts val="450"/>
                        </a:spcBef>
                      </a:pPr>
                      <a:r>
                        <a:rPr sz="1000" spc="-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策略配置</a:t>
                      </a:r>
                      <a:endParaRPr sz="100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57150" marB="0">
                    <a:lnB w="76200">
                      <a:solidFill>
                        <a:srgbClr val="FFFFFF"/>
                      </a:solidFill>
                      <a:prstDash val="solid"/>
                    </a:lnB>
                    <a:solidFill>
                      <a:srgbClr val="4279D7"/>
                    </a:solidFill>
                  </a:tcPr>
                </a:tc>
              </a:tr>
              <a:tr h="347345">
                <a:tc>
                  <a:txBody>
                    <a:bodyPr vert="horz" wrap="square"/>
                    <a:lstStyle/>
                    <a:p>
                      <a:pPr marR="635" algn="ctr">
                        <a:lnSpc>
                          <a:spcPct val="100000"/>
                        </a:lnSpc>
                        <a:spcBef>
                          <a:spcPts val="705"/>
                        </a:spcBef>
                      </a:pPr>
                      <a:r>
                        <a:rPr sz="1000" spc="-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任务管理</a:t>
                      </a:r>
                      <a:endParaRPr sz="100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89535" marB="0">
                    <a:lnT w="76200">
                      <a:solidFill>
                        <a:srgbClr val="FFFFFF"/>
                      </a:solidFill>
                      <a:prstDash val="solid"/>
                    </a:lnT>
                    <a:lnB w="76200">
                      <a:solidFill>
                        <a:srgbClr val="FFFFFF"/>
                      </a:solidFill>
                      <a:prstDash val="solid"/>
                    </a:lnB>
                    <a:solidFill>
                      <a:srgbClr val="4279D7"/>
                    </a:solidFill>
                  </a:tcPr>
                </a:tc>
              </a:tr>
              <a:tr h="347980">
                <a:tc>
                  <a:txBody>
                    <a:bodyPr vert="horz" wrap="square"/>
                    <a:lstStyle/>
                    <a:p>
                      <a:pPr marR="635" algn="ctr">
                        <a:lnSpc>
                          <a:spcPct val="100000"/>
                        </a:lnSpc>
                        <a:spcBef>
                          <a:spcPts val="705"/>
                        </a:spcBef>
                      </a:pPr>
                      <a:r>
                        <a:rPr sz="1000" spc="-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断点续传</a:t>
                      </a:r>
                      <a:endParaRPr sz="100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89535" marB="0">
                    <a:lnT w="76200">
                      <a:solidFill>
                        <a:srgbClr val="FFFFFF"/>
                      </a:solidFill>
                      <a:prstDash val="solid"/>
                    </a:lnT>
                    <a:lnB w="76200">
                      <a:solidFill>
                        <a:srgbClr val="FFFFFF"/>
                      </a:solidFill>
                      <a:prstDash val="solid"/>
                    </a:lnB>
                    <a:solidFill>
                      <a:srgbClr val="4279D7"/>
                    </a:solidFill>
                  </a:tcPr>
                </a:tc>
              </a:tr>
              <a:tr h="347345">
                <a:tc>
                  <a:txBody>
                    <a:bodyPr vert="horz" wrap="square"/>
                    <a:lstStyle/>
                    <a:p>
                      <a:pPr marR="635" algn="ctr">
                        <a:lnSpc>
                          <a:spcPct val="100000"/>
                        </a:lnSpc>
                        <a:spcBef>
                          <a:spcPts val="705"/>
                        </a:spcBef>
                      </a:pPr>
                      <a:r>
                        <a:rPr sz="1000" spc="-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数据对账</a:t>
                      </a:r>
                      <a:endParaRPr sz="100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89535" marB="0">
                    <a:lnT w="76200">
                      <a:solidFill>
                        <a:srgbClr val="FFFFFF"/>
                      </a:solidFill>
                      <a:prstDash val="solid"/>
                    </a:lnT>
                    <a:lnB w="76200">
                      <a:solidFill>
                        <a:srgbClr val="FFFFFF"/>
                      </a:solidFill>
                      <a:prstDash val="solid"/>
                    </a:lnB>
                    <a:solidFill>
                      <a:srgbClr val="4279D7"/>
                    </a:solidFill>
                  </a:tcPr>
                </a:tc>
              </a:tr>
              <a:tr h="314325">
                <a:tc>
                  <a:txBody>
                    <a:bodyPr vert="horz" wrap="square"/>
                    <a:lstStyle/>
                    <a:p>
                      <a:pPr marR="635" algn="ctr">
                        <a:lnSpc>
                          <a:spcPct val="100000"/>
                        </a:lnSpc>
                        <a:spcBef>
                          <a:spcPts val="705"/>
                        </a:spcBef>
                      </a:pPr>
                      <a:r>
                        <a:rPr sz="1000" spc="-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数据分发</a:t>
                      </a:r>
                      <a:endParaRPr sz="100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89535" marB="0">
                    <a:lnT w="76200">
                      <a:solidFill>
                        <a:srgbClr val="FFFFFF"/>
                      </a:solidFill>
                      <a:prstDash val="solid"/>
                    </a:lnT>
                    <a:solidFill>
                      <a:srgbClr val="4279D7"/>
                    </a:solidFill>
                  </a:tcPr>
                </a:tc>
              </a:tr>
            </a:tbl>
          </a:graphicData>
        </a:graphic>
      </p:graphicFrame>
      <p:sp>
        <p:nvSpPr>
          <p:cNvPr id="3" name="object 3"/>
          <p:cNvSpPr/>
          <p:nvPr/>
        </p:nvSpPr>
        <p:spPr>
          <a:xfrm>
            <a:off x="1956561" y="1866112"/>
            <a:ext cx="1405255" cy="2100580"/>
          </a:xfrm>
          <a:custGeom>
            <a:rect l="l" t="t" r="r" b="b"/>
            <a:pathLst>
              <a:path w="1405254" h="2100579">
                <a:moveTo>
                  <a:pt x="1400479" y="2100122"/>
                </a:moveTo>
                <a:lnTo>
                  <a:pt x="4762" y="2100122"/>
                </a:lnTo>
                <a:lnTo>
                  <a:pt x="3289" y="2099894"/>
                </a:lnTo>
                <a:lnTo>
                  <a:pt x="1955" y="2099221"/>
                </a:lnTo>
                <a:lnTo>
                  <a:pt x="901" y="2098167"/>
                </a:lnTo>
                <a:lnTo>
                  <a:pt x="228" y="2096833"/>
                </a:lnTo>
                <a:lnTo>
                  <a:pt x="0" y="2095360"/>
                </a:lnTo>
                <a:lnTo>
                  <a:pt x="0" y="4762"/>
                </a:lnTo>
                <a:lnTo>
                  <a:pt x="4762" y="0"/>
                </a:lnTo>
                <a:lnTo>
                  <a:pt x="1400479" y="0"/>
                </a:lnTo>
                <a:lnTo>
                  <a:pt x="1405242" y="4762"/>
                </a:lnTo>
                <a:lnTo>
                  <a:pt x="9525" y="4762"/>
                </a:lnTo>
                <a:lnTo>
                  <a:pt x="4762" y="9524"/>
                </a:lnTo>
                <a:lnTo>
                  <a:pt x="9525" y="9524"/>
                </a:lnTo>
                <a:lnTo>
                  <a:pt x="9525" y="2090597"/>
                </a:lnTo>
                <a:lnTo>
                  <a:pt x="4762" y="2090597"/>
                </a:lnTo>
                <a:lnTo>
                  <a:pt x="9525" y="2095360"/>
                </a:lnTo>
                <a:lnTo>
                  <a:pt x="1405242" y="2095360"/>
                </a:lnTo>
                <a:lnTo>
                  <a:pt x="1405001" y="2096833"/>
                </a:lnTo>
                <a:lnTo>
                  <a:pt x="1404327" y="2098167"/>
                </a:lnTo>
                <a:lnTo>
                  <a:pt x="1403273" y="2099221"/>
                </a:lnTo>
                <a:lnTo>
                  <a:pt x="1401952" y="2099894"/>
                </a:lnTo>
                <a:lnTo>
                  <a:pt x="1400479" y="2100122"/>
                </a:lnTo>
                <a:close/>
              </a:path>
              <a:path w="1405254" h="2100579">
                <a:moveTo>
                  <a:pt x="9525" y="9524"/>
                </a:moveTo>
                <a:lnTo>
                  <a:pt x="4762" y="9524"/>
                </a:lnTo>
                <a:lnTo>
                  <a:pt x="9525" y="4762"/>
                </a:lnTo>
                <a:lnTo>
                  <a:pt x="9525" y="9524"/>
                </a:lnTo>
                <a:close/>
              </a:path>
              <a:path w="1405254" h="2100579">
                <a:moveTo>
                  <a:pt x="1395717" y="9524"/>
                </a:moveTo>
                <a:lnTo>
                  <a:pt x="9525" y="9524"/>
                </a:lnTo>
                <a:lnTo>
                  <a:pt x="9525" y="4762"/>
                </a:lnTo>
                <a:lnTo>
                  <a:pt x="1395717" y="4762"/>
                </a:lnTo>
                <a:lnTo>
                  <a:pt x="1395717" y="9524"/>
                </a:lnTo>
                <a:close/>
              </a:path>
              <a:path w="1405254" h="2100579">
                <a:moveTo>
                  <a:pt x="1395717" y="2095360"/>
                </a:moveTo>
                <a:lnTo>
                  <a:pt x="1395717" y="4762"/>
                </a:lnTo>
                <a:lnTo>
                  <a:pt x="1400479" y="9524"/>
                </a:lnTo>
                <a:lnTo>
                  <a:pt x="1405242" y="9524"/>
                </a:lnTo>
                <a:lnTo>
                  <a:pt x="1405242" y="2090597"/>
                </a:lnTo>
                <a:lnTo>
                  <a:pt x="1400479" y="2090597"/>
                </a:lnTo>
                <a:lnTo>
                  <a:pt x="1395717" y="2095360"/>
                </a:lnTo>
                <a:close/>
              </a:path>
              <a:path w="1405254" h="2100579">
                <a:moveTo>
                  <a:pt x="1405242" y="9524"/>
                </a:moveTo>
                <a:lnTo>
                  <a:pt x="1400479" y="9524"/>
                </a:lnTo>
                <a:lnTo>
                  <a:pt x="1395717" y="4762"/>
                </a:lnTo>
                <a:lnTo>
                  <a:pt x="1405242" y="4762"/>
                </a:lnTo>
                <a:lnTo>
                  <a:pt x="1405242" y="9524"/>
                </a:lnTo>
                <a:close/>
              </a:path>
              <a:path w="1405254" h="2100579">
                <a:moveTo>
                  <a:pt x="9525" y="2095360"/>
                </a:moveTo>
                <a:lnTo>
                  <a:pt x="4762" y="2090597"/>
                </a:lnTo>
                <a:lnTo>
                  <a:pt x="9525" y="2090597"/>
                </a:lnTo>
                <a:lnTo>
                  <a:pt x="9525" y="2095360"/>
                </a:lnTo>
                <a:close/>
              </a:path>
              <a:path w="1405254" h="2100579">
                <a:moveTo>
                  <a:pt x="1395717" y="2095360"/>
                </a:moveTo>
                <a:lnTo>
                  <a:pt x="9525" y="2095360"/>
                </a:lnTo>
                <a:lnTo>
                  <a:pt x="9525" y="2090597"/>
                </a:lnTo>
                <a:lnTo>
                  <a:pt x="1395717" y="2090597"/>
                </a:lnTo>
                <a:lnTo>
                  <a:pt x="1395717" y="2095360"/>
                </a:lnTo>
                <a:close/>
              </a:path>
              <a:path w="1405254" h="2100579">
                <a:moveTo>
                  <a:pt x="1405242" y="2095360"/>
                </a:moveTo>
                <a:lnTo>
                  <a:pt x="1395717" y="2095360"/>
                </a:lnTo>
                <a:lnTo>
                  <a:pt x="1400479" y="2090597"/>
                </a:lnTo>
                <a:lnTo>
                  <a:pt x="1405242" y="2090597"/>
                </a:lnTo>
                <a:lnTo>
                  <a:pt x="1405242" y="2095360"/>
                </a:lnTo>
                <a:close/>
              </a:path>
            </a:pathLst>
          </a:custGeom>
          <a:solidFill>
            <a:srgbClr val="2E5FA4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object 4"/>
          <p:cNvSpPr/>
          <p:nvPr/>
        </p:nvSpPr>
        <p:spPr>
          <a:xfrm>
            <a:off x="2328672" y="1740407"/>
            <a:ext cx="751840" cy="265430"/>
          </a:xfrm>
          <a:custGeom>
            <a:rect l="l" t="t" r="r" b="b"/>
            <a:pathLst>
              <a:path w="751839" h="265430">
                <a:moveTo>
                  <a:pt x="0" y="0"/>
                </a:moveTo>
                <a:lnTo>
                  <a:pt x="751332" y="0"/>
                </a:lnTo>
                <a:lnTo>
                  <a:pt x="751332" y="265176"/>
                </a:lnTo>
                <a:lnTo>
                  <a:pt x="0" y="265176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object 5"/>
          <p:cNvSpPr txBox="1"/>
          <p:nvPr/>
        </p:nvSpPr>
        <p:spPr>
          <a:xfrm>
            <a:off x="2463215" y="1668462"/>
            <a:ext cx="482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65100" marR="5080" indent="-1524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16375E"/>
                </a:solidFill>
                <a:latin typeface="微软雅黑" panose="020b0503020204020204" charset="-122"/>
                <a:cs typeface="微软雅黑" panose="020b0503020204020204" charset="-122"/>
              </a:rPr>
              <a:t>数据处 理</a:t>
            </a:r>
            <a:endParaRPr sz="1200">
              <a:latin typeface="微软雅黑" panose="020b0503020204020204" charset="-122"/>
              <a:cs typeface="微软雅黑" panose="020b0503020204020204" charset="-122"/>
            </a:endParaRPr>
          </a:p>
        </p:txBody>
      </p:sp>
      <p:graphicFrame>
        <p:nvGraphicFramePr>
          <p:cNvPr id="6" name="object 6"/>
          <p:cNvGraphicFramePr>
            <a:graphicFrameLocks noGrp="1"/>
          </p:cNvGraphicFramePr>
          <p:nvPr/>
        </p:nvGraphicFramePr>
        <p:xfrm>
          <a:off x="2016251" y="2109216"/>
          <a:ext cx="1287145" cy="179641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45160"/>
                <a:gridCol w="641985"/>
              </a:tblGrid>
              <a:tr h="332105">
                <a:tc rowSpan="3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75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L="87630" marR="281940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050" spc="-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数</a:t>
                      </a:r>
                      <a:r>
                        <a:rPr sz="105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据 </a:t>
                      </a:r>
                      <a:r>
                        <a:rPr sz="1050" spc="-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计</a:t>
                      </a:r>
                      <a:r>
                        <a:rPr sz="105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算</a:t>
                      </a:r>
                      <a:endParaRPr sz="10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3810" marB="0">
                    <a:lnR w="53975">
                      <a:solidFill>
                        <a:srgbClr val="FFFFFF"/>
                      </a:solidFill>
                      <a:prstDash val="solid"/>
                    </a:lnR>
                    <a:lnB w="76200">
                      <a:solidFill>
                        <a:srgbClr val="FFFFFF"/>
                      </a:solidFill>
                      <a:prstDash val="solid"/>
                    </a:lnB>
                    <a:solidFill>
                      <a:srgbClr val="4279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13030">
                        <a:lnSpc>
                          <a:spcPct val="100000"/>
                        </a:lnSpc>
                        <a:spcBef>
                          <a:spcPts val="510"/>
                        </a:spcBef>
                      </a:pPr>
                      <a:r>
                        <a:rPr sz="105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标</a:t>
                      </a:r>
                      <a:r>
                        <a:rPr sz="1050" spc="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识</a:t>
                      </a:r>
                      <a:endParaRPr sz="10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64769" marB="0">
                    <a:lnL w="53975">
                      <a:solidFill>
                        <a:srgbClr val="FFFFFF"/>
                      </a:solidFill>
                      <a:prstDash val="solid"/>
                    </a:lnL>
                    <a:lnB w="53975">
                      <a:solidFill>
                        <a:srgbClr val="FFFFFF"/>
                      </a:solidFill>
                      <a:prstDash val="solid"/>
                    </a:lnB>
                    <a:solidFill>
                      <a:srgbClr val="4279D7"/>
                    </a:solidFill>
                  </a:tcPr>
                </a:tc>
              </a:tr>
              <a:tr h="371475">
                <a:tc vMerge="1">
                  <a:txBody>
                    <a:bodyPr vert="horz" wrap="square"/>
                    <a:lstStyle/>
                    <a:p/>
                  </a:txBody>
                  <a:tcPr marL="0" marR="0" marT="3810" marB="0">
                    <a:lnR w="53975">
                      <a:solidFill>
                        <a:srgbClr val="FFFFFF"/>
                      </a:solidFill>
                      <a:prstDash val="solid"/>
                    </a:lnR>
                    <a:lnB w="76200">
                      <a:solidFill>
                        <a:srgbClr val="FFFFFF"/>
                      </a:solidFill>
                      <a:prstDash val="solid"/>
                    </a:lnB>
                    <a:solidFill>
                      <a:srgbClr val="4279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13030">
                        <a:lnSpc>
                          <a:spcPct val="100000"/>
                        </a:lnSpc>
                        <a:spcBef>
                          <a:spcPts val="765"/>
                        </a:spcBef>
                      </a:pPr>
                      <a:r>
                        <a:rPr sz="105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加</a:t>
                      </a:r>
                      <a:r>
                        <a:rPr sz="1050" spc="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工</a:t>
                      </a:r>
                      <a:endParaRPr sz="10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97155" marB="0">
                    <a:lnL w="53975">
                      <a:solidFill>
                        <a:srgbClr val="FFFFFF"/>
                      </a:solidFill>
                      <a:prstDash val="solid"/>
                    </a:lnL>
                    <a:lnT w="53975">
                      <a:solidFill>
                        <a:srgbClr val="FFFFFF"/>
                      </a:solidFill>
                      <a:prstDash val="solid"/>
                    </a:lnT>
                    <a:lnB w="53975">
                      <a:solidFill>
                        <a:srgbClr val="FFFFFF"/>
                      </a:solidFill>
                      <a:prstDash val="solid"/>
                    </a:lnB>
                    <a:solidFill>
                      <a:srgbClr val="4279D7"/>
                    </a:solidFill>
                  </a:tcPr>
                </a:tc>
              </a:tr>
              <a:tr h="193040">
                <a:tc vMerge="1">
                  <a:txBody>
                    <a:bodyPr vert="horz" wrap="square"/>
                    <a:lstStyle/>
                    <a:p/>
                  </a:txBody>
                  <a:tcPr marL="0" marR="0" marT="3810" marB="0">
                    <a:lnR w="53975">
                      <a:solidFill>
                        <a:srgbClr val="FFFFFF"/>
                      </a:solidFill>
                      <a:prstDash val="solid"/>
                    </a:lnR>
                    <a:lnB w="76200">
                      <a:solidFill>
                        <a:srgbClr val="FFFFFF"/>
                      </a:solidFill>
                      <a:prstDash val="solid"/>
                    </a:lnB>
                    <a:solidFill>
                      <a:srgbClr val="4279D7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marL="113030">
                        <a:lnSpc>
                          <a:spcPct val="100000"/>
                        </a:lnSpc>
                        <a:spcBef>
                          <a:spcPts val="770"/>
                        </a:spcBef>
                      </a:pPr>
                      <a:r>
                        <a:rPr sz="105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关</a:t>
                      </a:r>
                      <a:r>
                        <a:rPr sz="1050" spc="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联</a:t>
                      </a:r>
                      <a:endParaRPr sz="10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97790" marB="0">
                    <a:lnL w="53975">
                      <a:solidFill>
                        <a:srgbClr val="FFFFFF"/>
                      </a:solidFill>
                      <a:prstDash val="solid"/>
                    </a:lnL>
                    <a:lnT w="53975">
                      <a:solidFill>
                        <a:srgbClr val="FFFFFF"/>
                      </a:solidFill>
                      <a:prstDash val="solid"/>
                    </a:lnT>
                    <a:lnB w="53975">
                      <a:solidFill>
                        <a:srgbClr val="FFFFFF"/>
                      </a:solidFill>
                      <a:prstDash val="solid"/>
                    </a:lnB>
                    <a:solidFill>
                      <a:srgbClr val="4279D7"/>
                    </a:solidFill>
                  </a:tcPr>
                </a:tc>
              </a:tr>
              <a:tr h="179705">
                <a:tc rowSpan="3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endParaRPr sz="200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L="90805" marR="278765">
                        <a:lnSpc>
                          <a:spcPct val="100000"/>
                        </a:lnSpc>
                      </a:pPr>
                      <a:r>
                        <a:rPr sz="1050" spc="-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任</a:t>
                      </a:r>
                      <a:r>
                        <a:rPr sz="105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务 </a:t>
                      </a:r>
                      <a:r>
                        <a:rPr sz="1050" spc="-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调</a:t>
                      </a:r>
                      <a:r>
                        <a:rPr sz="105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度</a:t>
                      </a:r>
                      <a:endParaRPr sz="10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6985" marB="0">
                    <a:lnR w="53975">
                      <a:solidFill>
                        <a:srgbClr val="FFFFFF"/>
                      </a:solidFill>
                      <a:prstDash val="solid"/>
                    </a:lnR>
                    <a:lnT w="76200">
                      <a:solidFill>
                        <a:srgbClr val="FFFFFF"/>
                      </a:solidFill>
                      <a:prstDash val="solid"/>
                    </a:lnT>
                    <a:solidFill>
                      <a:srgbClr val="4279D7"/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97790" marB="0">
                    <a:lnL w="53975">
                      <a:solidFill>
                        <a:srgbClr val="FFFFFF"/>
                      </a:solidFill>
                      <a:prstDash val="solid"/>
                    </a:lnL>
                    <a:lnT w="53975">
                      <a:solidFill>
                        <a:srgbClr val="FFFFFF"/>
                      </a:solidFill>
                      <a:prstDash val="solid"/>
                    </a:lnT>
                    <a:lnB w="53975">
                      <a:solidFill>
                        <a:srgbClr val="FFFFFF"/>
                      </a:solidFill>
                      <a:prstDash val="solid"/>
                    </a:lnB>
                    <a:solidFill>
                      <a:srgbClr val="4279D7"/>
                    </a:solidFill>
                  </a:tcPr>
                </a:tc>
              </a:tr>
              <a:tr h="371475">
                <a:tc vMerge="1">
                  <a:txBody>
                    <a:bodyPr vert="horz" wrap="square"/>
                    <a:lstStyle/>
                    <a:p/>
                  </a:txBody>
                  <a:tcPr marL="0" marR="0" marT="6985" marB="0">
                    <a:lnR w="53975">
                      <a:solidFill>
                        <a:srgbClr val="FFFFFF"/>
                      </a:solidFill>
                      <a:prstDash val="solid"/>
                    </a:lnR>
                    <a:lnT w="76200">
                      <a:solidFill>
                        <a:srgbClr val="FFFFFF"/>
                      </a:solidFill>
                      <a:prstDash val="solid"/>
                    </a:lnT>
                    <a:solidFill>
                      <a:srgbClr val="4279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13030">
                        <a:lnSpc>
                          <a:spcPct val="100000"/>
                        </a:lnSpc>
                        <a:spcBef>
                          <a:spcPts val="760"/>
                        </a:spcBef>
                      </a:pPr>
                      <a:r>
                        <a:rPr sz="105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清</a:t>
                      </a:r>
                      <a:r>
                        <a:rPr sz="1050" spc="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洗</a:t>
                      </a:r>
                      <a:endParaRPr sz="10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96520" marB="0">
                    <a:lnL w="53975">
                      <a:solidFill>
                        <a:srgbClr val="FFFFFF"/>
                      </a:solidFill>
                      <a:prstDash val="solid"/>
                    </a:lnL>
                    <a:lnT w="53975">
                      <a:solidFill>
                        <a:srgbClr val="FFFFFF"/>
                      </a:solidFill>
                      <a:prstDash val="solid"/>
                    </a:lnT>
                    <a:lnB w="53975">
                      <a:solidFill>
                        <a:srgbClr val="FFFFFF"/>
                      </a:solidFill>
                      <a:prstDash val="solid"/>
                    </a:lnB>
                    <a:solidFill>
                      <a:srgbClr val="4279D7"/>
                    </a:solidFill>
                  </a:tcPr>
                </a:tc>
              </a:tr>
              <a:tr h="348615">
                <a:tc vMerge="1">
                  <a:txBody>
                    <a:bodyPr vert="horz" wrap="square"/>
                    <a:lstStyle/>
                    <a:p/>
                  </a:txBody>
                  <a:tcPr marL="0" marR="0" marT="6985" marB="0">
                    <a:lnR w="53975">
                      <a:solidFill>
                        <a:srgbClr val="FFFFFF"/>
                      </a:solidFill>
                      <a:prstDash val="solid"/>
                    </a:lnR>
                    <a:lnT w="76200">
                      <a:solidFill>
                        <a:srgbClr val="FFFFFF"/>
                      </a:solidFill>
                      <a:prstDash val="solid"/>
                    </a:lnT>
                    <a:solidFill>
                      <a:srgbClr val="4279D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13030">
                        <a:lnSpc>
                          <a:spcPct val="100000"/>
                        </a:lnSpc>
                        <a:spcBef>
                          <a:spcPts val="765"/>
                        </a:spcBef>
                      </a:pPr>
                      <a:r>
                        <a:rPr sz="105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提</a:t>
                      </a:r>
                      <a:r>
                        <a:rPr sz="1050" spc="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取</a:t>
                      </a:r>
                      <a:endParaRPr sz="10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97155" marB="0">
                    <a:lnL w="53975">
                      <a:solidFill>
                        <a:srgbClr val="FFFFFF"/>
                      </a:solidFill>
                      <a:prstDash val="solid"/>
                    </a:lnL>
                    <a:lnT w="53975">
                      <a:solidFill>
                        <a:srgbClr val="FFFFFF"/>
                      </a:solidFill>
                      <a:prstDash val="solid"/>
                    </a:lnT>
                    <a:solidFill>
                      <a:srgbClr val="4279D7"/>
                    </a:solidFill>
                  </a:tcPr>
                </a:tc>
              </a:tr>
            </a:tbl>
          </a:graphicData>
        </a:graphic>
      </p:graphicFrame>
      <p:sp>
        <p:nvSpPr>
          <p:cNvPr id="7" name="object 7"/>
          <p:cNvSpPr/>
          <p:nvPr/>
        </p:nvSpPr>
        <p:spPr>
          <a:xfrm>
            <a:off x="4457522" y="2312644"/>
            <a:ext cx="855344" cy="1618615"/>
          </a:xfrm>
          <a:custGeom>
            <a:rect l="l" t="t" r="r" b="b"/>
            <a:pathLst>
              <a:path w="855344" h="1618614">
                <a:moveTo>
                  <a:pt x="842492" y="1618030"/>
                </a:moveTo>
                <a:lnTo>
                  <a:pt x="12700" y="1618030"/>
                </a:lnTo>
                <a:lnTo>
                  <a:pt x="10223" y="1617789"/>
                </a:lnTo>
                <a:lnTo>
                  <a:pt x="0" y="1605330"/>
                </a:lnTo>
                <a:lnTo>
                  <a:pt x="0" y="12700"/>
                </a:lnTo>
                <a:lnTo>
                  <a:pt x="12700" y="0"/>
                </a:lnTo>
                <a:lnTo>
                  <a:pt x="842492" y="0"/>
                </a:lnTo>
                <a:lnTo>
                  <a:pt x="855192" y="12700"/>
                </a:lnTo>
                <a:lnTo>
                  <a:pt x="25400" y="12700"/>
                </a:lnTo>
                <a:lnTo>
                  <a:pt x="12700" y="25400"/>
                </a:lnTo>
                <a:lnTo>
                  <a:pt x="25400" y="25400"/>
                </a:lnTo>
                <a:lnTo>
                  <a:pt x="25400" y="1592630"/>
                </a:lnTo>
                <a:lnTo>
                  <a:pt x="12700" y="1592630"/>
                </a:lnTo>
                <a:lnTo>
                  <a:pt x="25400" y="1605330"/>
                </a:lnTo>
                <a:lnTo>
                  <a:pt x="855192" y="1605330"/>
                </a:lnTo>
                <a:lnTo>
                  <a:pt x="854951" y="1607807"/>
                </a:lnTo>
                <a:lnTo>
                  <a:pt x="844969" y="1617789"/>
                </a:lnTo>
                <a:lnTo>
                  <a:pt x="842492" y="1618030"/>
                </a:lnTo>
                <a:close/>
              </a:path>
              <a:path w="855344" h="1618614">
                <a:moveTo>
                  <a:pt x="25400" y="25400"/>
                </a:moveTo>
                <a:lnTo>
                  <a:pt x="12700" y="25400"/>
                </a:lnTo>
                <a:lnTo>
                  <a:pt x="25400" y="12700"/>
                </a:lnTo>
                <a:lnTo>
                  <a:pt x="25400" y="25400"/>
                </a:lnTo>
                <a:close/>
              </a:path>
              <a:path w="855344" h="1618614">
                <a:moveTo>
                  <a:pt x="829792" y="25400"/>
                </a:moveTo>
                <a:lnTo>
                  <a:pt x="25400" y="25400"/>
                </a:lnTo>
                <a:lnTo>
                  <a:pt x="25400" y="12700"/>
                </a:lnTo>
                <a:lnTo>
                  <a:pt x="829792" y="12700"/>
                </a:lnTo>
                <a:lnTo>
                  <a:pt x="829792" y="25400"/>
                </a:lnTo>
                <a:close/>
              </a:path>
              <a:path w="855344" h="1618614">
                <a:moveTo>
                  <a:pt x="829792" y="1605330"/>
                </a:moveTo>
                <a:lnTo>
                  <a:pt x="829792" y="12700"/>
                </a:lnTo>
                <a:lnTo>
                  <a:pt x="842492" y="25400"/>
                </a:lnTo>
                <a:lnTo>
                  <a:pt x="855192" y="25400"/>
                </a:lnTo>
                <a:lnTo>
                  <a:pt x="855192" y="1592630"/>
                </a:lnTo>
                <a:lnTo>
                  <a:pt x="842492" y="1592630"/>
                </a:lnTo>
                <a:lnTo>
                  <a:pt x="829792" y="1605330"/>
                </a:lnTo>
                <a:close/>
              </a:path>
              <a:path w="855344" h="1618614">
                <a:moveTo>
                  <a:pt x="855192" y="25400"/>
                </a:moveTo>
                <a:lnTo>
                  <a:pt x="842492" y="25400"/>
                </a:lnTo>
                <a:lnTo>
                  <a:pt x="829792" y="12700"/>
                </a:lnTo>
                <a:lnTo>
                  <a:pt x="855192" y="12700"/>
                </a:lnTo>
                <a:lnTo>
                  <a:pt x="855192" y="25400"/>
                </a:lnTo>
                <a:close/>
              </a:path>
              <a:path w="855344" h="1618614">
                <a:moveTo>
                  <a:pt x="25400" y="1605330"/>
                </a:moveTo>
                <a:lnTo>
                  <a:pt x="12700" y="1592630"/>
                </a:lnTo>
                <a:lnTo>
                  <a:pt x="25400" y="1592630"/>
                </a:lnTo>
                <a:lnTo>
                  <a:pt x="25400" y="1605330"/>
                </a:lnTo>
                <a:close/>
              </a:path>
              <a:path w="855344" h="1618614">
                <a:moveTo>
                  <a:pt x="829792" y="1605330"/>
                </a:moveTo>
                <a:lnTo>
                  <a:pt x="25400" y="1605330"/>
                </a:lnTo>
                <a:lnTo>
                  <a:pt x="25400" y="1592630"/>
                </a:lnTo>
                <a:lnTo>
                  <a:pt x="829792" y="1592630"/>
                </a:lnTo>
                <a:lnTo>
                  <a:pt x="829792" y="1605330"/>
                </a:lnTo>
                <a:close/>
              </a:path>
              <a:path w="855344" h="1618614">
                <a:moveTo>
                  <a:pt x="855192" y="1605330"/>
                </a:moveTo>
                <a:lnTo>
                  <a:pt x="829792" y="1605330"/>
                </a:lnTo>
                <a:lnTo>
                  <a:pt x="842492" y="1592630"/>
                </a:lnTo>
                <a:lnTo>
                  <a:pt x="855192" y="1592630"/>
                </a:lnTo>
                <a:lnTo>
                  <a:pt x="855192" y="1605330"/>
                </a:lnTo>
                <a:close/>
              </a:path>
            </a:pathLst>
          </a:custGeom>
          <a:solidFill>
            <a:srgbClr val="416FC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object 8"/>
          <p:cNvSpPr/>
          <p:nvPr/>
        </p:nvSpPr>
        <p:spPr>
          <a:xfrm>
            <a:off x="3407257" y="1866099"/>
            <a:ext cx="3542665" cy="2100580"/>
          </a:xfrm>
          <a:custGeom>
            <a:rect l="l" t="t" r="r" b="b"/>
            <a:pathLst>
              <a:path w="3542665" h="2100579">
                <a:moveTo>
                  <a:pt x="3537572" y="2100135"/>
                </a:moveTo>
                <a:lnTo>
                  <a:pt x="4762" y="2100135"/>
                </a:lnTo>
                <a:lnTo>
                  <a:pt x="3289" y="2099906"/>
                </a:lnTo>
                <a:lnTo>
                  <a:pt x="1955" y="2099233"/>
                </a:lnTo>
                <a:lnTo>
                  <a:pt x="901" y="2098179"/>
                </a:lnTo>
                <a:lnTo>
                  <a:pt x="228" y="2096846"/>
                </a:lnTo>
                <a:lnTo>
                  <a:pt x="0" y="2095373"/>
                </a:lnTo>
                <a:lnTo>
                  <a:pt x="0" y="4762"/>
                </a:lnTo>
                <a:lnTo>
                  <a:pt x="4762" y="0"/>
                </a:lnTo>
                <a:lnTo>
                  <a:pt x="3537572" y="0"/>
                </a:lnTo>
                <a:lnTo>
                  <a:pt x="3542334" y="4762"/>
                </a:lnTo>
                <a:lnTo>
                  <a:pt x="9525" y="4762"/>
                </a:lnTo>
                <a:lnTo>
                  <a:pt x="4762" y="9525"/>
                </a:lnTo>
                <a:lnTo>
                  <a:pt x="9525" y="9525"/>
                </a:lnTo>
                <a:lnTo>
                  <a:pt x="9525" y="2090610"/>
                </a:lnTo>
                <a:lnTo>
                  <a:pt x="4762" y="2090610"/>
                </a:lnTo>
                <a:lnTo>
                  <a:pt x="9525" y="2095373"/>
                </a:lnTo>
                <a:lnTo>
                  <a:pt x="3542334" y="2095373"/>
                </a:lnTo>
                <a:lnTo>
                  <a:pt x="3542106" y="2096846"/>
                </a:lnTo>
                <a:lnTo>
                  <a:pt x="3541433" y="2098179"/>
                </a:lnTo>
                <a:lnTo>
                  <a:pt x="3540379" y="2099233"/>
                </a:lnTo>
                <a:lnTo>
                  <a:pt x="3539045" y="2099906"/>
                </a:lnTo>
                <a:lnTo>
                  <a:pt x="3537572" y="2100135"/>
                </a:lnTo>
                <a:close/>
              </a:path>
              <a:path w="3542665" h="2100579">
                <a:moveTo>
                  <a:pt x="9525" y="9525"/>
                </a:moveTo>
                <a:lnTo>
                  <a:pt x="4762" y="9525"/>
                </a:lnTo>
                <a:lnTo>
                  <a:pt x="9525" y="4762"/>
                </a:lnTo>
                <a:lnTo>
                  <a:pt x="9525" y="9525"/>
                </a:lnTo>
                <a:close/>
              </a:path>
              <a:path w="3542665" h="2100579">
                <a:moveTo>
                  <a:pt x="3532809" y="9525"/>
                </a:moveTo>
                <a:lnTo>
                  <a:pt x="9525" y="9525"/>
                </a:lnTo>
                <a:lnTo>
                  <a:pt x="9525" y="4762"/>
                </a:lnTo>
                <a:lnTo>
                  <a:pt x="3532809" y="4762"/>
                </a:lnTo>
                <a:lnTo>
                  <a:pt x="3532809" y="9525"/>
                </a:lnTo>
                <a:close/>
              </a:path>
              <a:path w="3542665" h="2100579">
                <a:moveTo>
                  <a:pt x="3532809" y="2095373"/>
                </a:moveTo>
                <a:lnTo>
                  <a:pt x="3532809" y="4762"/>
                </a:lnTo>
                <a:lnTo>
                  <a:pt x="3537572" y="9525"/>
                </a:lnTo>
                <a:lnTo>
                  <a:pt x="3542334" y="9525"/>
                </a:lnTo>
                <a:lnTo>
                  <a:pt x="3542334" y="2090610"/>
                </a:lnTo>
                <a:lnTo>
                  <a:pt x="3537572" y="2090610"/>
                </a:lnTo>
                <a:lnTo>
                  <a:pt x="3532809" y="2095373"/>
                </a:lnTo>
                <a:close/>
              </a:path>
              <a:path w="3542665" h="2100579">
                <a:moveTo>
                  <a:pt x="3542334" y="9525"/>
                </a:moveTo>
                <a:lnTo>
                  <a:pt x="3537572" y="9525"/>
                </a:lnTo>
                <a:lnTo>
                  <a:pt x="3532809" y="4762"/>
                </a:lnTo>
                <a:lnTo>
                  <a:pt x="3542334" y="4762"/>
                </a:lnTo>
                <a:lnTo>
                  <a:pt x="3542334" y="9525"/>
                </a:lnTo>
                <a:close/>
              </a:path>
              <a:path w="3542665" h="2100579">
                <a:moveTo>
                  <a:pt x="9525" y="2095373"/>
                </a:moveTo>
                <a:lnTo>
                  <a:pt x="4762" y="2090610"/>
                </a:lnTo>
                <a:lnTo>
                  <a:pt x="9525" y="2090610"/>
                </a:lnTo>
                <a:lnTo>
                  <a:pt x="9525" y="2095373"/>
                </a:lnTo>
                <a:close/>
              </a:path>
              <a:path w="3542665" h="2100579">
                <a:moveTo>
                  <a:pt x="3532809" y="2095373"/>
                </a:moveTo>
                <a:lnTo>
                  <a:pt x="9525" y="2095373"/>
                </a:lnTo>
                <a:lnTo>
                  <a:pt x="9525" y="2090610"/>
                </a:lnTo>
                <a:lnTo>
                  <a:pt x="3532809" y="2090610"/>
                </a:lnTo>
                <a:lnTo>
                  <a:pt x="3532809" y="2095373"/>
                </a:lnTo>
                <a:close/>
              </a:path>
              <a:path w="3542665" h="2100579">
                <a:moveTo>
                  <a:pt x="3542334" y="2095373"/>
                </a:moveTo>
                <a:lnTo>
                  <a:pt x="3532809" y="2095373"/>
                </a:lnTo>
                <a:lnTo>
                  <a:pt x="3537572" y="2090610"/>
                </a:lnTo>
                <a:lnTo>
                  <a:pt x="3542334" y="2090610"/>
                </a:lnTo>
                <a:lnTo>
                  <a:pt x="3542334" y="2095373"/>
                </a:lnTo>
                <a:close/>
              </a:path>
            </a:pathLst>
          </a:custGeom>
          <a:solidFill>
            <a:srgbClr val="537ED3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object 9"/>
          <p:cNvSpPr/>
          <p:nvPr/>
        </p:nvSpPr>
        <p:spPr>
          <a:xfrm>
            <a:off x="5335523" y="2325623"/>
            <a:ext cx="617220" cy="1592580"/>
          </a:xfrm>
          <a:custGeom>
            <a:rect l="l" t="t" r="r" b="b"/>
            <a:pathLst>
              <a:path w="617220" h="1592579">
                <a:moveTo>
                  <a:pt x="0" y="0"/>
                </a:moveTo>
                <a:lnTo>
                  <a:pt x="617220" y="0"/>
                </a:lnTo>
                <a:lnTo>
                  <a:pt x="617220" y="1592579"/>
                </a:lnTo>
                <a:lnTo>
                  <a:pt x="0" y="1592579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object 10"/>
          <p:cNvSpPr/>
          <p:nvPr/>
        </p:nvSpPr>
        <p:spPr>
          <a:xfrm>
            <a:off x="5322493" y="2312644"/>
            <a:ext cx="643255" cy="1618615"/>
          </a:xfrm>
          <a:custGeom>
            <a:rect l="l" t="t" r="r" b="b"/>
            <a:pathLst>
              <a:path w="643254" h="1618614">
                <a:moveTo>
                  <a:pt x="630135" y="1618030"/>
                </a:moveTo>
                <a:lnTo>
                  <a:pt x="12700" y="1618030"/>
                </a:lnTo>
                <a:lnTo>
                  <a:pt x="10223" y="1617789"/>
                </a:lnTo>
                <a:lnTo>
                  <a:pt x="0" y="1605330"/>
                </a:lnTo>
                <a:lnTo>
                  <a:pt x="0" y="12700"/>
                </a:lnTo>
                <a:lnTo>
                  <a:pt x="12700" y="0"/>
                </a:lnTo>
                <a:lnTo>
                  <a:pt x="630135" y="0"/>
                </a:lnTo>
                <a:lnTo>
                  <a:pt x="642835" y="12700"/>
                </a:lnTo>
                <a:lnTo>
                  <a:pt x="25400" y="12700"/>
                </a:lnTo>
                <a:lnTo>
                  <a:pt x="12700" y="25400"/>
                </a:lnTo>
                <a:lnTo>
                  <a:pt x="25400" y="25400"/>
                </a:lnTo>
                <a:lnTo>
                  <a:pt x="25400" y="1592630"/>
                </a:lnTo>
                <a:lnTo>
                  <a:pt x="12700" y="1592630"/>
                </a:lnTo>
                <a:lnTo>
                  <a:pt x="25400" y="1605330"/>
                </a:lnTo>
                <a:lnTo>
                  <a:pt x="642835" y="1605330"/>
                </a:lnTo>
                <a:lnTo>
                  <a:pt x="642594" y="1607807"/>
                </a:lnTo>
                <a:lnTo>
                  <a:pt x="632612" y="1617789"/>
                </a:lnTo>
                <a:lnTo>
                  <a:pt x="630135" y="1618030"/>
                </a:lnTo>
                <a:close/>
              </a:path>
              <a:path w="643254" h="1618614">
                <a:moveTo>
                  <a:pt x="25400" y="25400"/>
                </a:moveTo>
                <a:lnTo>
                  <a:pt x="12700" y="25400"/>
                </a:lnTo>
                <a:lnTo>
                  <a:pt x="25400" y="12700"/>
                </a:lnTo>
                <a:lnTo>
                  <a:pt x="25400" y="25400"/>
                </a:lnTo>
                <a:close/>
              </a:path>
              <a:path w="643254" h="1618614">
                <a:moveTo>
                  <a:pt x="617435" y="25400"/>
                </a:moveTo>
                <a:lnTo>
                  <a:pt x="25400" y="25400"/>
                </a:lnTo>
                <a:lnTo>
                  <a:pt x="25400" y="12700"/>
                </a:lnTo>
                <a:lnTo>
                  <a:pt x="617435" y="12700"/>
                </a:lnTo>
                <a:lnTo>
                  <a:pt x="617435" y="25400"/>
                </a:lnTo>
                <a:close/>
              </a:path>
              <a:path w="643254" h="1618614">
                <a:moveTo>
                  <a:pt x="617435" y="1605330"/>
                </a:moveTo>
                <a:lnTo>
                  <a:pt x="617435" y="12700"/>
                </a:lnTo>
                <a:lnTo>
                  <a:pt x="630135" y="25400"/>
                </a:lnTo>
                <a:lnTo>
                  <a:pt x="642835" y="25400"/>
                </a:lnTo>
                <a:lnTo>
                  <a:pt x="642835" y="1592630"/>
                </a:lnTo>
                <a:lnTo>
                  <a:pt x="630135" y="1592630"/>
                </a:lnTo>
                <a:lnTo>
                  <a:pt x="617435" y="1605330"/>
                </a:lnTo>
                <a:close/>
              </a:path>
              <a:path w="643254" h="1618614">
                <a:moveTo>
                  <a:pt x="642835" y="25400"/>
                </a:moveTo>
                <a:lnTo>
                  <a:pt x="630135" y="25400"/>
                </a:lnTo>
                <a:lnTo>
                  <a:pt x="617435" y="12700"/>
                </a:lnTo>
                <a:lnTo>
                  <a:pt x="642835" y="12700"/>
                </a:lnTo>
                <a:lnTo>
                  <a:pt x="642835" y="25400"/>
                </a:lnTo>
                <a:close/>
              </a:path>
              <a:path w="643254" h="1618614">
                <a:moveTo>
                  <a:pt x="25400" y="1605330"/>
                </a:moveTo>
                <a:lnTo>
                  <a:pt x="12700" y="1592630"/>
                </a:lnTo>
                <a:lnTo>
                  <a:pt x="25400" y="1592630"/>
                </a:lnTo>
                <a:lnTo>
                  <a:pt x="25400" y="1605330"/>
                </a:lnTo>
                <a:close/>
              </a:path>
              <a:path w="643254" h="1618614">
                <a:moveTo>
                  <a:pt x="617435" y="1605330"/>
                </a:moveTo>
                <a:lnTo>
                  <a:pt x="25400" y="1605330"/>
                </a:lnTo>
                <a:lnTo>
                  <a:pt x="25400" y="1592630"/>
                </a:lnTo>
                <a:lnTo>
                  <a:pt x="617435" y="1592630"/>
                </a:lnTo>
                <a:lnTo>
                  <a:pt x="617435" y="1605330"/>
                </a:lnTo>
                <a:close/>
              </a:path>
              <a:path w="643254" h="1618614">
                <a:moveTo>
                  <a:pt x="642835" y="1605330"/>
                </a:moveTo>
                <a:lnTo>
                  <a:pt x="617435" y="1605330"/>
                </a:lnTo>
                <a:lnTo>
                  <a:pt x="630135" y="1592630"/>
                </a:lnTo>
                <a:lnTo>
                  <a:pt x="642835" y="1592630"/>
                </a:lnTo>
                <a:lnTo>
                  <a:pt x="642835" y="1605330"/>
                </a:lnTo>
                <a:close/>
              </a:path>
            </a:pathLst>
          </a:custGeom>
          <a:solidFill>
            <a:srgbClr val="416FC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object 11"/>
          <p:cNvSpPr txBox="1"/>
          <p:nvPr/>
        </p:nvSpPr>
        <p:spPr>
          <a:xfrm>
            <a:off x="5391911" y="2951988"/>
            <a:ext cx="506095" cy="234950"/>
          </a:xfrm>
          <a:prstGeom prst="rect">
            <a:avLst/>
          </a:prstGeom>
          <a:solidFill>
            <a:srgbClr val="4279D7"/>
          </a:solidFill>
        </p:spPr>
        <p:txBody>
          <a:bodyPr vert="horz" wrap="square" lIns="0" tIns="4191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1440">
              <a:lnSpc>
                <a:spcPct val="100000"/>
              </a:lnSpc>
              <a:spcBef>
                <a:spcPts val="330"/>
              </a:spcBef>
            </a:pPr>
            <a:r>
              <a:rPr sz="90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规则</a:t>
            </a:r>
            <a:endParaRPr sz="9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4529328" y="3616452"/>
            <a:ext cx="727075" cy="233679"/>
          </a:xfrm>
          <a:custGeom>
            <a:rect l="l" t="t" r="r" b="b"/>
            <a:pathLst>
              <a:path w="727075" h="233677">
                <a:moveTo>
                  <a:pt x="0" y="0"/>
                </a:moveTo>
                <a:lnTo>
                  <a:pt x="726948" y="0"/>
                </a:lnTo>
                <a:lnTo>
                  <a:pt x="726948" y="233172"/>
                </a:lnTo>
                <a:lnTo>
                  <a:pt x="0" y="233172"/>
                </a:lnTo>
                <a:lnTo>
                  <a:pt x="0" y="0"/>
                </a:lnTo>
                <a:close/>
              </a:path>
            </a:pathLst>
          </a:custGeom>
          <a:solidFill>
            <a:srgbClr val="4279D7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object 13"/>
          <p:cNvSpPr txBox="1"/>
          <p:nvPr/>
        </p:nvSpPr>
        <p:spPr>
          <a:xfrm>
            <a:off x="4607559" y="3576459"/>
            <a:ext cx="4826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90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业务资源 库</a:t>
            </a:r>
            <a:endParaRPr sz="9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465576" y="2043683"/>
            <a:ext cx="378460" cy="1870075"/>
          </a:xfrm>
          <a:prstGeom prst="rect">
            <a:avLst/>
          </a:prstGeom>
          <a:solidFill>
            <a:srgbClr val="4279D7"/>
          </a:solidFill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1400">
              <a:latin typeface="Times New Roman" panose="02020603050405020304"/>
              <a:cs typeface="Times New Roman" panose="02020603050405020304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1650">
              <a:latin typeface="Times New Roman" panose="02020603050405020304"/>
              <a:cs typeface="Times New Roman" panose="02020603050405020304"/>
            </a:endParaRPr>
          </a:p>
          <a:p>
            <a:pPr marL="91440" marR="144145" algn="just">
              <a:lnSpc>
                <a:spcPct val="100000"/>
              </a:lnSpc>
            </a:pPr>
            <a:r>
              <a:rPr sz="105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数 据 试 验 空 间</a:t>
            </a:r>
            <a:endParaRPr sz="10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3898391" y="2871216"/>
            <a:ext cx="521334" cy="490855"/>
          </a:xfrm>
          <a:prstGeom prst="rect">
            <a:avLst/>
          </a:prstGeom>
          <a:solidFill>
            <a:srgbClr val="4279D7"/>
          </a:solidFill>
        </p:spPr>
        <p:txBody>
          <a:bodyPr vert="horz" wrap="square" lIns="0" tIns="755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0805" marR="154940">
              <a:lnSpc>
                <a:spcPct val="100000"/>
              </a:lnSpc>
              <a:spcBef>
                <a:spcPts val="595"/>
              </a:spcBef>
            </a:pPr>
            <a:r>
              <a:rPr sz="105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资源 </a:t>
            </a:r>
            <a:r>
              <a:rPr sz="1050" spc="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库</a:t>
            </a:r>
            <a:endParaRPr sz="10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3898391" y="3424428"/>
            <a:ext cx="521334" cy="489584"/>
          </a:xfrm>
          <a:prstGeom prst="rect">
            <a:avLst/>
          </a:prstGeom>
          <a:solidFill>
            <a:srgbClr val="4279D7"/>
          </a:solidFill>
        </p:spPr>
        <p:txBody>
          <a:bodyPr vert="horz" wrap="square" lIns="0" tIns="755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0805" marR="154940">
              <a:lnSpc>
                <a:spcPct val="100000"/>
              </a:lnSpc>
              <a:spcBef>
                <a:spcPts val="595"/>
              </a:spcBef>
            </a:pPr>
            <a:r>
              <a:rPr sz="105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原始 </a:t>
            </a:r>
            <a:r>
              <a:rPr sz="1050" spc="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库</a:t>
            </a:r>
            <a:endParaRPr sz="10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4529328" y="3297935"/>
            <a:ext cx="727075" cy="234950"/>
          </a:xfrm>
          <a:prstGeom prst="rect">
            <a:avLst/>
          </a:prstGeom>
          <a:solidFill>
            <a:srgbClr val="4279D7"/>
          </a:solidFill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0805">
              <a:lnSpc>
                <a:spcPts val="870"/>
              </a:lnSpc>
            </a:pPr>
            <a:r>
              <a:rPr sz="90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业务实体</a:t>
            </a:r>
            <a:endParaRPr sz="900">
              <a:latin typeface="微软雅黑" panose="020b0503020204020204" charset="-122"/>
              <a:cs typeface="微软雅黑" panose="020b0503020204020204" charset="-122"/>
            </a:endParaRPr>
          </a:p>
          <a:p>
            <a:pPr marL="90805">
              <a:lnSpc>
                <a:spcPts val="975"/>
              </a:lnSpc>
            </a:pPr>
            <a:r>
              <a:rPr sz="90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库</a:t>
            </a:r>
            <a:endParaRPr sz="9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5391911" y="2627376"/>
            <a:ext cx="506095" cy="234950"/>
          </a:xfrm>
          <a:custGeom>
            <a:rect l="l" t="t" r="r" b="b"/>
            <a:pathLst>
              <a:path w="506095" h="234950">
                <a:moveTo>
                  <a:pt x="0" y="0"/>
                </a:moveTo>
                <a:lnTo>
                  <a:pt x="505967" y="0"/>
                </a:lnTo>
                <a:lnTo>
                  <a:pt x="505967" y="234695"/>
                </a:lnTo>
                <a:lnTo>
                  <a:pt x="0" y="234695"/>
                </a:lnTo>
                <a:lnTo>
                  <a:pt x="0" y="0"/>
                </a:lnTo>
                <a:close/>
              </a:path>
            </a:pathLst>
          </a:custGeom>
          <a:solidFill>
            <a:srgbClr val="4279D7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object 19"/>
          <p:cNvSpPr/>
          <p:nvPr/>
        </p:nvSpPr>
        <p:spPr>
          <a:xfrm>
            <a:off x="5391911" y="3276600"/>
            <a:ext cx="506095" cy="234950"/>
          </a:xfrm>
          <a:custGeom>
            <a:rect l="l" t="t" r="r" b="b"/>
            <a:pathLst>
              <a:path w="506095" h="234950">
                <a:moveTo>
                  <a:pt x="0" y="0"/>
                </a:moveTo>
                <a:lnTo>
                  <a:pt x="505967" y="0"/>
                </a:lnTo>
                <a:lnTo>
                  <a:pt x="505967" y="234696"/>
                </a:lnTo>
                <a:lnTo>
                  <a:pt x="0" y="234696"/>
                </a:lnTo>
                <a:lnTo>
                  <a:pt x="0" y="0"/>
                </a:lnTo>
                <a:close/>
              </a:path>
            </a:pathLst>
          </a:custGeom>
          <a:solidFill>
            <a:srgbClr val="4279D7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object 20"/>
          <p:cNvSpPr/>
          <p:nvPr/>
        </p:nvSpPr>
        <p:spPr>
          <a:xfrm>
            <a:off x="5404103" y="3614928"/>
            <a:ext cx="494030" cy="234950"/>
          </a:xfrm>
          <a:custGeom>
            <a:rect l="l" t="t" r="r" b="b"/>
            <a:pathLst>
              <a:path w="494029" h="234950">
                <a:moveTo>
                  <a:pt x="0" y="0"/>
                </a:moveTo>
                <a:lnTo>
                  <a:pt x="493775" y="0"/>
                </a:lnTo>
                <a:lnTo>
                  <a:pt x="493775" y="234696"/>
                </a:lnTo>
                <a:lnTo>
                  <a:pt x="0" y="234696"/>
                </a:lnTo>
                <a:lnTo>
                  <a:pt x="0" y="0"/>
                </a:lnTo>
                <a:close/>
              </a:path>
            </a:pathLst>
          </a:custGeom>
          <a:solidFill>
            <a:srgbClr val="4279D7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object 21"/>
          <p:cNvSpPr txBox="1"/>
          <p:nvPr/>
        </p:nvSpPr>
        <p:spPr>
          <a:xfrm>
            <a:off x="5483555" y="3306216"/>
            <a:ext cx="254000" cy="5702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90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标签</a:t>
            </a:r>
            <a:endParaRPr sz="900">
              <a:latin typeface="微软雅黑" panose="020b0503020204020204" charset="-122"/>
              <a:cs typeface="微软雅黑" panose="020b0503020204020204" charset="-122"/>
            </a:endParaRPr>
          </a:p>
          <a:p>
            <a:pPr marL="12065" marR="5080">
              <a:lnSpc>
                <a:spcPct val="100000"/>
              </a:lnSpc>
              <a:spcBef>
                <a:spcPts val="1045"/>
              </a:spcBef>
            </a:pPr>
            <a:r>
              <a:rPr sz="90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关键 词</a:t>
            </a:r>
            <a:endParaRPr sz="9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4529328" y="2980944"/>
            <a:ext cx="727075" cy="233679"/>
          </a:xfrm>
          <a:prstGeom prst="rect">
            <a:avLst/>
          </a:prstGeom>
          <a:solidFill>
            <a:srgbClr val="4279D7"/>
          </a:solidFill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0805">
              <a:lnSpc>
                <a:spcPts val="865"/>
              </a:lnSpc>
            </a:pPr>
            <a:r>
              <a:rPr sz="90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业务知识</a:t>
            </a:r>
            <a:endParaRPr sz="900">
              <a:latin typeface="微软雅黑" panose="020b0503020204020204" charset="-122"/>
              <a:cs typeface="微软雅黑" panose="020b0503020204020204" charset="-122"/>
            </a:endParaRPr>
          </a:p>
          <a:p>
            <a:pPr marL="90805">
              <a:lnSpc>
                <a:spcPts val="970"/>
              </a:lnSpc>
            </a:pPr>
            <a:r>
              <a:rPr sz="90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库</a:t>
            </a:r>
            <a:endParaRPr sz="9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4419600" y="2385441"/>
            <a:ext cx="83693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7655">
              <a:lnSpc>
                <a:spcPct val="100000"/>
              </a:lnSpc>
              <a:spcBef>
                <a:spcPts val="100"/>
              </a:spcBef>
            </a:pPr>
            <a:r>
              <a:rPr sz="900" b="1">
                <a:solidFill>
                  <a:srgbClr val="375F92"/>
                </a:solidFill>
                <a:latin typeface="微软雅黑" panose="020b0503020204020204" charset="-122"/>
                <a:cs typeface="微软雅黑" panose="020b0503020204020204" charset="-122"/>
              </a:rPr>
              <a:t>业务库</a:t>
            </a:r>
            <a:endParaRPr sz="9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5993891" y="2318004"/>
            <a:ext cx="232410" cy="1594485"/>
          </a:xfrm>
          <a:prstGeom prst="rect">
            <a:avLst/>
          </a:prstGeom>
          <a:solidFill>
            <a:srgbClr val="4279D7"/>
          </a:solidFill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3175">
              <a:lnSpc>
                <a:spcPct val="100000"/>
              </a:lnSpc>
            </a:pPr>
            <a:endParaRPr sz="1400">
              <a:latin typeface="Times New Roman" panose="02020603050405020304"/>
              <a:cs typeface="Times New Roman" panose="02020603050405020304"/>
            </a:endParaRPr>
          </a:p>
          <a:p>
            <a:pPr marL="92075" algn="just">
              <a:lnSpc>
                <a:spcPct val="100000"/>
              </a:lnSpc>
              <a:spcBef>
                <a:spcPts val="855"/>
              </a:spcBef>
            </a:pPr>
            <a:r>
              <a:rPr sz="105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数 据 资 源 目 录</a:t>
            </a:r>
            <a:endParaRPr sz="10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6249923" y="2318004"/>
            <a:ext cx="236220" cy="1594485"/>
          </a:xfrm>
          <a:prstGeom prst="rect">
            <a:avLst/>
          </a:prstGeom>
          <a:solidFill>
            <a:srgbClr val="4279D7"/>
          </a:solidFill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21590">
              <a:lnSpc>
                <a:spcPct val="100000"/>
              </a:lnSpc>
            </a:pPr>
            <a:endParaRPr sz="1400">
              <a:latin typeface="Times New Roman" panose="02020603050405020304"/>
              <a:cs typeface="Times New Roman" panose="02020603050405020304"/>
            </a:endParaRPr>
          </a:p>
          <a:p>
            <a:pPr marR="21590">
              <a:lnSpc>
                <a:spcPct val="100000"/>
              </a:lnSpc>
            </a:pPr>
            <a:endParaRPr sz="1400">
              <a:latin typeface="Times New Roman" panose="02020603050405020304"/>
              <a:cs typeface="Times New Roman" panose="02020603050405020304"/>
            </a:endParaRPr>
          </a:p>
          <a:p>
            <a:pPr marL="90805" algn="just">
              <a:lnSpc>
                <a:spcPct val="100000"/>
              </a:lnSpc>
              <a:spcBef>
                <a:spcPts val="1135"/>
              </a:spcBef>
            </a:pPr>
            <a:r>
              <a:rPr sz="105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元 数 据</a:t>
            </a:r>
            <a:endParaRPr sz="10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6493764" y="2043683"/>
            <a:ext cx="236220" cy="1868805"/>
          </a:xfrm>
          <a:prstGeom prst="rect">
            <a:avLst/>
          </a:prstGeom>
          <a:solidFill>
            <a:srgbClr val="4279D7"/>
          </a:solidFill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21590">
              <a:lnSpc>
                <a:spcPct val="100000"/>
              </a:lnSpc>
            </a:pPr>
            <a:endParaRPr sz="1400">
              <a:latin typeface="Times New Roman" panose="02020603050405020304"/>
              <a:cs typeface="Times New Roman" panose="02020603050405020304"/>
            </a:endParaRPr>
          </a:p>
          <a:p>
            <a:pPr marR="21590">
              <a:lnSpc>
                <a:spcPct val="100000"/>
              </a:lnSpc>
            </a:pPr>
            <a:endParaRPr sz="1400">
              <a:latin typeface="Times New Roman" panose="02020603050405020304"/>
              <a:cs typeface="Times New Roman" panose="02020603050405020304"/>
            </a:endParaRPr>
          </a:p>
          <a:p>
            <a:pPr marL="90805" algn="just">
              <a:lnSpc>
                <a:spcPct val="100000"/>
              </a:lnSpc>
              <a:spcBef>
                <a:spcPts val="935"/>
              </a:spcBef>
            </a:pPr>
            <a:r>
              <a:rPr sz="105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管 理 信 息 库</a:t>
            </a:r>
            <a:endParaRPr sz="10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3898391" y="2318004"/>
            <a:ext cx="521334" cy="490855"/>
          </a:xfrm>
          <a:prstGeom prst="rect">
            <a:avLst/>
          </a:prstGeom>
          <a:solidFill>
            <a:srgbClr val="4279D7"/>
          </a:solidFill>
        </p:spPr>
        <p:txBody>
          <a:bodyPr vert="horz" wrap="square" lIns="0" tIns="755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0805" marR="154940">
              <a:lnSpc>
                <a:spcPct val="100000"/>
              </a:lnSpc>
              <a:spcBef>
                <a:spcPts val="595"/>
              </a:spcBef>
            </a:pPr>
            <a:r>
              <a:rPr sz="105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主题 </a:t>
            </a:r>
            <a:r>
              <a:rPr sz="1050" spc="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库</a:t>
            </a:r>
            <a:endParaRPr sz="10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5483555" y="2317394"/>
            <a:ext cx="276225" cy="50228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2075" marR="5080" indent="-57150">
              <a:lnSpc>
                <a:spcPct val="100000"/>
              </a:lnSpc>
              <a:spcBef>
                <a:spcPts val="100"/>
              </a:spcBef>
            </a:pPr>
            <a:r>
              <a:rPr sz="900" b="1">
                <a:solidFill>
                  <a:srgbClr val="375F92"/>
                </a:solidFill>
                <a:latin typeface="微软雅黑" panose="020b0503020204020204" charset="-122"/>
                <a:cs typeface="微软雅黑" panose="020b0503020204020204" charset="-122"/>
              </a:rPr>
              <a:t>知识 库</a:t>
            </a:r>
            <a:endParaRPr sz="900">
              <a:latin typeface="微软雅黑" panose="020b0503020204020204" charset="-122"/>
              <a:cs typeface="微软雅黑" panose="020b0503020204020204" charset="-122"/>
            </a:endParaRPr>
          </a:p>
          <a:p>
            <a:pPr>
              <a:lnSpc>
                <a:spcPct val="100000"/>
              </a:lnSpc>
              <a:spcBef>
                <a:spcPts val="510"/>
              </a:spcBef>
            </a:pPr>
            <a:r>
              <a:rPr sz="90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模型</a:t>
            </a:r>
            <a:endParaRPr sz="9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4529328" y="2627376"/>
            <a:ext cx="727075" cy="233679"/>
          </a:xfrm>
          <a:prstGeom prst="rect">
            <a:avLst/>
          </a:prstGeom>
          <a:solidFill>
            <a:srgbClr val="4279D7"/>
          </a:solidFill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0805">
              <a:lnSpc>
                <a:spcPts val="865"/>
              </a:lnSpc>
            </a:pPr>
            <a:r>
              <a:rPr sz="90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业务专题</a:t>
            </a:r>
            <a:endParaRPr sz="900">
              <a:latin typeface="微软雅黑" panose="020b0503020204020204" charset="-122"/>
              <a:cs typeface="微软雅黑" panose="020b0503020204020204" charset="-122"/>
            </a:endParaRPr>
          </a:p>
          <a:p>
            <a:pPr marL="90805">
              <a:lnSpc>
                <a:spcPts val="970"/>
              </a:lnSpc>
            </a:pPr>
            <a:r>
              <a:rPr sz="90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库</a:t>
            </a:r>
            <a:endParaRPr sz="9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3898391" y="2043683"/>
            <a:ext cx="2550160" cy="239395"/>
          </a:xfrm>
          <a:prstGeom prst="rect">
            <a:avLst/>
          </a:prstGeom>
          <a:solidFill>
            <a:srgbClr val="4279D7"/>
          </a:solidFill>
        </p:spPr>
        <p:txBody>
          <a:bodyPr vert="horz" wrap="square" lIns="0" tIns="2857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4935" algn="ctr">
              <a:lnSpc>
                <a:spcPct val="100000"/>
              </a:lnSpc>
              <a:spcBef>
                <a:spcPts val="225"/>
              </a:spcBef>
            </a:pPr>
            <a:r>
              <a:rPr sz="105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统一索引</a:t>
            </a:r>
            <a:r>
              <a:rPr sz="1050" spc="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库</a:t>
            </a:r>
            <a:endParaRPr sz="10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1" name="object 31"/>
          <p:cNvSpPr/>
          <p:nvPr/>
        </p:nvSpPr>
        <p:spPr>
          <a:xfrm>
            <a:off x="4834128" y="1740407"/>
            <a:ext cx="800100" cy="265430"/>
          </a:xfrm>
          <a:custGeom>
            <a:rect l="l" t="t" r="r" b="b"/>
            <a:pathLst>
              <a:path w="800100" h="265430">
                <a:moveTo>
                  <a:pt x="0" y="0"/>
                </a:moveTo>
                <a:lnTo>
                  <a:pt x="800100" y="0"/>
                </a:lnTo>
                <a:lnTo>
                  <a:pt x="800100" y="265176"/>
                </a:lnTo>
                <a:lnTo>
                  <a:pt x="0" y="265176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object 32"/>
          <p:cNvSpPr txBox="1"/>
          <p:nvPr/>
        </p:nvSpPr>
        <p:spPr>
          <a:xfrm>
            <a:off x="4916500" y="1759902"/>
            <a:ext cx="635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16375E"/>
                </a:solidFill>
                <a:latin typeface="微软雅黑" panose="020b0503020204020204" charset="-122"/>
                <a:cs typeface="微软雅黑" panose="020b0503020204020204" charset="-122"/>
              </a:rPr>
              <a:t>数据存储</a:t>
            </a:r>
            <a:endParaRPr sz="12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3" name="object 33"/>
          <p:cNvSpPr/>
          <p:nvPr/>
        </p:nvSpPr>
        <p:spPr>
          <a:xfrm>
            <a:off x="6723888" y="2043683"/>
            <a:ext cx="198120" cy="1868805"/>
          </a:xfrm>
          <a:custGeom>
            <a:rect l="l" t="t" r="r" b="b"/>
            <a:pathLst>
              <a:path w="198120" h="1868804">
                <a:moveTo>
                  <a:pt x="0" y="0"/>
                </a:moveTo>
                <a:lnTo>
                  <a:pt x="198120" y="0"/>
                </a:lnTo>
                <a:lnTo>
                  <a:pt x="198120" y="1868423"/>
                </a:lnTo>
                <a:lnTo>
                  <a:pt x="0" y="1868423"/>
                </a:lnTo>
                <a:lnTo>
                  <a:pt x="0" y="0"/>
                </a:lnTo>
                <a:close/>
              </a:path>
            </a:pathLst>
          </a:custGeom>
          <a:solidFill>
            <a:srgbClr val="4279D7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object 34"/>
          <p:cNvSpPr txBox="1"/>
          <p:nvPr/>
        </p:nvSpPr>
        <p:spPr>
          <a:xfrm>
            <a:off x="6802056" y="2715247"/>
            <a:ext cx="159385" cy="1866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spc="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备</a:t>
            </a:r>
            <a:endParaRPr sz="10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6802056" y="2875267"/>
            <a:ext cx="159385" cy="1866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spc="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份</a:t>
            </a:r>
            <a:endParaRPr sz="10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6802056" y="3035287"/>
            <a:ext cx="159385" cy="1866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spc="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库</a:t>
            </a:r>
            <a:endParaRPr sz="10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7" name="object 37"/>
          <p:cNvSpPr/>
          <p:nvPr/>
        </p:nvSpPr>
        <p:spPr>
          <a:xfrm>
            <a:off x="815568" y="1844713"/>
            <a:ext cx="1081405" cy="2121535"/>
          </a:xfrm>
          <a:custGeom>
            <a:rect l="l" t="t" r="r" b="b"/>
            <a:pathLst>
              <a:path w="1081405" h="2121535">
                <a:moveTo>
                  <a:pt x="1076515" y="2121522"/>
                </a:moveTo>
                <a:lnTo>
                  <a:pt x="4762" y="2121522"/>
                </a:lnTo>
                <a:lnTo>
                  <a:pt x="3289" y="2121293"/>
                </a:lnTo>
                <a:lnTo>
                  <a:pt x="1955" y="2120620"/>
                </a:lnTo>
                <a:lnTo>
                  <a:pt x="901" y="2119566"/>
                </a:lnTo>
                <a:lnTo>
                  <a:pt x="228" y="2118233"/>
                </a:lnTo>
                <a:lnTo>
                  <a:pt x="0" y="2116759"/>
                </a:lnTo>
                <a:lnTo>
                  <a:pt x="0" y="4762"/>
                </a:lnTo>
                <a:lnTo>
                  <a:pt x="4762" y="0"/>
                </a:lnTo>
                <a:lnTo>
                  <a:pt x="1076515" y="0"/>
                </a:lnTo>
                <a:lnTo>
                  <a:pt x="1081278" y="4762"/>
                </a:lnTo>
                <a:lnTo>
                  <a:pt x="9525" y="4762"/>
                </a:lnTo>
                <a:lnTo>
                  <a:pt x="4762" y="9525"/>
                </a:lnTo>
                <a:lnTo>
                  <a:pt x="9525" y="9525"/>
                </a:lnTo>
                <a:lnTo>
                  <a:pt x="9525" y="2111997"/>
                </a:lnTo>
                <a:lnTo>
                  <a:pt x="4762" y="2111997"/>
                </a:lnTo>
                <a:lnTo>
                  <a:pt x="9525" y="2116759"/>
                </a:lnTo>
                <a:lnTo>
                  <a:pt x="1081278" y="2116759"/>
                </a:lnTo>
                <a:lnTo>
                  <a:pt x="1081049" y="2118233"/>
                </a:lnTo>
                <a:lnTo>
                  <a:pt x="1080376" y="2119566"/>
                </a:lnTo>
                <a:lnTo>
                  <a:pt x="1079322" y="2120620"/>
                </a:lnTo>
                <a:lnTo>
                  <a:pt x="1077988" y="2121293"/>
                </a:lnTo>
                <a:lnTo>
                  <a:pt x="1076515" y="2121522"/>
                </a:lnTo>
                <a:close/>
              </a:path>
              <a:path w="1081405" h="2121535">
                <a:moveTo>
                  <a:pt x="9525" y="9525"/>
                </a:moveTo>
                <a:lnTo>
                  <a:pt x="4762" y="9525"/>
                </a:lnTo>
                <a:lnTo>
                  <a:pt x="9525" y="4762"/>
                </a:lnTo>
                <a:lnTo>
                  <a:pt x="9525" y="9525"/>
                </a:lnTo>
                <a:close/>
              </a:path>
              <a:path w="1081405" h="2121535">
                <a:moveTo>
                  <a:pt x="1071753" y="9525"/>
                </a:moveTo>
                <a:lnTo>
                  <a:pt x="9525" y="9525"/>
                </a:lnTo>
                <a:lnTo>
                  <a:pt x="9525" y="4762"/>
                </a:lnTo>
                <a:lnTo>
                  <a:pt x="1071753" y="4762"/>
                </a:lnTo>
                <a:lnTo>
                  <a:pt x="1071753" y="9525"/>
                </a:lnTo>
                <a:close/>
              </a:path>
              <a:path w="1081405" h="2121535">
                <a:moveTo>
                  <a:pt x="1071753" y="2116759"/>
                </a:moveTo>
                <a:lnTo>
                  <a:pt x="1071753" y="4762"/>
                </a:lnTo>
                <a:lnTo>
                  <a:pt x="1076515" y="9525"/>
                </a:lnTo>
                <a:lnTo>
                  <a:pt x="1081278" y="9525"/>
                </a:lnTo>
                <a:lnTo>
                  <a:pt x="1081278" y="2111997"/>
                </a:lnTo>
                <a:lnTo>
                  <a:pt x="1076515" y="2111997"/>
                </a:lnTo>
                <a:lnTo>
                  <a:pt x="1071753" y="2116759"/>
                </a:lnTo>
                <a:close/>
              </a:path>
              <a:path w="1081405" h="2121535">
                <a:moveTo>
                  <a:pt x="1081278" y="9525"/>
                </a:moveTo>
                <a:lnTo>
                  <a:pt x="1076515" y="9525"/>
                </a:lnTo>
                <a:lnTo>
                  <a:pt x="1071753" y="4762"/>
                </a:lnTo>
                <a:lnTo>
                  <a:pt x="1081278" y="4762"/>
                </a:lnTo>
                <a:lnTo>
                  <a:pt x="1081278" y="9525"/>
                </a:lnTo>
                <a:close/>
              </a:path>
              <a:path w="1081405" h="2121535">
                <a:moveTo>
                  <a:pt x="9525" y="2116759"/>
                </a:moveTo>
                <a:lnTo>
                  <a:pt x="4762" y="2111997"/>
                </a:lnTo>
                <a:lnTo>
                  <a:pt x="9525" y="2111997"/>
                </a:lnTo>
                <a:lnTo>
                  <a:pt x="9525" y="2116759"/>
                </a:lnTo>
                <a:close/>
              </a:path>
              <a:path w="1081405" h="2121535">
                <a:moveTo>
                  <a:pt x="1071753" y="2116759"/>
                </a:moveTo>
                <a:lnTo>
                  <a:pt x="9525" y="2116759"/>
                </a:lnTo>
                <a:lnTo>
                  <a:pt x="9525" y="2111997"/>
                </a:lnTo>
                <a:lnTo>
                  <a:pt x="1071753" y="2111997"/>
                </a:lnTo>
                <a:lnTo>
                  <a:pt x="1071753" y="2116759"/>
                </a:lnTo>
                <a:close/>
              </a:path>
              <a:path w="1081405" h="2121535">
                <a:moveTo>
                  <a:pt x="1081278" y="2116759"/>
                </a:moveTo>
                <a:lnTo>
                  <a:pt x="1071753" y="2116759"/>
                </a:lnTo>
                <a:lnTo>
                  <a:pt x="1076515" y="2111997"/>
                </a:lnTo>
                <a:lnTo>
                  <a:pt x="1081278" y="2111997"/>
                </a:lnTo>
                <a:lnTo>
                  <a:pt x="1081278" y="2116759"/>
                </a:lnTo>
                <a:close/>
              </a:path>
            </a:pathLst>
          </a:custGeom>
          <a:solidFill>
            <a:srgbClr val="2E5FA4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object 38"/>
          <p:cNvSpPr/>
          <p:nvPr/>
        </p:nvSpPr>
        <p:spPr>
          <a:xfrm>
            <a:off x="1005839" y="1719072"/>
            <a:ext cx="786765" cy="265430"/>
          </a:xfrm>
          <a:custGeom>
            <a:rect l="l" t="t" r="r" b="b"/>
            <a:pathLst>
              <a:path w="786764" h="265430">
                <a:moveTo>
                  <a:pt x="0" y="0"/>
                </a:moveTo>
                <a:lnTo>
                  <a:pt x="786384" y="0"/>
                </a:lnTo>
                <a:lnTo>
                  <a:pt x="786384" y="265175"/>
                </a:lnTo>
                <a:lnTo>
                  <a:pt x="0" y="265175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object 39"/>
          <p:cNvSpPr txBox="1"/>
          <p:nvPr/>
        </p:nvSpPr>
        <p:spPr>
          <a:xfrm>
            <a:off x="1157338" y="1647075"/>
            <a:ext cx="482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65100" marR="5080" indent="-1524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16375E"/>
                </a:solidFill>
                <a:latin typeface="微软雅黑" panose="020b0503020204020204" charset="-122"/>
                <a:cs typeface="微软雅黑" panose="020b0503020204020204" charset="-122"/>
              </a:rPr>
              <a:t>数据集 成</a:t>
            </a:r>
            <a:endParaRPr sz="12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0" name="object 40"/>
          <p:cNvSpPr/>
          <p:nvPr/>
        </p:nvSpPr>
        <p:spPr>
          <a:xfrm>
            <a:off x="7006349" y="1866023"/>
            <a:ext cx="1000125" cy="2099310"/>
          </a:xfrm>
          <a:custGeom>
            <a:rect l="l" t="t" r="r" b="b"/>
            <a:pathLst>
              <a:path w="1000125" h="2099310">
                <a:moveTo>
                  <a:pt x="995121" y="2099005"/>
                </a:moveTo>
                <a:lnTo>
                  <a:pt x="4762" y="2099005"/>
                </a:lnTo>
                <a:lnTo>
                  <a:pt x="3289" y="2098776"/>
                </a:lnTo>
                <a:lnTo>
                  <a:pt x="1968" y="2098090"/>
                </a:lnTo>
                <a:lnTo>
                  <a:pt x="914" y="2097036"/>
                </a:lnTo>
                <a:lnTo>
                  <a:pt x="228" y="2095715"/>
                </a:lnTo>
                <a:lnTo>
                  <a:pt x="0" y="2094242"/>
                </a:lnTo>
                <a:lnTo>
                  <a:pt x="0" y="4762"/>
                </a:lnTo>
                <a:lnTo>
                  <a:pt x="4762" y="0"/>
                </a:lnTo>
                <a:lnTo>
                  <a:pt x="995121" y="0"/>
                </a:lnTo>
                <a:lnTo>
                  <a:pt x="999883" y="4762"/>
                </a:lnTo>
                <a:lnTo>
                  <a:pt x="9525" y="4762"/>
                </a:lnTo>
                <a:lnTo>
                  <a:pt x="4762" y="9524"/>
                </a:lnTo>
                <a:lnTo>
                  <a:pt x="9525" y="9524"/>
                </a:lnTo>
                <a:lnTo>
                  <a:pt x="9525" y="2089480"/>
                </a:lnTo>
                <a:lnTo>
                  <a:pt x="4762" y="2089480"/>
                </a:lnTo>
                <a:lnTo>
                  <a:pt x="9525" y="2094242"/>
                </a:lnTo>
                <a:lnTo>
                  <a:pt x="999883" y="2094242"/>
                </a:lnTo>
                <a:lnTo>
                  <a:pt x="999642" y="2095715"/>
                </a:lnTo>
                <a:lnTo>
                  <a:pt x="998969" y="2097036"/>
                </a:lnTo>
                <a:lnTo>
                  <a:pt x="997915" y="2098090"/>
                </a:lnTo>
                <a:lnTo>
                  <a:pt x="996581" y="2098776"/>
                </a:lnTo>
                <a:lnTo>
                  <a:pt x="995121" y="2099005"/>
                </a:lnTo>
                <a:close/>
              </a:path>
              <a:path w="1000125" h="2099310">
                <a:moveTo>
                  <a:pt x="9525" y="9524"/>
                </a:moveTo>
                <a:lnTo>
                  <a:pt x="4762" y="9524"/>
                </a:lnTo>
                <a:lnTo>
                  <a:pt x="9525" y="4762"/>
                </a:lnTo>
                <a:lnTo>
                  <a:pt x="9525" y="9524"/>
                </a:lnTo>
                <a:close/>
              </a:path>
              <a:path w="1000125" h="2099310">
                <a:moveTo>
                  <a:pt x="990358" y="9524"/>
                </a:moveTo>
                <a:lnTo>
                  <a:pt x="9525" y="9524"/>
                </a:lnTo>
                <a:lnTo>
                  <a:pt x="9525" y="4762"/>
                </a:lnTo>
                <a:lnTo>
                  <a:pt x="990358" y="4762"/>
                </a:lnTo>
                <a:lnTo>
                  <a:pt x="990358" y="9524"/>
                </a:lnTo>
                <a:close/>
              </a:path>
              <a:path w="1000125" h="2099310">
                <a:moveTo>
                  <a:pt x="990358" y="2094242"/>
                </a:moveTo>
                <a:lnTo>
                  <a:pt x="990358" y="4762"/>
                </a:lnTo>
                <a:lnTo>
                  <a:pt x="995121" y="9524"/>
                </a:lnTo>
                <a:lnTo>
                  <a:pt x="999883" y="9524"/>
                </a:lnTo>
                <a:lnTo>
                  <a:pt x="999883" y="2089480"/>
                </a:lnTo>
                <a:lnTo>
                  <a:pt x="995121" y="2089480"/>
                </a:lnTo>
                <a:lnTo>
                  <a:pt x="990358" y="2094242"/>
                </a:lnTo>
                <a:close/>
              </a:path>
              <a:path w="1000125" h="2099310">
                <a:moveTo>
                  <a:pt x="999883" y="9524"/>
                </a:moveTo>
                <a:lnTo>
                  <a:pt x="995121" y="9524"/>
                </a:lnTo>
                <a:lnTo>
                  <a:pt x="990358" y="4762"/>
                </a:lnTo>
                <a:lnTo>
                  <a:pt x="999883" y="4762"/>
                </a:lnTo>
                <a:lnTo>
                  <a:pt x="999883" y="9524"/>
                </a:lnTo>
                <a:close/>
              </a:path>
              <a:path w="1000125" h="2099310">
                <a:moveTo>
                  <a:pt x="9525" y="2094242"/>
                </a:moveTo>
                <a:lnTo>
                  <a:pt x="4762" y="2089480"/>
                </a:lnTo>
                <a:lnTo>
                  <a:pt x="9525" y="2089480"/>
                </a:lnTo>
                <a:lnTo>
                  <a:pt x="9525" y="2094242"/>
                </a:lnTo>
                <a:close/>
              </a:path>
              <a:path w="1000125" h="2099310">
                <a:moveTo>
                  <a:pt x="990358" y="2094242"/>
                </a:moveTo>
                <a:lnTo>
                  <a:pt x="9525" y="2094242"/>
                </a:lnTo>
                <a:lnTo>
                  <a:pt x="9525" y="2089480"/>
                </a:lnTo>
                <a:lnTo>
                  <a:pt x="990358" y="2089480"/>
                </a:lnTo>
                <a:lnTo>
                  <a:pt x="990358" y="2094242"/>
                </a:lnTo>
                <a:close/>
              </a:path>
              <a:path w="1000125" h="2099310">
                <a:moveTo>
                  <a:pt x="999883" y="2094242"/>
                </a:moveTo>
                <a:lnTo>
                  <a:pt x="990358" y="2094242"/>
                </a:lnTo>
                <a:lnTo>
                  <a:pt x="995121" y="2089480"/>
                </a:lnTo>
                <a:lnTo>
                  <a:pt x="999883" y="2089480"/>
                </a:lnTo>
                <a:lnTo>
                  <a:pt x="999883" y="2094242"/>
                </a:lnTo>
                <a:close/>
              </a:path>
            </a:pathLst>
          </a:custGeom>
          <a:solidFill>
            <a:srgbClr val="2E5FA4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object 41"/>
          <p:cNvSpPr/>
          <p:nvPr/>
        </p:nvSpPr>
        <p:spPr>
          <a:xfrm>
            <a:off x="7089647" y="1740407"/>
            <a:ext cx="762000" cy="265430"/>
          </a:xfrm>
          <a:custGeom>
            <a:rect l="l" t="t" r="r" b="b"/>
            <a:pathLst>
              <a:path w="762000" h="265430">
                <a:moveTo>
                  <a:pt x="0" y="0"/>
                </a:moveTo>
                <a:lnTo>
                  <a:pt x="762000" y="0"/>
                </a:lnTo>
                <a:lnTo>
                  <a:pt x="762000" y="265176"/>
                </a:lnTo>
                <a:lnTo>
                  <a:pt x="0" y="265176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object 42"/>
          <p:cNvSpPr txBox="1"/>
          <p:nvPr/>
        </p:nvSpPr>
        <p:spPr>
          <a:xfrm>
            <a:off x="7228700" y="1668462"/>
            <a:ext cx="482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65100" marR="5080" indent="-1524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16375E"/>
                </a:solidFill>
                <a:latin typeface="微软雅黑" panose="020b0503020204020204" charset="-122"/>
                <a:cs typeface="微软雅黑" panose="020b0503020204020204" charset="-122"/>
              </a:rPr>
              <a:t>数据服 务</a:t>
            </a:r>
            <a:endParaRPr sz="12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7083552" y="2028444"/>
            <a:ext cx="809625" cy="421005"/>
          </a:xfrm>
          <a:prstGeom prst="rect">
            <a:avLst/>
          </a:prstGeom>
          <a:solidFill>
            <a:srgbClr val="4279D7"/>
          </a:solidFill>
        </p:spPr>
        <p:txBody>
          <a:bodyPr vert="horz" wrap="square" lIns="0" tIns="4191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1440" marR="175895">
              <a:lnSpc>
                <a:spcPct val="100000"/>
              </a:lnSpc>
              <a:spcBef>
                <a:spcPts val="330"/>
              </a:spcBef>
            </a:pPr>
            <a:r>
              <a:rPr sz="105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基础应用 服</a:t>
            </a:r>
            <a:r>
              <a:rPr sz="1050" spc="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务</a:t>
            </a:r>
            <a:endParaRPr sz="10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object 44"/>
          <p:cNvSpPr txBox="1"/>
          <p:nvPr/>
        </p:nvSpPr>
        <p:spPr>
          <a:xfrm>
            <a:off x="7083552" y="3421379"/>
            <a:ext cx="809625" cy="421005"/>
          </a:xfrm>
          <a:prstGeom prst="rect">
            <a:avLst/>
          </a:prstGeom>
          <a:solidFill>
            <a:srgbClr val="4279D7"/>
          </a:solidFill>
        </p:spPr>
        <p:txBody>
          <a:bodyPr vert="horz" wrap="square" lIns="0" tIns="4191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1440" marR="175895">
              <a:lnSpc>
                <a:spcPct val="100000"/>
              </a:lnSpc>
              <a:spcBef>
                <a:spcPts val="330"/>
              </a:spcBef>
            </a:pPr>
            <a:r>
              <a:rPr sz="105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数据管理 服</a:t>
            </a:r>
            <a:r>
              <a:rPr sz="1050" spc="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务</a:t>
            </a:r>
            <a:endParaRPr sz="10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7083552" y="2724911"/>
            <a:ext cx="809625" cy="421005"/>
          </a:xfrm>
          <a:prstGeom prst="rect">
            <a:avLst/>
          </a:prstGeom>
          <a:solidFill>
            <a:srgbClr val="4279D7"/>
          </a:solidFill>
        </p:spPr>
        <p:txBody>
          <a:bodyPr vert="horz" wrap="square" lIns="0" tIns="4191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1440" marR="175895">
              <a:lnSpc>
                <a:spcPct val="100000"/>
              </a:lnSpc>
              <a:spcBef>
                <a:spcPts val="330"/>
              </a:spcBef>
            </a:pPr>
            <a:r>
              <a:rPr sz="105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数据共享 服</a:t>
            </a:r>
            <a:r>
              <a:rPr sz="1050" spc="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务</a:t>
            </a:r>
            <a:endParaRPr sz="10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6" name="object 46"/>
          <p:cNvSpPr txBox="1">
            <a:spLocks noGrp="1"/>
          </p:cNvSpPr>
          <p:nvPr>
            <p:ph type="title"/>
          </p:nvPr>
        </p:nvSpPr>
        <p:spPr>
          <a:xfrm>
            <a:off x="477481" y="300659"/>
            <a:ext cx="18542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数据中台典型架构</a:t>
            </a:r>
            <a:endParaRPr/>
          </a:p>
        </p:txBody>
      </p:sp>
      <p:sp>
        <p:nvSpPr>
          <p:cNvPr id="47" name="object 47"/>
          <p:cNvSpPr/>
          <p:nvPr/>
        </p:nvSpPr>
        <p:spPr>
          <a:xfrm>
            <a:off x="815555" y="1037945"/>
            <a:ext cx="7190740" cy="518795"/>
          </a:xfrm>
          <a:custGeom>
            <a:rect l="l" t="t" r="r" b="b"/>
            <a:pathLst>
              <a:path w="7190740" h="518794">
                <a:moveTo>
                  <a:pt x="7185901" y="518198"/>
                </a:moveTo>
                <a:lnTo>
                  <a:pt x="4762" y="518198"/>
                </a:lnTo>
                <a:lnTo>
                  <a:pt x="3289" y="517969"/>
                </a:lnTo>
                <a:lnTo>
                  <a:pt x="1968" y="517283"/>
                </a:lnTo>
                <a:lnTo>
                  <a:pt x="914" y="516229"/>
                </a:lnTo>
                <a:lnTo>
                  <a:pt x="228" y="514908"/>
                </a:lnTo>
                <a:lnTo>
                  <a:pt x="0" y="513435"/>
                </a:lnTo>
                <a:lnTo>
                  <a:pt x="0" y="4762"/>
                </a:lnTo>
                <a:lnTo>
                  <a:pt x="4762" y="0"/>
                </a:lnTo>
                <a:lnTo>
                  <a:pt x="7185901" y="0"/>
                </a:lnTo>
                <a:lnTo>
                  <a:pt x="7190663" y="4762"/>
                </a:lnTo>
                <a:lnTo>
                  <a:pt x="9525" y="4762"/>
                </a:lnTo>
                <a:lnTo>
                  <a:pt x="4762" y="9524"/>
                </a:lnTo>
                <a:lnTo>
                  <a:pt x="9525" y="9524"/>
                </a:lnTo>
                <a:lnTo>
                  <a:pt x="9525" y="508673"/>
                </a:lnTo>
                <a:lnTo>
                  <a:pt x="4762" y="508673"/>
                </a:lnTo>
                <a:lnTo>
                  <a:pt x="9525" y="513435"/>
                </a:lnTo>
                <a:lnTo>
                  <a:pt x="7190663" y="513435"/>
                </a:lnTo>
                <a:lnTo>
                  <a:pt x="7190435" y="514908"/>
                </a:lnTo>
                <a:lnTo>
                  <a:pt x="7189749" y="516229"/>
                </a:lnTo>
                <a:lnTo>
                  <a:pt x="7188695" y="517283"/>
                </a:lnTo>
                <a:lnTo>
                  <a:pt x="7187374" y="517969"/>
                </a:lnTo>
                <a:lnTo>
                  <a:pt x="7185901" y="518198"/>
                </a:lnTo>
                <a:close/>
              </a:path>
              <a:path w="7190740" h="518794">
                <a:moveTo>
                  <a:pt x="9525" y="9524"/>
                </a:moveTo>
                <a:lnTo>
                  <a:pt x="4762" y="9524"/>
                </a:lnTo>
                <a:lnTo>
                  <a:pt x="9525" y="4762"/>
                </a:lnTo>
                <a:lnTo>
                  <a:pt x="9525" y="9524"/>
                </a:lnTo>
                <a:close/>
              </a:path>
              <a:path w="7190740" h="518794">
                <a:moveTo>
                  <a:pt x="7181138" y="9524"/>
                </a:moveTo>
                <a:lnTo>
                  <a:pt x="9525" y="9524"/>
                </a:lnTo>
                <a:lnTo>
                  <a:pt x="9525" y="4762"/>
                </a:lnTo>
                <a:lnTo>
                  <a:pt x="7181138" y="4762"/>
                </a:lnTo>
                <a:lnTo>
                  <a:pt x="7181138" y="9524"/>
                </a:lnTo>
                <a:close/>
              </a:path>
              <a:path w="7190740" h="518794">
                <a:moveTo>
                  <a:pt x="7181138" y="513435"/>
                </a:moveTo>
                <a:lnTo>
                  <a:pt x="7181138" y="4762"/>
                </a:lnTo>
                <a:lnTo>
                  <a:pt x="7185901" y="9524"/>
                </a:lnTo>
                <a:lnTo>
                  <a:pt x="7190663" y="9524"/>
                </a:lnTo>
                <a:lnTo>
                  <a:pt x="7190663" y="508673"/>
                </a:lnTo>
                <a:lnTo>
                  <a:pt x="7185901" y="508673"/>
                </a:lnTo>
                <a:lnTo>
                  <a:pt x="7181138" y="513435"/>
                </a:lnTo>
                <a:close/>
              </a:path>
              <a:path w="7190740" h="518794">
                <a:moveTo>
                  <a:pt x="7190663" y="9524"/>
                </a:moveTo>
                <a:lnTo>
                  <a:pt x="7185901" y="9524"/>
                </a:lnTo>
                <a:lnTo>
                  <a:pt x="7181138" y="4762"/>
                </a:lnTo>
                <a:lnTo>
                  <a:pt x="7190663" y="4762"/>
                </a:lnTo>
                <a:lnTo>
                  <a:pt x="7190663" y="9524"/>
                </a:lnTo>
                <a:close/>
              </a:path>
              <a:path w="7190740" h="518794">
                <a:moveTo>
                  <a:pt x="9525" y="513435"/>
                </a:moveTo>
                <a:lnTo>
                  <a:pt x="4762" y="508673"/>
                </a:lnTo>
                <a:lnTo>
                  <a:pt x="9525" y="508673"/>
                </a:lnTo>
                <a:lnTo>
                  <a:pt x="9525" y="513435"/>
                </a:lnTo>
                <a:close/>
              </a:path>
              <a:path w="7190740" h="518794">
                <a:moveTo>
                  <a:pt x="7181138" y="513435"/>
                </a:moveTo>
                <a:lnTo>
                  <a:pt x="9525" y="513435"/>
                </a:lnTo>
                <a:lnTo>
                  <a:pt x="9525" y="508673"/>
                </a:lnTo>
                <a:lnTo>
                  <a:pt x="7181138" y="508673"/>
                </a:lnTo>
                <a:lnTo>
                  <a:pt x="7181138" y="513435"/>
                </a:lnTo>
                <a:close/>
              </a:path>
              <a:path w="7190740" h="518794">
                <a:moveTo>
                  <a:pt x="7190663" y="513435"/>
                </a:moveTo>
                <a:lnTo>
                  <a:pt x="7181138" y="513435"/>
                </a:lnTo>
                <a:lnTo>
                  <a:pt x="7185901" y="508673"/>
                </a:lnTo>
                <a:lnTo>
                  <a:pt x="7190663" y="508673"/>
                </a:lnTo>
                <a:lnTo>
                  <a:pt x="7190663" y="513435"/>
                </a:lnTo>
                <a:close/>
              </a:path>
            </a:pathLst>
          </a:custGeom>
          <a:solidFill>
            <a:srgbClr val="2E5FA4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object 48"/>
          <p:cNvSpPr/>
          <p:nvPr/>
        </p:nvSpPr>
        <p:spPr>
          <a:xfrm>
            <a:off x="3817620" y="902208"/>
            <a:ext cx="1015365" cy="239395"/>
          </a:xfrm>
          <a:custGeom>
            <a:rect l="l" t="t" r="r" b="b"/>
            <a:pathLst>
              <a:path w="1015364" h="239394">
                <a:moveTo>
                  <a:pt x="0" y="0"/>
                </a:moveTo>
                <a:lnTo>
                  <a:pt x="1014984" y="0"/>
                </a:lnTo>
                <a:lnTo>
                  <a:pt x="1014984" y="239267"/>
                </a:lnTo>
                <a:lnTo>
                  <a:pt x="0" y="239267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object 49"/>
          <p:cNvSpPr txBox="1"/>
          <p:nvPr/>
        </p:nvSpPr>
        <p:spPr>
          <a:xfrm>
            <a:off x="4007142" y="908430"/>
            <a:ext cx="635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16375E"/>
                </a:solidFill>
                <a:latin typeface="微软雅黑" panose="020b0503020204020204" charset="-122"/>
                <a:cs typeface="微软雅黑" panose="020b0503020204020204" charset="-122"/>
              </a:rPr>
              <a:t>数据治理</a:t>
            </a:r>
            <a:endParaRPr sz="12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0" name="object 50"/>
          <p:cNvSpPr txBox="1"/>
          <p:nvPr/>
        </p:nvSpPr>
        <p:spPr>
          <a:xfrm>
            <a:off x="946403" y="1200911"/>
            <a:ext cx="916305" cy="297180"/>
          </a:xfrm>
          <a:prstGeom prst="rect">
            <a:avLst/>
          </a:prstGeom>
          <a:solidFill>
            <a:srgbClr val="4279D7"/>
          </a:solidFill>
        </p:spPr>
        <p:txBody>
          <a:bodyPr vert="horz" wrap="square" lIns="0" tIns="5905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1440">
              <a:lnSpc>
                <a:spcPct val="100000"/>
              </a:lnSpc>
              <a:spcBef>
                <a:spcPts val="465"/>
              </a:spcBef>
            </a:pPr>
            <a:r>
              <a:rPr sz="105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资源目</a:t>
            </a:r>
            <a:r>
              <a:rPr sz="1050" spc="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录</a:t>
            </a:r>
            <a:endParaRPr sz="10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1" name="object 51"/>
          <p:cNvSpPr txBox="1"/>
          <p:nvPr/>
        </p:nvSpPr>
        <p:spPr>
          <a:xfrm>
            <a:off x="3072383" y="1196339"/>
            <a:ext cx="1038225" cy="302260"/>
          </a:xfrm>
          <a:prstGeom prst="rect">
            <a:avLst/>
          </a:prstGeom>
          <a:solidFill>
            <a:srgbClr val="4279D7"/>
          </a:solidFill>
        </p:spPr>
        <p:txBody>
          <a:bodyPr vert="horz" wrap="square" lIns="0" tIns="6096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0805">
              <a:lnSpc>
                <a:spcPct val="100000"/>
              </a:lnSpc>
              <a:spcBef>
                <a:spcPts val="480"/>
              </a:spcBef>
            </a:pPr>
            <a:r>
              <a:rPr sz="105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分级分</a:t>
            </a:r>
            <a:r>
              <a:rPr sz="1050" spc="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类</a:t>
            </a:r>
            <a:endParaRPr sz="10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2" name="object 52"/>
          <p:cNvSpPr txBox="1"/>
          <p:nvPr/>
        </p:nvSpPr>
        <p:spPr>
          <a:xfrm>
            <a:off x="4226052" y="1196339"/>
            <a:ext cx="1071880" cy="302260"/>
          </a:xfrm>
          <a:prstGeom prst="rect">
            <a:avLst/>
          </a:prstGeom>
          <a:solidFill>
            <a:srgbClr val="4279D7"/>
          </a:solidFill>
        </p:spPr>
        <p:txBody>
          <a:bodyPr vert="horz" wrap="square" lIns="0" tIns="6096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0805">
              <a:lnSpc>
                <a:spcPct val="100000"/>
              </a:lnSpc>
              <a:spcBef>
                <a:spcPts val="480"/>
              </a:spcBef>
            </a:pPr>
            <a:r>
              <a:rPr sz="105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数据血</a:t>
            </a:r>
            <a:r>
              <a:rPr sz="1050" spc="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缘</a:t>
            </a:r>
            <a:endParaRPr sz="10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3" name="object 53"/>
          <p:cNvSpPr txBox="1"/>
          <p:nvPr/>
        </p:nvSpPr>
        <p:spPr>
          <a:xfrm>
            <a:off x="5413247" y="1200911"/>
            <a:ext cx="1082040" cy="297180"/>
          </a:xfrm>
          <a:prstGeom prst="rect">
            <a:avLst/>
          </a:prstGeom>
          <a:solidFill>
            <a:srgbClr val="4279D7"/>
          </a:solidFill>
        </p:spPr>
        <p:txBody>
          <a:bodyPr vert="horz" wrap="square" lIns="0" tIns="5905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1440">
              <a:lnSpc>
                <a:spcPct val="100000"/>
              </a:lnSpc>
              <a:spcBef>
                <a:spcPts val="465"/>
              </a:spcBef>
            </a:pPr>
            <a:r>
              <a:rPr sz="105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数据标</a:t>
            </a:r>
            <a:r>
              <a:rPr sz="1050" spc="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准</a:t>
            </a:r>
            <a:endParaRPr sz="10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4" name="object 54"/>
          <p:cNvSpPr txBox="1"/>
          <p:nvPr/>
        </p:nvSpPr>
        <p:spPr>
          <a:xfrm>
            <a:off x="1970532" y="1196339"/>
            <a:ext cx="993775" cy="302260"/>
          </a:xfrm>
          <a:prstGeom prst="rect">
            <a:avLst/>
          </a:prstGeom>
          <a:solidFill>
            <a:srgbClr val="4279D7"/>
          </a:solidFill>
        </p:spPr>
        <p:txBody>
          <a:bodyPr vert="horz" wrap="square" lIns="0" tIns="6096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1440">
              <a:lnSpc>
                <a:spcPct val="100000"/>
              </a:lnSpc>
              <a:spcBef>
                <a:spcPts val="480"/>
              </a:spcBef>
            </a:pPr>
            <a:r>
              <a:rPr sz="105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元数</a:t>
            </a:r>
            <a:r>
              <a:rPr sz="1050" spc="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据</a:t>
            </a:r>
            <a:endParaRPr sz="10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5" name="object 55"/>
          <p:cNvSpPr txBox="1"/>
          <p:nvPr/>
        </p:nvSpPr>
        <p:spPr>
          <a:xfrm>
            <a:off x="6626352" y="1196339"/>
            <a:ext cx="1100455" cy="302260"/>
          </a:xfrm>
          <a:prstGeom prst="rect">
            <a:avLst/>
          </a:prstGeom>
          <a:solidFill>
            <a:srgbClr val="4279D7"/>
          </a:solidFill>
        </p:spPr>
        <p:txBody>
          <a:bodyPr vert="horz" wrap="square" lIns="0" tIns="6096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1440">
              <a:lnSpc>
                <a:spcPct val="100000"/>
              </a:lnSpc>
              <a:spcBef>
                <a:spcPts val="480"/>
              </a:spcBef>
            </a:pPr>
            <a:r>
              <a:rPr sz="105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数据质</a:t>
            </a:r>
            <a:r>
              <a:rPr sz="1050" spc="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量</a:t>
            </a:r>
            <a:endParaRPr sz="1050">
              <a:latin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4"/>
          <p:cNvSpPr/>
          <p:nvPr/>
        </p:nvSpPr>
        <p:spPr>
          <a:xfrm>
            <a:off x="1011936" y="2602992"/>
            <a:ext cx="257810" cy="382905"/>
          </a:xfrm>
          <a:custGeom>
            <a:rect l="l" t="t" r="r" b="b"/>
            <a:pathLst>
              <a:path w="257809" h="382905">
                <a:moveTo>
                  <a:pt x="257555" y="128015"/>
                </a:moveTo>
                <a:lnTo>
                  <a:pt x="0" y="128015"/>
                </a:lnTo>
                <a:lnTo>
                  <a:pt x="128015" y="0"/>
                </a:lnTo>
                <a:lnTo>
                  <a:pt x="257555" y="128015"/>
                </a:lnTo>
                <a:close/>
              </a:path>
              <a:path w="257809" h="382905">
                <a:moveTo>
                  <a:pt x="193547" y="252983"/>
                </a:moveTo>
                <a:lnTo>
                  <a:pt x="64007" y="252983"/>
                </a:lnTo>
                <a:lnTo>
                  <a:pt x="64007" y="128015"/>
                </a:lnTo>
                <a:lnTo>
                  <a:pt x="193547" y="128015"/>
                </a:lnTo>
                <a:lnTo>
                  <a:pt x="193547" y="252983"/>
                </a:lnTo>
                <a:close/>
              </a:path>
              <a:path w="257809" h="382905">
                <a:moveTo>
                  <a:pt x="128015" y="382524"/>
                </a:moveTo>
                <a:lnTo>
                  <a:pt x="0" y="252983"/>
                </a:lnTo>
                <a:lnTo>
                  <a:pt x="257555" y="252983"/>
                </a:lnTo>
                <a:lnTo>
                  <a:pt x="128015" y="382524"/>
                </a:lnTo>
                <a:close/>
              </a:path>
            </a:pathLst>
          </a:custGeom>
          <a:solidFill>
            <a:srgbClr val="99ACD5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object 5"/>
          <p:cNvSpPr/>
          <p:nvPr/>
        </p:nvSpPr>
        <p:spPr>
          <a:xfrm>
            <a:off x="1007414" y="2598407"/>
            <a:ext cx="266700" cy="391160"/>
          </a:xfrm>
          <a:custGeom>
            <a:rect l="l" t="t" r="r" b="b"/>
            <a:pathLst>
              <a:path w="266700" h="391160">
                <a:moveTo>
                  <a:pt x="64173" y="137871"/>
                </a:moveTo>
                <a:lnTo>
                  <a:pt x="4724" y="137871"/>
                </a:lnTo>
                <a:lnTo>
                  <a:pt x="3149" y="137604"/>
                </a:lnTo>
                <a:lnTo>
                  <a:pt x="1752" y="136829"/>
                </a:lnTo>
                <a:lnTo>
                  <a:pt x="698" y="135648"/>
                </a:lnTo>
                <a:lnTo>
                  <a:pt x="88" y="134175"/>
                </a:lnTo>
                <a:lnTo>
                  <a:pt x="0" y="132575"/>
                </a:lnTo>
                <a:lnTo>
                  <a:pt x="431" y="131051"/>
                </a:lnTo>
                <a:lnTo>
                  <a:pt x="1358" y="129743"/>
                </a:lnTo>
                <a:lnTo>
                  <a:pt x="129768" y="1333"/>
                </a:lnTo>
                <a:lnTo>
                  <a:pt x="130975" y="457"/>
                </a:lnTo>
                <a:lnTo>
                  <a:pt x="132397" y="0"/>
                </a:lnTo>
                <a:lnTo>
                  <a:pt x="133883" y="0"/>
                </a:lnTo>
                <a:lnTo>
                  <a:pt x="135305" y="457"/>
                </a:lnTo>
                <a:lnTo>
                  <a:pt x="136512" y="1333"/>
                </a:lnTo>
                <a:lnTo>
                  <a:pt x="143243" y="8064"/>
                </a:lnTo>
                <a:lnTo>
                  <a:pt x="129768" y="8064"/>
                </a:lnTo>
                <a:lnTo>
                  <a:pt x="133140" y="11436"/>
                </a:lnTo>
                <a:lnTo>
                  <a:pt x="16218" y="128346"/>
                </a:lnTo>
                <a:lnTo>
                  <a:pt x="4724" y="128346"/>
                </a:lnTo>
                <a:lnTo>
                  <a:pt x="8089" y="136474"/>
                </a:lnTo>
                <a:lnTo>
                  <a:pt x="64173" y="136474"/>
                </a:lnTo>
                <a:lnTo>
                  <a:pt x="64173" y="137871"/>
                </a:lnTo>
                <a:close/>
              </a:path>
              <a:path w="266700" h="391160">
                <a:moveTo>
                  <a:pt x="133140" y="11436"/>
                </a:moveTo>
                <a:lnTo>
                  <a:pt x="129768" y="8064"/>
                </a:lnTo>
                <a:lnTo>
                  <a:pt x="136512" y="8064"/>
                </a:lnTo>
                <a:lnTo>
                  <a:pt x="133140" y="11436"/>
                </a:lnTo>
                <a:close/>
              </a:path>
              <a:path w="266700" h="391160">
                <a:moveTo>
                  <a:pt x="258178" y="136474"/>
                </a:moveTo>
                <a:lnTo>
                  <a:pt x="133140" y="11436"/>
                </a:lnTo>
                <a:lnTo>
                  <a:pt x="136512" y="8064"/>
                </a:lnTo>
                <a:lnTo>
                  <a:pt x="143243" y="8064"/>
                </a:lnTo>
                <a:lnTo>
                  <a:pt x="263525" y="128346"/>
                </a:lnTo>
                <a:lnTo>
                  <a:pt x="261556" y="128346"/>
                </a:lnTo>
                <a:lnTo>
                  <a:pt x="258178" y="136474"/>
                </a:lnTo>
                <a:close/>
              </a:path>
              <a:path w="266700" h="391160">
                <a:moveTo>
                  <a:pt x="8089" y="136474"/>
                </a:moveTo>
                <a:lnTo>
                  <a:pt x="4724" y="128346"/>
                </a:lnTo>
                <a:lnTo>
                  <a:pt x="16218" y="128346"/>
                </a:lnTo>
                <a:lnTo>
                  <a:pt x="8089" y="136474"/>
                </a:lnTo>
                <a:close/>
              </a:path>
              <a:path w="266700" h="391160">
                <a:moveTo>
                  <a:pt x="64173" y="136474"/>
                </a:moveTo>
                <a:lnTo>
                  <a:pt x="8089" y="136474"/>
                </a:lnTo>
                <a:lnTo>
                  <a:pt x="16218" y="128346"/>
                </a:lnTo>
                <a:lnTo>
                  <a:pt x="68935" y="128346"/>
                </a:lnTo>
                <a:lnTo>
                  <a:pt x="70408" y="128587"/>
                </a:lnTo>
                <a:lnTo>
                  <a:pt x="71729" y="129260"/>
                </a:lnTo>
                <a:lnTo>
                  <a:pt x="72783" y="130314"/>
                </a:lnTo>
                <a:lnTo>
                  <a:pt x="73456" y="131635"/>
                </a:lnTo>
                <a:lnTo>
                  <a:pt x="73698" y="133108"/>
                </a:lnTo>
                <a:lnTo>
                  <a:pt x="64173" y="133108"/>
                </a:lnTo>
                <a:lnTo>
                  <a:pt x="64173" y="136474"/>
                </a:lnTo>
                <a:close/>
              </a:path>
              <a:path w="266700" h="391160">
                <a:moveTo>
                  <a:pt x="250050" y="262763"/>
                </a:moveTo>
                <a:lnTo>
                  <a:pt x="197345" y="262763"/>
                </a:lnTo>
                <a:lnTo>
                  <a:pt x="195872" y="262534"/>
                </a:lnTo>
                <a:lnTo>
                  <a:pt x="194551" y="261848"/>
                </a:lnTo>
                <a:lnTo>
                  <a:pt x="193497" y="260794"/>
                </a:lnTo>
                <a:lnTo>
                  <a:pt x="192811" y="259473"/>
                </a:lnTo>
                <a:lnTo>
                  <a:pt x="192665" y="258533"/>
                </a:lnTo>
                <a:lnTo>
                  <a:pt x="192665" y="132575"/>
                </a:lnTo>
                <a:lnTo>
                  <a:pt x="197345" y="128346"/>
                </a:lnTo>
                <a:lnTo>
                  <a:pt x="250050" y="128346"/>
                </a:lnTo>
                <a:lnTo>
                  <a:pt x="254812" y="133108"/>
                </a:lnTo>
                <a:lnTo>
                  <a:pt x="202107" y="133108"/>
                </a:lnTo>
                <a:lnTo>
                  <a:pt x="197345" y="137871"/>
                </a:lnTo>
                <a:lnTo>
                  <a:pt x="202107" y="137871"/>
                </a:lnTo>
                <a:lnTo>
                  <a:pt x="202107" y="253237"/>
                </a:lnTo>
                <a:lnTo>
                  <a:pt x="197345" y="253237"/>
                </a:lnTo>
                <a:lnTo>
                  <a:pt x="202107" y="258000"/>
                </a:lnTo>
                <a:lnTo>
                  <a:pt x="254812" y="258000"/>
                </a:lnTo>
                <a:lnTo>
                  <a:pt x="250050" y="262763"/>
                </a:lnTo>
                <a:close/>
              </a:path>
              <a:path w="266700" h="391160">
                <a:moveTo>
                  <a:pt x="264836" y="136474"/>
                </a:moveTo>
                <a:lnTo>
                  <a:pt x="258178" y="136474"/>
                </a:lnTo>
                <a:lnTo>
                  <a:pt x="261556" y="128346"/>
                </a:lnTo>
                <a:lnTo>
                  <a:pt x="263525" y="128346"/>
                </a:lnTo>
                <a:lnTo>
                  <a:pt x="264922" y="129743"/>
                </a:lnTo>
                <a:lnTo>
                  <a:pt x="265836" y="131051"/>
                </a:lnTo>
                <a:lnTo>
                  <a:pt x="266280" y="132575"/>
                </a:lnTo>
                <a:lnTo>
                  <a:pt x="266192" y="134175"/>
                </a:lnTo>
                <a:lnTo>
                  <a:pt x="265582" y="135648"/>
                </a:lnTo>
                <a:lnTo>
                  <a:pt x="264836" y="136474"/>
                </a:lnTo>
                <a:close/>
              </a:path>
              <a:path w="266700" h="391160">
                <a:moveTo>
                  <a:pt x="64173" y="258000"/>
                </a:moveTo>
                <a:lnTo>
                  <a:pt x="64173" y="133108"/>
                </a:lnTo>
                <a:lnTo>
                  <a:pt x="68935" y="137871"/>
                </a:lnTo>
                <a:lnTo>
                  <a:pt x="73698" y="137871"/>
                </a:lnTo>
                <a:lnTo>
                  <a:pt x="73698" y="253237"/>
                </a:lnTo>
                <a:lnTo>
                  <a:pt x="68935" y="253237"/>
                </a:lnTo>
                <a:lnTo>
                  <a:pt x="64173" y="258000"/>
                </a:lnTo>
                <a:close/>
              </a:path>
              <a:path w="266700" h="391160">
                <a:moveTo>
                  <a:pt x="73698" y="137871"/>
                </a:moveTo>
                <a:lnTo>
                  <a:pt x="68935" y="137871"/>
                </a:lnTo>
                <a:lnTo>
                  <a:pt x="64173" y="133108"/>
                </a:lnTo>
                <a:lnTo>
                  <a:pt x="73698" y="133108"/>
                </a:lnTo>
                <a:lnTo>
                  <a:pt x="73698" y="137871"/>
                </a:lnTo>
                <a:close/>
              </a:path>
              <a:path w="266700" h="391160">
                <a:moveTo>
                  <a:pt x="202107" y="137871"/>
                </a:moveTo>
                <a:lnTo>
                  <a:pt x="197345" y="137871"/>
                </a:lnTo>
                <a:lnTo>
                  <a:pt x="202107" y="133108"/>
                </a:lnTo>
                <a:lnTo>
                  <a:pt x="202107" y="137871"/>
                </a:lnTo>
                <a:close/>
              </a:path>
              <a:path w="266700" h="391160">
                <a:moveTo>
                  <a:pt x="261556" y="137871"/>
                </a:moveTo>
                <a:lnTo>
                  <a:pt x="202107" y="137871"/>
                </a:lnTo>
                <a:lnTo>
                  <a:pt x="202107" y="133108"/>
                </a:lnTo>
                <a:lnTo>
                  <a:pt x="254812" y="133108"/>
                </a:lnTo>
                <a:lnTo>
                  <a:pt x="258178" y="136474"/>
                </a:lnTo>
                <a:lnTo>
                  <a:pt x="264836" y="136474"/>
                </a:lnTo>
                <a:lnTo>
                  <a:pt x="264515" y="136829"/>
                </a:lnTo>
                <a:lnTo>
                  <a:pt x="263118" y="137604"/>
                </a:lnTo>
                <a:lnTo>
                  <a:pt x="261556" y="137871"/>
                </a:lnTo>
                <a:close/>
              </a:path>
              <a:path w="266700" h="391160">
                <a:moveTo>
                  <a:pt x="133883" y="391109"/>
                </a:moveTo>
                <a:lnTo>
                  <a:pt x="132397" y="391109"/>
                </a:lnTo>
                <a:lnTo>
                  <a:pt x="130975" y="390652"/>
                </a:lnTo>
                <a:lnTo>
                  <a:pt x="129768" y="389775"/>
                </a:lnTo>
                <a:lnTo>
                  <a:pt x="1358" y="261366"/>
                </a:lnTo>
                <a:lnTo>
                  <a:pt x="431" y="260070"/>
                </a:lnTo>
                <a:lnTo>
                  <a:pt x="0" y="258533"/>
                </a:lnTo>
                <a:lnTo>
                  <a:pt x="88" y="256933"/>
                </a:lnTo>
                <a:lnTo>
                  <a:pt x="698" y="255460"/>
                </a:lnTo>
                <a:lnTo>
                  <a:pt x="1752" y="254279"/>
                </a:lnTo>
                <a:lnTo>
                  <a:pt x="3149" y="253504"/>
                </a:lnTo>
                <a:lnTo>
                  <a:pt x="4724" y="253237"/>
                </a:lnTo>
                <a:lnTo>
                  <a:pt x="64173" y="253237"/>
                </a:lnTo>
                <a:lnTo>
                  <a:pt x="64173" y="254635"/>
                </a:lnTo>
                <a:lnTo>
                  <a:pt x="8089" y="254635"/>
                </a:lnTo>
                <a:lnTo>
                  <a:pt x="4724" y="262763"/>
                </a:lnTo>
                <a:lnTo>
                  <a:pt x="16218" y="262763"/>
                </a:lnTo>
                <a:lnTo>
                  <a:pt x="133140" y="379673"/>
                </a:lnTo>
                <a:lnTo>
                  <a:pt x="129768" y="383044"/>
                </a:lnTo>
                <a:lnTo>
                  <a:pt x="143243" y="383044"/>
                </a:lnTo>
                <a:lnTo>
                  <a:pt x="136512" y="389775"/>
                </a:lnTo>
                <a:lnTo>
                  <a:pt x="135305" y="390652"/>
                </a:lnTo>
                <a:lnTo>
                  <a:pt x="133883" y="391109"/>
                </a:lnTo>
                <a:close/>
              </a:path>
              <a:path w="266700" h="391160">
                <a:moveTo>
                  <a:pt x="73698" y="258000"/>
                </a:moveTo>
                <a:lnTo>
                  <a:pt x="64173" y="258000"/>
                </a:lnTo>
                <a:lnTo>
                  <a:pt x="68935" y="253237"/>
                </a:lnTo>
                <a:lnTo>
                  <a:pt x="73698" y="253237"/>
                </a:lnTo>
                <a:lnTo>
                  <a:pt x="73698" y="258000"/>
                </a:lnTo>
                <a:close/>
              </a:path>
              <a:path w="266700" h="391160">
                <a:moveTo>
                  <a:pt x="202107" y="258000"/>
                </a:moveTo>
                <a:lnTo>
                  <a:pt x="197345" y="253237"/>
                </a:lnTo>
                <a:lnTo>
                  <a:pt x="202107" y="253237"/>
                </a:lnTo>
                <a:lnTo>
                  <a:pt x="202107" y="258000"/>
                </a:lnTo>
                <a:close/>
              </a:path>
              <a:path w="266700" h="391160">
                <a:moveTo>
                  <a:pt x="254812" y="258000"/>
                </a:moveTo>
                <a:lnTo>
                  <a:pt x="202107" y="258000"/>
                </a:lnTo>
                <a:lnTo>
                  <a:pt x="202107" y="253237"/>
                </a:lnTo>
                <a:lnTo>
                  <a:pt x="261556" y="253237"/>
                </a:lnTo>
                <a:lnTo>
                  <a:pt x="263118" y="253504"/>
                </a:lnTo>
                <a:lnTo>
                  <a:pt x="264515" y="254279"/>
                </a:lnTo>
                <a:lnTo>
                  <a:pt x="264836" y="254635"/>
                </a:lnTo>
                <a:lnTo>
                  <a:pt x="258178" y="254635"/>
                </a:lnTo>
                <a:lnTo>
                  <a:pt x="254812" y="258000"/>
                </a:lnTo>
                <a:close/>
              </a:path>
              <a:path w="266700" h="391160">
                <a:moveTo>
                  <a:pt x="16218" y="262763"/>
                </a:moveTo>
                <a:lnTo>
                  <a:pt x="4724" y="262763"/>
                </a:lnTo>
                <a:lnTo>
                  <a:pt x="8089" y="254635"/>
                </a:lnTo>
                <a:lnTo>
                  <a:pt x="16218" y="262763"/>
                </a:lnTo>
                <a:close/>
              </a:path>
              <a:path w="266700" h="391160">
                <a:moveTo>
                  <a:pt x="68935" y="262763"/>
                </a:moveTo>
                <a:lnTo>
                  <a:pt x="16218" y="262763"/>
                </a:lnTo>
                <a:lnTo>
                  <a:pt x="8089" y="254635"/>
                </a:lnTo>
                <a:lnTo>
                  <a:pt x="64173" y="254635"/>
                </a:lnTo>
                <a:lnTo>
                  <a:pt x="64173" y="258000"/>
                </a:lnTo>
                <a:lnTo>
                  <a:pt x="73698" y="258000"/>
                </a:lnTo>
                <a:lnTo>
                  <a:pt x="73456" y="259473"/>
                </a:lnTo>
                <a:lnTo>
                  <a:pt x="72783" y="260794"/>
                </a:lnTo>
                <a:lnTo>
                  <a:pt x="71729" y="261848"/>
                </a:lnTo>
                <a:lnTo>
                  <a:pt x="70408" y="262534"/>
                </a:lnTo>
                <a:lnTo>
                  <a:pt x="68935" y="262763"/>
                </a:lnTo>
                <a:close/>
              </a:path>
              <a:path w="266700" h="391160">
                <a:moveTo>
                  <a:pt x="143243" y="383044"/>
                </a:moveTo>
                <a:lnTo>
                  <a:pt x="136512" y="383044"/>
                </a:lnTo>
                <a:lnTo>
                  <a:pt x="133140" y="379673"/>
                </a:lnTo>
                <a:lnTo>
                  <a:pt x="258178" y="254635"/>
                </a:lnTo>
                <a:lnTo>
                  <a:pt x="261556" y="262763"/>
                </a:lnTo>
                <a:lnTo>
                  <a:pt x="263525" y="262763"/>
                </a:lnTo>
                <a:lnTo>
                  <a:pt x="143243" y="383044"/>
                </a:lnTo>
                <a:close/>
              </a:path>
              <a:path w="266700" h="391160">
                <a:moveTo>
                  <a:pt x="263525" y="262763"/>
                </a:moveTo>
                <a:lnTo>
                  <a:pt x="261556" y="262763"/>
                </a:lnTo>
                <a:lnTo>
                  <a:pt x="258178" y="254635"/>
                </a:lnTo>
                <a:lnTo>
                  <a:pt x="264836" y="254635"/>
                </a:lnTo>
                <a:lnTo>
                  <a:pt x="265582" y="255460"/>
                </a:lnTo>
                <a:lnTo>
                  <a:pt x="266192" y="256933"/>
                </a:lnTo>
                <a:lnTo>
                  <a:pt x="266280" y="258533"/>
                </a:lnTo>
                <a:lnTo>
                  <a:pt x="265836" y="260070"/>
                </a:lnTo>
                <a:lnTo>
                  <a:pt x="264922" y="261366"/>
                </a:lnTo>
                <a:lnTo>
                  <a:pt x="263525" y="262763"/>
                </a:lnTo>
                <a:close/>
              </a:path>
              <a:path w="266700" h="391160">
                <a:moveTo>
                  <a:pt x="136512" y="383044"/>
                </a:moveTo>
                <a:lnTo>
                  <a:pt x="129768" y="383044"/>
                </a:lnTo>
                <a:lnTo>
                  <a:pt x="133140" y="379673"/>
                </a:lnTo>
                <a:lnTo>
                  <a:pt x="136512" y="38304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object 6"/>
          <p:cNvSpPr txBox="1"/>
          <p:nvPr/>
        </p:nvSpPr>
        <p:spPr>
          <a:xfrm>
            <a:off x="1300454" y="2735364"/>
            <a:ext cx="502284" cy="1409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750">
                <a:latin typeface="宋体" panose="02010600030101010101" pitchFamily="2" charset="-122"/>
                <a:cs typeface="宋体" panose="02010600030101010101" pitchFamily="2" charset="-122"/>
              </a:rPr>
              <a:t>统一元数</a:t>
            </a:r>
            <a:r>
              <a:rPr sz="750" spc="0">
                <a:latin typeface="宋体" panose="02010600030101010101" pitchFamily="2" charset="-122"/>
                <a:cs typeface="宋体" panose="02010600030101010101" pitchFamily="2" charset="-122"/>
              </a:rPr>
              <a:t>据</a:t>
            </a:r>
            <a:endParaRPr sz="750"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2302764" y="2602992"/>
            <a:ext cx="257810" cy="382905"/>
          </a:xfrm>
          <a:custGeom>
            <a:rect l="l" t="t" r="r" b="b"/>
            <a:pathLst>
              <a:path w="257810" h="382905">
                <a:moveTo>
                  <a:pt x="257556" y="128015"/>
                </a:moveTo>
                <a:lnTo>
                  <a:pt x="0" y="128015"/>
                </a:lnTo>
                <a:lnTo>
                  <a:pt x="128016" y="0"/>
                </a:lnTo>
                <a:lnTo>
                  <a:pt x="257556" y="128015"/>
                </a:lnTo>
                <a:close/>
              </a:path>
              <a:path w="257810" h="382905">
                <a:moveTo>
                  <a:pt x="193548" y="252983"/>
                </a:moveTo>
                <a:lnTo>
                  <a:pt x="64008" y="252983"/>
                </a:lnTo>
                <a:lnTo>
                  <a:pt x="64008" y="128015"/>
                </a:lnTo>
                <a:lnTo>
                  <a:pt x="193548" y="128015"/>
                </a:lnTo>
                <a:lnTo>
                  <a:pt x="193548" y="252983"/>
                </a:lnTo>
                <a:close/>
              </a:path>
              <a:path w="257810" h="382905">
                <a:moveTo>
                  <a:pt x="128016" y="382524"/>
                </a:moveTo>
                <a:lnTo>
                  <a:pt x="0" y="252983"/>
                </a:lnTo>
                <a:lnTo>
                  <a:pt x="257556" y="252983"/>
                </a:lnTo>
                <a:lnTo>
                  <a:pt x="128016" y="382524"/>
                </a:lnTo>
                <a:close/>
              </a:path>
            </a:pathLst>
          </a:custGeom>
          <a:solidFill>
            <a:srgbClr val="99ACD5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object 8"/>
          <p:cNvSpPr/>
          <p:nvPr/>
        </p:nvSpPr>
        <p:spPr>
          <a:xfrm>
            <a:off x="2298344" y="2598407"/>
            <a:ext cx="266700" cy="391160"/>
          </a:xfrm>
          <a:custGeom>
            <a:rect l="l" t="t" r="r" b="b"/>
            <a:pathLst>
              <a:path w="266700" h="391160">
                <a:moveTo>
                  <a:pt x="64173" y="137871"/>
                </a:moveTo>
                <a:lnTo>
                  <a:pt x="4724" y="137871"/>
                </a:lnTo>
                <a:lnTo>
                  <a:pt x="3162" y="137604"/>
                </a:lnTo>
                <a:lnTo>
                  <a:pt x="1765" y="136829"/>
                </a:lnTo>
                <a:lnTo>
                  <a:pt x="698" y="135648"/>
                </a:lnTo>
                <a:lnTo>
                  <a:pt x="88" y="134175"/>
                </a:lnTo>
                <a:lnTo>
                  <a:pt x="0" y="132575"/>
                </a:lnTo>
                <a:lnTo>
                  <a:pt x="444" y="131051"/>
                </a:lnTo>
                <a:lnTo>
                  <a:pt x="1358" y="129743"/>
                </a:lnTo>
                <a:lnTo>
                  <a:pt x="129768" y="1333"/>
                </a:lnTo>
                <a:lnTo>
                  <a:pt x="130975" y="457"/>
                </a:lnTo>
                <a:lnTo>
                  <a:pt x="132397" y="0"/>
                </a:lnTo>
                <a:lnTo>
                  <a:pt x="133883" y="0"/>
                </a:lnTo>
                <a:lnTo>
                  <a:pt x="135305" y="457"/>
                </a:lnTo>
                <a:lnTo>
                  <a:pt x="136512" y="1333"/>
                </a:lnTo>
                <a:lnTo>
                  <a:pt x="143243" y="8064"/>
                </a:lnTo>
                <a:lnTo>
                  <a:pt x="129768" y="8064"/>
                </a:lnTo>
                <a:lnTo>
                  <a:pt x="133140" y="11436"/>
                </a:lnTo>
                <a:lnTo>
                  <a:pt x="16230" y="128346"/>
                </a:lnTo>
                <a:lnTo>
                  <a:pt x="4724" y="128346"/>
                </a:lnTo>
                <a:lnTo>
                  <a:pt x="8102" y="136474"/>
                </a:lnTo>
                <a:lnTo>
                  <a:pt x="64173" y="136474"/>
                </a:lnTo>
                <a:lnTo>
                  <a:pt x="64173" y="137871"/>
                </a:lnTo>
                <a:close/>
              </a:path>
              <a:path w="266700" h="391160">
                <a:moveTo>
                  <a:pt x="133140" y="11436"/>
                </a:moveTo>
                <a:lnTo>
                  <a:pt x="129768" y="8064"/>
                </a:lnTo>
                <a:lnTo>
                  <a:pt x="136512" y="8064"/>
                </a:lnTo>
                <a:lnTo>
                  <a:pt x="133140" y="11436"/>
                </a:lnTo>
                <a:close/>
              </a:path>
              <a:path w="266700" h="391160">
                <a:moveTo>
                  <a:pt x="258190" y="136474"/>
                </a:moveTo>
                <a:lnTo>
                  <a:pt x="133140" y="11436"/>
                </a:lnTo>
                <a:lnTo>
                  <a:pt x="136512" y="8064"/>
                </a:lnTo>
                <a:lnTo>
                  <a:pt x="143243" y="8064"/>
                </a:lnTo>
                <a:lnTo>
                  <a:pt x="263525" y="128346"/>
                </a:lnTo>
                <a:lnTo>
                  <a:pt x="261556" y="128346"/>
                </a:lnTo>
                <a:lnTo>
                  <a:pt x="258190" y="136474"/>
                </a:lnTo>
                <a:close/>
              </a:path>
              <a:path w="266700" h="391160">
                <a:moveTo>
                  <a:pt x="8102" y="136474"/>
                </a:moveTo>
                <a:lnTo>
                  <a:pt x="4724" y="128346"/>
                </a:lnTo>
                <a:lnTo>
                  <a:pt x="16230" y="128346"/>
                </a:lnTo>
                <a:lnTo>
                  <a:pt x="8102" y="136474"/>
                </a:lnTo>
                <a:close/>
              </a:path>
              <a:path w="266700" h="391160">
                <a:moveTo>
                  <a:pt x="64173" y="136474"/>
                </a:moveTo>
                <a:lnTo>
                  <a:pt x="8102" y="136474"/>
                </a:lnTo>
                <a:lnTo>
                  <a:pt x="16230" y="128346"/>
                </a:lnTo>
                <a:lnTo>
                  <a:pt x="68935" y="128346"/>
                </a:lnTo>
                <a:lnTo>
                  <a:pt x="70408" y="128587"/>
                </a:lnTo>
                <a:lnTo>
                  <a:pt x="71729" y="129260"/>
                </a:lnTo>
                <a:lnTo>
                  <a:pt x="72783" y="130314"/>
                </a:lnTo>
                <a:lnTo>
                  <a:pt x="73469" y="131635"/>
                </a:lnTo>
                <a:lnTo>
                  <a:pt x="73698" y="133108"/>
                </a:lnTo>
                <a:lnTo>
                  <a:pt x="64173" y="133108"/>
                </a:lnTo>
                <a:lnTo>
                  <a:pt x="64173" y="136474"/>
                </a:lnTo>
                <a:close/>
              </a:path>
              <a:path w="266700" h="391160">
                <a:moveTo>
                  <a:pt x="250062" y="262763"/>
                </a:moveTo>
                <a:lnTo>
                  <a:pt x="197345" y="262763"/>
                </a:lnTo>
                <a:lnTo>
                  <a:pt x="195872" y="262534"/>
                </a:lnTo>
                <a:lnTo>
                  <a:pt x="194551" y="261848"/>
                </a:lnTo>
                <a:lnTo>
                  <a:pt x="193497" y="260794"/>
                </a:lnTo>
                <a:lnTo>
                  <a:pt x="192824" y="259473"/>
                </a:lnTo>
                <a:lnTo>
                  <a:pt x="192670" y="258533"/>
                </a:lnTo>
                <a:lnTo>
                  <a:pt x="192670" y="132575"/>
                </a:lnTo>
                <a:lnTo>
                  <a:pt x="197345" y="128346"/>
                </a:lnTo>
                <a:lnTo>
                  <a:pt x="250062" y="128346"/>
                </a:lnTo>
                <a:lnTo>
                  <a:pt x="254825" y="133108"/>
                </a:lnTo>
                <a:lnTo>
                  <a:pt x="202107" y="133108"/>
                </a:lnTo>
                <a:lnTo>
                  <a:pt x="197345" y="137871"/>
                </a:lnTo>
                <a:lnTo>
                  <a:pt x="202107" y="137871"/>
                </a:lnTo>
                <a:lnTo>
                  <a:pt x="202107" y="253237"/>
                </a:lnTo>
                <a:lnTo>
                  <a:pt x="197345" y="253237"/>
                </a:lnTo>
                <a:lnTo>
                  <a:pt x="202107" y="258000"/>
                </a:lnTo>
                <a:lnTo>
                  <a:pt x="254825" y="258000"/>
                </a:lnTo>
                <a:lnTo>
                  <a:pt x="250062" y="262763"/>
                </a:lnTo>
                <a:close/>
              </a:path>
              <a:path w="266700" h="391160">
                <a:moveTo>
                  <a:pt x="264845" y="136474"/>
                </a:moveTo>
                <a:lnTo>
                  <a:pt x="258190" y="136474"/>
                </a:lnTo>
                <a:lnTo>
                  <a:pt x="261556" y="128346"/>
                </a:lnTo>
                <a:lnTo>
                  <a:pt x="263525" y="128346"/>
                </a:lnTo>
                <a:lnTo>
                  <a:pt x="264921" y="129743"/>
                </a:lnTo>
                <a:lnTo>
                  <a:pt x="265849" y="131051"/>
                </a:lnTo>
                <a:lnTo>
                  <a:pt x="266280" y="132575"/>
                </a:lnTo>
                <a:lnTo>
                  <a:pt x="266191" y="134175"/>
                </a:lnTo>
                <a:lnTo>
                  <a:pt x="265582" y="135648"/>
                </a:lnTo>
                <a:lnTo>
                  <a:pt x="264845" y="136474"/>
                </a:lnTo>
                <a:close/>
              </a:path>
              <a:path w="266700" h="391160">
                <a:moveTo>
                  <a:pt x="64173" y="258000"/>
                </a:moveTo>
                <a:lnTo>
                  <a:pt x="64173" y="133108"/>
                </a:lnTo>
                <a:lnTo>
                  <a:pt x="68935" y="137871"/>
                </a:lnTo>
                <a:lnTo>
                  <a:pt x="73698" y="137871"/>
                </a:lnTo>
                <a:lnTo>
                  <a:pt x="73698" y="253237"/>
                </a:lnTo>
                <a:lnTo>
                  <a:pt x="68935" y="253237"/>
                </a:lnTo>
                <a:lnTo>
                  <a:pt x="64173" y="258000"/>
                </a:lnTo>
                <a:close/>
              </a:path>
              <a:path w="266700" h="391160">
                <a:moveTo>
                  <a:pt x="73698" y="137871"/>
                </a:moveTo>
                <a:lnTo>
                  <a:pt x="68935" y="137871"/>
                </a:lnTo>
                <a:lnTo>
                  <a:pt x="64173" y="133108"/>
                </a:lnTo>
                <a:lnTo>
                  <a:pt x="73698" y="133108"/>
                </a:lnTo>
                <a:lnTo>
                  <a:pt x="73698" y="137871"/>
                </a:lnTo>
                <a:close/>
              </a:path>
              <a:path w="266700" h="391160">
                <a:moveTo>
                  <a:pt x="202107" y="137871"/>
                </a:moveTo>
                <a:lnTo>
                  <a:pt x="197345" y="137871"/>
                </a:lnTo>
                <a:lnTo>
                  <a:pt x="202107" y="133108"/>
                </a:lnTo>
                <a:lnTo>
                  <a:pt x="202107" y="137871"/>
                </a:lnTo>
                <a:close/>
              </a:path>
              <a:path w="266700" h="391160">
                <a:moveTo>
                  <a:pt x="261556" y="137871"/>
                </a:moveTo>
                <a:lnTo>
                  <a:pt x="202107" y="137871"/>
                </a:lnTo>
                <a:lnTo>
                  <a:pt x="202107" y="133108"/>
                </a:lnTo>
                <a:lnTo>
                  <a:pt x="254825" y="133108"/>
                </a:lnTo>
                <a:lnTo>
                  <a:pt x="258190" y="136474"/>
                </a:lnTo>
                <a:lnTo>
                  <a:pt x="264845" y="136474"/>
                </a:lnTo>
                <a:lnTo>
                  <a:pt x="264528" y="136829"/>
                </a:lnTo>
                <a:lnTo>
                  <a:pt x="263131" y="137604"/>
                </a:lnTo>
                <a:lnTo>
                  <a:pt x="261556" y="137871"/>
                </a:lnTo>
                <a:close/>
              </a:path>
              <a:path w="266700" h="391160">
                <a:moveTo>
                  <a:pt x="133883" y="391109"/>
                </a:moveTo>
                <a:lnTo>
                  <a:pt x="132397" y="391109"/>
                </a:lnTo>
                <a:lnTo>
                  <a:pt x="130975" y="390652"/>
                </a:lnTo>
                <a:lnTo>
                  <a:pt x="129768" y="389775"/>
                </a:lnTo>
                <a:lnTo>
                  <a:pt x="1358" y="261366"/>
                </a:lnTo>
                <a:lnTo>
                  <a:pt x="444" y="260070"/>
                </a:lnTo>
                <a:lnTo>
                  <a:pt x="0" y="258533"/>
                </a:lnTo>
                <a:lnTo>
                  <a:pt x="88" y="256933"/>
                </a:lnTo>
                <a:lnTo>
                  <a:pt x="698" y="255460"/>
                </a:lnTo>
                <a:lnTo>
                  <a:pt x="1765" y="254279"/>
                </a:lnTo>
                <a:lnTo>
                  <a:pt x="3162" y="253504"/>
                </a:lnTo>
                <a:lnTo>
                  <a:pt x="4724" y="253237"/>
                </a:lnTo>
                <a:lnTo>
                  <a:pt x="64173" y="253237"/>
                </a:lnTo>
                <a:lnTo>
                  <a:pt x="64173" y="254635"/>
                </a:lnTo>
                <a:lnTo>
                  <a:pt x="8102" y="254635"/>
                </a:lnTo>
                <a:lnTo>
                  <a:pt x="4724" y="262763"/>
                </a:lnTo>
                <a:lnTo>
                  <a:pt x="16230" y="262763"/>
                </a:lnTo>
                <a:lnTo>
                  <a:pt x="133140" y="379673"/>
                </a:lnTo>
                <a:lnTo>
                  <a:pt x="129768" y="383044"/>
                </a:lnTo>
                <a:lnTo>
                  <a:pt x="143243" y="383044"/>
                </a:lnTo>
                <a:lnTo>
                  <a:pt x="136512" y="389775"/>
                </a:lnTo>
                <a:lnTo>
                  <a:pt x="135305" y="390652"/>
                </a:lnTo>
                <a:lnTo>
                  <a:pt x="133883" y="391109"/>
                </a:lnTo>
                <a:close/>
              </a:path>
              <a:path w="266700" h="391160">
                <a:moveTo>
                  <a:pt x="73698" y="258000"/>
                </a:moveTo>
                <a:lnTo>
                  <a:pt x="64173" y="258000"/>
                </a:lnTo>
                <a:lnTo>
                  <a:pt x="68935" y="253237"/>
                </a:lnTo>
                <a:lnTo>
                  <a:pt x="73698" y="253237"/>
                </a:lnTo>
                <a:lnTo>
                  <a:pt x="73698" y="258000"/>
                </a:lnTo>
                <a:close/>
              </a:path>
              <a:path w="266700" h="391160">
                <a:moveTo>
                  <a:pt x="202107" y="258000"/>
                </a:moveTo>
                <a:lnTo>
                  <a:pt x="197345" y="253237"/>
                </a:lnTo>
                <a:lnTo>
                  <a:pt x="202107" y="253237"/>
                </a:lnTo>
                <a:lnTo>
                  <a:pt x="202107" y="258000"/>
                </a:lnTo>
                <a:close/>
              </a:path>
              <a:path w="266700" h="391160">
                <a:moveTo>
                  <a:pt x="254825" y="258000"/>
                </a:moveTo>
                <a:lnTo>
                  <a:pt x="202107" y="258000"/>
                </a:lnTo>
                <a:lnTo>
                  <a:pt x="202107" y="253237"/>
                </a:lnTo>
                <a:lnTo>
                  <a:pt x="261556" y="253237"/>
                </a:lnTo>
                <a:lnTo>
                  <a:pt x="263131" y="253504"/>
                </a:lnTo>
                <a:lnTo>
                  <a:pt x="264528" y="254279"/>
                </a:lnTo>
                <a:lnTo>
                  <a:pt x="264845" y="254635"/>
                </a:lnTo>
                <a:lnTo>
                  <a:pt x="258190" y="254635"/>
                </a:lnTo>
                <a:lnTo>
                  <a:pt x="254825" y="258000"/>
                </a:lnTo>
                <a:close/>
              </a:path>
              <a:path w="266700" h="391160">
                <a:moveTo>
                  <a:pt x="16230" y="262763"/>
                </a:moveTo>
                <a:lnTo>
                  <a:pt x="4724" y="262763"/>
                </a:lnTo>
                <a:lnTo>
                  <a:pt x="8102" y="254635"/>
                </a:lnTo>
                <a:lnTo>
                  <a:pt x="16230" y="262763"/>
                </a:lnTo>
                <a:close/>
              </a:path>
              <a:path w="266700" h="391160">
                <a:moveTo>
                  <a:pt x="68935" y="262763"/>
                </a:moveTo>
                <a:lnTo>
                  <a:pt x="16230" y="262763"/>
                </a:lnTo>
                <a:lnTo>
                  <a:pt x="8102" y="254635"/>
                </a:lnTo>
                <a:lnTo>
                  <a:pt x="64173" y="254635"/>
                </a:lnTo>
                <a:lnTo>
                  <a:pt x="64173" y="258000"/>
                </a:lnTo>
                <a:lnTo>
                  <a:pt x="73698" y="258000"/>
                </a:lnTo>
                <a:lnTo>
                  <a:pt x="73469" y="259473"/>
                </a:lnTo>
                <a:lnTo>
                  <a:pt x="72783" y="260794"/>
                </a:lnTo>
                <a:lnTo>
                  <a:pt x="71729" y="261848"/>
                </a:lnTo>
                <a:lnTo>
                  <a:pt x="70408" y="262534"/>
                </a:lnTo>
                <a:lnTo>
                  <a:pt x="68935" y="262763"/>
                </a:lnTo>
                <a:close/>
              </a:path>
              <a:path w="266700" h="391160">
                <a:moveTo>
                  <a:pt x="143243" y="383044"/>
                </a:moveTo>
                <a:lnTo>
                  <a:pt x="136512" y="383044"/>
                </a:lnTo>
                <a:lnTo>
                  <a:pt x="133140" y="379673"/>
                </a:lnTo>
                <a:lnTo>
                  <a:pt x="258190" y="254635"/>
                </a:lnTo>
                <a:lnTo>
                  <a:pt x="261556" y="262763"/>
                </a:lnTo>
                <a:lnTo>
                  <a:pt x="263525" y="262763"/>
                </a:lnTo>
                <a:lnTo>
                  <a:pt x="143243" y="383044"/>
                </a:lnTo>
                <a:close/>
              </a:path>
              <a:path w="266700" h="391160">
                <a:moveTo>
                  <a:pt x="263525" y="262763"/>
                </a:moveTo>
                <a:lnTo>
                  <a:pt x="261556" y="262763"/>
                </a:lnTo>
                <a:lnTo>
                  <a:pt x="258190" y="254635"/>
                </a:lnTo>
                <a:lnTo>
                  <a:pt x="264845" y="254635"/>
                </a:lnTo>
                <a:lnTo>
                  <a:pt x="265582" y="255460"/>
                </a:lnTo>
                <a:lnTo>
                  <a:pt x="266191" y="256933"/>
                </a:lnTo>
                <a:lnTo>
                  <a:pt x="266280" y="258533"/>
                </a:lnTo>
                <a:lnTo>
                  <a:pt x="265849" y="260070"/>
                </a:lnTo>
                <a:lnTo>
                  <a:pt x="264921" y="261366"/>
                </a:lnTo>
                <a:lnTo>
                  <a:pt x="263525" y="262763"/>
                </a:lnTo>
                <a:close/>
              </a:path>
              <a:path w="266700" h="391160">
                <a:moveTo>
                  <a:pt x="136512" y="383044"/>
                </a:moveTo>
                <a:lnTo>
                  <a:pt x="129768" y="383044"/>
                </a:lnTo>
                <a:lnTo>
                  <a:pt x="133140" y="379673"/>
                </a:lnTo>
                <a:lnTo>
                  <a:pt x="136512" y="38304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object 9"/>
          <p:cNvSpPr txBox="1"/>
          <p:nvPr/>
        </p:nvSpPr>
        <p:spPr>
          <a:xfrm>
            <a:off x="2613786" y="2735364"/>
            <a:ext cx="407034" cy="1409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750">
                <a:latin typeface="宋体" panose="02010600030101010101" pitchFamily="2" charset="-122"/>
                <a:cs typeface="宋体" panose="02010600030101010101" pitchFamily="2" charset="-122"/>
              </a:rPr>
              <a:t>统一访</a:t>
            </a:r>
            <a:r>
              <a:rPr sz="750" spc="0">
                <a:latin typeface="宋体" panose="02010600030101010101" pitchFamily="2" charset="-122"/>
                <a:cs typeface="宋体" panose="02010600030101010101" pitchFamily="2" charset="-122"/>
              </a:rPr>
              <a:t>问</a:t>
            </a:r>
            <a:endParaRPr sz="750"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3421379" y="2602992"/>
            <a:ext cx="257810" cy="382905"/>
          </a:xfrm>
          <a:custGeom>
            <a:rect l="l" t="t" r="r" b="b"/>
            <a:pathLst>
              <a:path w="257810" h="382905">
                <a:moveTo>
                  <a:pt x="257556" y="128015"/>
                </a:moveTo>
                <a:lnTo>
                  <a:pt x="0" y="128015"/>
                </a:lnTo>
                <a:lnTo>
                  <a:pt x="129540" y="0"/>
                </a:lnTo>
                <a:lnTo>
                  <a:pt x="257556" y="128015"/>
                </a:lnTo>
                <a:close/>
              </a:path>
              <a:path w="257810" h="382905">
                <a:moveTo>
                  <a:pt x="193548" y="252983"/>
                </a:moveTo>
                <a:lnTo>
                  <a:pt x="65532" y="252983"/>
                </a:lnTo>
                <a:lnTo>
                  <a:pt x="65532" y="128015"/>
                </a:lnTo>
                <a:lnTo>
                  <a:pt x="193548" y="128015"/>
                </a:lnTo>
                <a:lnTo>
                  <a:pt x="193548" y="252983"/>
                </a:lnTo>
                <a:close/>
              </a:path>
              <a:path w="257810" h="382905">
                <a:moveTo>
                  <a:pt x="129540" y="382524"/>
                </a:moveTo>
                <a:lnTo>
                  <a:pt x="0" y="252983"/>
                </a:lnTo>
                <a:lnTo>
                  <a:pt x="257556" y="252983"/>
                </a:lnTo>
                <a:lnTo>
                  <a:pt x="129540" y="382524"/>
                </a:lnTo>
                <a:close/>
              </a:path>
            </a:pathLst>
          </a:custGeom>
          <a:solidFill>
            <a:srgbClr val="99ACD5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object 11"/>
          <p:cNvSpPr/>
          <p:nvPr/>
        </p:nvSpPr>
        <p:spPr>
          <a:xfrm>
            <a:off x="3417341" y="2598407"/>
            <a:ext cx="266700" cy="391160"/>
          </a:xfrm>
          <a:custGeom>
            <a:rect l="l" t="t" r="r" b="b"/>
            <a:pathLst>
              <a:path w="266700" h="391160">
                <a:moveTo>
                  <a:pt x="64185" y="137871"/>
                </a:moveTo>
                <a:lnTo>
                  <a:pt x="4737" y="137871"/>
                </a:lnTo>
                <a:lnTo>
                  <a:pt x="3162" y="137604"/>
                </a:lnTo>
                <a:lnTo>
                  <a:pt x="1765" y="136829"/>
                </a:lnTo>
                <a:lnTo>
                  <a:pt x="698" y="135648"/>
                </a:lnTo>
                <a:lnTo>
                  <a:pt x="88" y="134175"/>
                </a:lnTo>
                <a:lnTo>
                  <a:pt x="0" y="132575"/>
                </a:lnTo>
                <a:lnTo>
                  <a:pt x="444" y="131051"/>
                </a:lnTo>
                <a:lnTo>
                  <a:pt x="1371" y="129743"/>
                </a:lnTo>
                <a:lnTo>
                  <a:pt x="129781" y="1333"/>
                </a:lnTo>
                <a:lnTo>
                  <a:pt x="130987" y="457"/>
                </a:lnTo>
                <a:lnTo>
                  <a:pt x="132397" y="0"/>
                </a:lnTo>
                <a:lnTo>
                  <a:pt x="133896" y="0"/>
                </a:lnTo>
                <a:lnTo>
                  <a:pt x="135305" y="457"/>
                </a:lnTo>
                <a:lnTo>
                  <a:pt x="136512" y="1333"/>
                </a:lnTo>
                <a:lnTo>
                  <a:pt x="143243" y="8064"/>
                </a:lnTo>
                <a:lnTo>
                  <a:pt x="129781" y="8064"/>
                </a:lnTo>
                <a:lnTo>
                  <a:pt x="133146" y="11430"/>
                </a:lnTo>
                <a:lnTo>
                  <a:pt x="16230" y="128346"/>
                </a:lnTo>
                <a:lnTo>
                  <a:pt x="4737" y="128346"/>
                </a:lnTo>
                <a:lnTo>
                  <a:pt x="8102" y="136474"/>
                </a:lnTo>
                <a:lnTo>
                  <a:pt x="64185" y="136474"/>
                </a:lnTo>
                <a:lnTo>
                  <a:pt x="64185" y="137871"/>
                </a:lnTo>
                <a:close/>
              </a:path>
              <a:path w="266700" h="391160">
                <a:moveTo>
                  <a:pt x="133146" y="11430"/>
                </a:moveTo>
                <a:lnTo>
                  <a:pt x="129781" y="8064"/>
                </a:lnTo>
                <a:lnTo>
                  <a:pt x="136512" y="8064"/>
                </a:lnTo>
                <a:lnTo>
                  <a:pt x="133146" y="11430"/>
                </a:lnTo>
                <a:close/>
              </a:path>
              <a:path w="266700" h="391160">
                <a:moveTo>
                  <a:pt x="258190" y="136474"/>
                </a:moveTo>
                <a:lnTo>
                  <a:pt x="133146" y="11430"/>
                </a:lnTo>
                <a:lnTo>
                  <a:pt x="136512" y="8064"/>
                </a:lnTo>
                <a:lnTo>
                  <a:pt x="143243" y="8064"/>
                </a:lnTo>
                <a:lnTo>
                  <a:pt x="263525" y="128346"/>
                </a:lnTo>
                <a:lnTo>
                  <a:pt x="261556" y="128346"/>
                </a:lnTo>
                <a:lnTo>
                  <a:pt x="258190" y="136474"/>
                </a:lnTo>
                <a:close/>
              </a:path>
              <a:path w="266700" h="391160">
                <a:moveTo>
                  <a:pt x="8102" y="136474"/>
                </a:moveTo>
                <a:lnTo>
                  <a:pt x="4737" y="128346"/>
                </a:lnTo>
                <a:lnTo>
                  <a:pt x="16230" y="128346"/>
                </a:lnTo>
                <a:lnTo>
                  <a:pt x="8102" y="136474"/>
                </a:lnTo>
                <a:close/>
              </a:path>
              <a:path w="266700" h="391160">
                <a:moveTo>
                  <a:pt x="64185" y="136474"/>
                </a:moveTo>
                <a:lnTo>
                  <a:pt x="8102" y="136474"/>
                </a:lnTo>
                <a:lnTo>
                  <a:pt x="16230" y="128346"/>
                </a:lnTo>
                <a:lnTo>
                  <a:pt x="68948" y="128346"/>
                </a:lnTo>
                <a:lnTo>
                  <a:pt x="70408" y="128587"/>
                </a:lnTo>
                <a:lnTo>
                  <a:pt x="71742" y="129260"/>
                </a:lnTo>
                <a:lnTo>
                  <a:pt x="72796" y="130314"/>
                </a:lnTo>
                <a:lnTo>
                  <a:pt x="73469" y="131635"/>
                </a:lnTo>
                <a:lnTo>
                  <a:pt x="73710" y="133108"/>
                </a:lnTo>
                <a:lnTo>
                  <a:pt x="64185" y="133108"/>
                </a:lnTo>
                <a:lnTo>
                  <a:pt x="64185" y="136474"/>
                </a:lnTo>
                <a:close/>
              </a:path>
              <a:path w="266700" h="391160">
                <a:moveTo>
                  <a:pt x="250062" y="262763"/>
                </a:moveTo>
                <a:lnTo>
                  <a:pt x="197358" y="262763"/>
                </a:lnTo>
                <a:lnTo>
                  <a:pt x="195884" y="262534"/>
                </a:lnTo>
                <a:lnTo>
                  <a:pt x="194551" y="261848"/>
                </a:lnTo>
                <a:lnTo>
                  <a:pt x="193497" y="260794"/>
                </a:lnTo>
                <a:lnTo>
                  <a:pt x="192824" y="259473"/>
                </a:lnTo>
                <a:lnTo>
                  <a:pt x="192678" y="258533"/>
                </a:lnTo>
                <a:lnTo>
                  <a:pt x="192678" y="132575"/>
                </a:lnTo>
                <a:lnTo>
                  <a:pt x="197358" y="128346"/>
                </a:lnTo>
                <a:lnTo>
                  <a:pt x="250062" y="128346"/>
                </a:lnTo>
                <a:lnTo>
                  <a:pt x="254825" y="133108"/>
                </a:lnTo>
                <a:lnTo>
                  <a:pt x="202120" y="133108"/>
                </a:lnTo>
                <a:lnTo>
                  <a:pt x="197358" y="137871"/>
                </a:lnTo>
                <a:lnTo>
                  <a:pt x="202120" y="137871"/>
                </a:lnTo>
                <a:lnTo>
                  <a:pt x="202120" y="253237"/>
                </a:lnTo>
                <a:lnTo>
                  <a:pt x="197358" y="253237"/>
                </a:lnTo>
                <a:lnTo>
                  <a:pt x="202120" y="258000"/>
                </a:lnTo>
                <a:lnTo>
                  <a:pt x="254825" y="258000"/>
                </a:lnTo>
                <a:lnTo>
                  <a:pt x="250062" y="262763"/>
                </a:lnTo>
                <a:close/>
              </a:path>
              <a:path w="266700" h="391160">
                <a:moveTo>
                  <a:pt x="264849" y="136474"/>
                </a:moveTo>
                <a:lnTo>
                  <a:pt x="258190" y="136474"/>
                </a:lnTo>
                <a:lnTo>
                  <a:pt x="261556" y="128346"/>
                </a:lnTo>
                <a:lnTo>
                  <a:pt x="263525" y="128346"/>
                </a:lnTo>
                <a:lnTo>
                  <a:pt x="264922" y="129743"/>
                </a:lnTo>
                <a:lnTo>
                  <a:pt x="265849" y="131051"/>
                </a:lnTo>
                <a:lnTo>
                  <a:pt x="266293" y="132575"/>
                </a:lnTo>
                <a:lnTo>
                  <a:pt x="266204" y="134175"/>
                </a:lnTo>
                <a:lnTo>
                  <a:pt x="265595" y="135648"/>
                </a:lnTo>
                <a:lnTo>
                  <a:pt x="264849" y="136474"/>
                </a:lnTo>
                <a:close/>
              </a:path>
              <a:path w="266700" h="391160">
                <a:moveTo>
                  <a:pt x="64185" y="258000"/>
                </a:moveTo>
                <a:lnTo>
                  <a:pt x="64185" y="133108"/>
                </a:lnTo>
                <a:lnTo>
                  <a:pt x="68948" y="137871"/>
                </a:lnTo>
                <a:lnTo>
                  <a:pt x="73710" y="137871"/>
                </a:lnTo>
                <a:lnTo>
                  <a:pt x="73710" y="253237"/>
                </a:lnTo>
                <a:lnTo>
                  <a:pt x="68948" y="253237"/>
                </a:lnTo>
                <a:lnTo>
                  <a:pt x="64185" y="258000"/>
                </a:lnTo>
                <a:close/>
              </a:path>
              <a:path w="266700" h="391160">
                <a:moveTo>
                  <a:pt x="73710" y="137871"/>
                </a:moveTo>
                <a:lnTo>
                  <a:pt x="68948" y="137871"/>
                </a:lnTo>
                <a:lnTo>
                  <a:pt x="64185" y="133108"/>
                </a:lnTo>
                <a:lnTo>
                  <a:pt x="73710" y="133108"/>
                </a:lnTo>
                <a:lnTo>
                  <a:pt x="73710" y="137871"/>
                </a:lnTo>
                <a:close/>
              </a:path>
              <a:path w="266700" h="391160">
                <a:moveTo>
                  <a:pt x="202120" y="137871"/>
                </a:moveTo>
                <a:lnTo>
                  <a:pt x="197358" y="137871"/>
                </a:lnTo>
                <a:lnTo>
                  <a:pt x="202120" y="133108"/>
                </a:lnTo>
                <a:lnTo>
                  <a:pt x="202120" y="137871"/>
                </a:lnTo>
                <a:close/>
              </a:path>
              <a:path w="266700" h="391160">
                <a:moveTo>
                  <a:pt x="261556" y="137871"/>
                </a:moveTo>
                <a:lnTo>
                  <a:pt x="202120" y="137871"/>
                </a:lnTo>
                <a:lnTo>
                  <a:pt x="202120" y="133108"/>
                </a:lnTo>
                <a:lnTo>
                  <a:pt x="254825" y="133108"/>
                </a:lnTo>
                <a:lnTo>
                  <a:pt x="258190" y="136474"/>
                </a:lnTo>
                <a:lnTo>
                  <a:pt x="264849" y="136474"/>
                </a:lnTo>
                <a:lnTo>
                  <a:pt x="264528" y="136829"/>
                </a:lnTo>
                <a:lnTo>
                  <a:pt x="263131" y="137604"/>
                </a:lnTo>
                <a:lnTo>
                  <a:pt x="261556" y="137871"/>
                </a:lnTo>
                <a:close/>
              </a:path>
              <a:path w="266700" h="391160">
                <a:moveTo>
                  <a:pt x="133896" y="391109"/>
                </a:moveTo>
                <a:lnTo>
                  <a:pt x="132397" y="391109"/>
                </a:lnTo>
                <a:lnTo>
                  <a:pt x="130987" y="390652"/>
                </a:lnTo>
                <a:lnTo>
                  <a:pt x="129781" y="389775"/>
                </a:lnTo>
                <a:lnTo>
                  <a:pt x="1371" y="261366"/>
                </a:lnTo>
                <a:lnTo>
                  <a:pt x="444" y="260070"/>
                </a:lnTo>
                <a:lnTo>
                  <a:pt x="0" y="258533"/>
                </a:lnTo>
                <a:lnTo>
                  <a:pt x="88" y="256933"/>
                </a:lnTo>
                <a:lnTo>
                  <a:pt x="698" y="255460"/>
                </a:lnTo>
                <a:lnTo>
                  <a:pt x="1765" y="254279"/>
                </a:lnTo>
                <a:lnTo>
                  <a:pt x="3162" y="253504"/>
                </a:lnTo>
                <a:lnTo>
                  <a:pt x="4737" y="253237"/>
                </a:lnTo>
                <a:lnTo>
                  <a:pt x="64185" y="253237"/>
                </a:lnTo>
                <a:lnTo>
                  <a:pt x="64185" y="254635"/>
                </a:lnTo>
                <a:lnTo>
                  <a:pt x="8102" y="254635"/>
                </a:lnTo>
                <a:lnTo>
                  <a:pt x="4737" y="262763"/>
                </a:lnTo>
                <a:lnTo>
                  <a:pt x="16230" y="262763"/>
                </a:lnTo>
                <a:lnTo>
                  <a:pt x="133146" y="379679"/>
                </a:lnTo>
                <a:lnTo>
                  <a:pt x="129781" y="383044"/>
                </a:lnTo>
                <a:lnTo>
                  <a:pt x="143243" y="383044"/>
                </a:lnTo>
                <a:lnTo>
                  <a:pt x="136512" y="389775"/>
                </a:lnTo>
                <a:lnTo>
                  <a:pt x="135305" y="390652"/>
                </a:lnTo>
                <a:lnTo>
                  <a:pt x="133896" y="391109"/>
                </a:lnTo>
                <a:close/>
              </a:path>
              <a:path w="266700" h="391160">
                <a:moveTo>
                  <a:pt x="73710" y="258000"/>
                </a:moveTo>
                <a:lnTo>
                  <a:pt x="64185" y="258000"/>
                </a:lnTo>
                <a:lnTo>
                  <a:pt x="68948" y="253237"/>
                </a:lnTo>
                <a:lnTo>
                  <a:pt x="73710" y="253237"/>
                </a:lnTo>
                <a:lnTo>
                  <a:pt x="73710" y="258000"/>
                </a:lnTo>
                <a:close/>
              </a:path>
              <a:path w="266700" h="391160">
                <a:moveTo>
                  <a:pt x="202120" y="258000"/>
                </a:moveTo>
                <a:lnTo>
                  <a:pt x="197358" y="253237"/>
                </a:lnTo>
                <a:lnTo>
                  <a:pt x="202120" y="253237"/>
                </a:lnTo>
                <a:lnTo>
                  <a:pt x="202120" y="258000"/>
                </a:lnTo>
                <a:close/>
              </a:path>
              <a:path w="266700" h="391160">
                <a:moveTo>
                  <a:pt x="254825" y="258000"/>
                </a:moveTo>
                <a:lnTo>
                  <a:pt x="202120" y="258000"/>
                </a:lnTo>
                <a:lnTo>
                  <a:pt x="202120" y="253237"/>
                </a:lnTo>
                <a:lnTo>
                  <a:pt x="261556" y="253237"/>
                </a:lnTo>
                <a:lnTo>
                  <a:pt x="263131" y="253504"/>
                </a:lnTo>
                <a:lnTo>
                  <a:pt x="264528" y="254279"/>
                </a:lnTo>
                <a:lnTo>
                  <a:pt x="264849" y="254635"/>
                </a:lnTo>
                <a:lnTo>
                  <a:pt x="258190" y="254635"/>
                </a:lnTo>
                <a:lnTo>
                  <a:pt x="254825" y="258000"/>
                </a:lnTo>
                <a:close/>
              </a:path>
              <a:path w="266700" h="391160">
                <a:moveTo>
                  <a:pt x="16230" y="262763"/>
                </a:moveTo>
                <a:lnTo>
                  <a:pt x="4737" y="262763"/>
                </a:lnTo>
                <a:lnTo>
                  <a:pt x="8102" y="254635"/>
                </a:lnTo>
                <a:lnTo>
                  <a:pt x="16230" y="262763"/>
                </a:lnTo>
                <a:close/>
              </a:path>
              <a:path w="266700" h="391160">
                <a:moveTo>
                  <a:pt x="68948" y="262763"/>
                </a:moveTo>
                <a:lnTo>
                  <a:pt x="16230" y="262763"/>
                </a:lnTo>
                <a:lnTo>
                  <a:pt x="8102" y="254635"/>
                </a:lnTo>
                <a:lnTo>
                  <a:pt x="64185" y="254635"/>
                </a:lnTo>
                <a:lnTo>
                  <a:pt x="64185" y="258000"/>
                </a:lnTo>
                <a:lnTo>
                  <a:pt x="73710" y="258000"/>
                </a:lnTo>
                <a:lnTo>
                  <a:pt x="73469" y="259473"/>
                </a:lnTo>
                <a:lnTo>
                  <a:pt x="72796" y="260794"/>
                </a:lnTo>
                <a:lnTo>
                  <a:pt x="71742" y="261848"/>
                </a:lnTo>
                <a:lnTo>
                  <a:pt x="70408" y="262534"/>
                </a:lnTo>
                <a:lnTo>
                  <a:pt x="68948" y="262763"/>
                </a:lnTo>
                <a:close/>
              </a:path>
              <a:path w="266700" h="391160">
                <a:moveTo>
                  <a:pt x="143243" y="383044"/>
                </a:moveTo>
                <a:lnTo>
                  <a:pt x="136512" y="383044"/>
                </a:lnTo>
                <a:lnTo>
                  <a:pt x="133146" y="379679"/>
                </a:lnTo>
                <a:lnTo>
                  <a:pt x="258190" y="254635"/>
                </a:lnTo>
                <a:lnTo>
                  <a:pt x="261556" y="262763"/>
                </a:lnTo>
                <a:lnTo>
                  <a:pt x="263525" y="262763"/>
                </a:lnTo>
                <a:lnTo>
                  <a:pt x="143243" y="383044"/>
                </a:lnTo>
                <a:close/>
              </a:path>
              <a:path w="266700" h="391160">
                <a:moveTo>
                  <a:pt x="263525" y="262763"/>
                </a:moveTo>
                <a:lnTo>
                  <a:pt x="261556" y="262763"/>
                </a:lnTo>
                <a:lnTo>
                  <a:pt x="258190" y="254635"/>
                </a:lnTo>
                <a:lnTo>
                  <a:pt x="264849" y="254635"/>
                </a:lnTo>
                <a:lnTo>
                  <a:pt x="265595" y="255460"/>
                </a:lnTo>
                <a:lnTo>
                  <a:pt x="266204" y="256933"/>
                </a:lnTo>
                <a:lnTo>
                  <a:pt x="266293" y="258533"/>
                </a:lnTo>
                <a:lnTo>
                  <a:pt x="265849" y="260070"/>
                </a:lnTo>
                <a:lnTo>
                  <a:pt x="264922" y="261366"/>
                </a:lnTo>
                <a:lnTo>
                  <a:pt x="263525" y="262763"/>
                </a:lnTo>
                <a:close/>
              </a:path>
              <a:path w="266700" h="391160">
                <a:moveTo>
                  <a:pt x="136512" y="383044"/>
                </a:moveTo>
                <a:lnTo>
                  <a:pt x="129781" y="383044"/>
                </a:lnTo>
                <a:lnTo>
                  <a:pt x="133146" y="379679"/>
                </a:lnTo>
                <a:lnTo>
                  <a:pt x="136512" y="38304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object 12"/>
          <p:cNvSpPr/>
          <p:nvPr/>
        </p:nvSpPr>
        <p:spPr>
          <a:xfrm>
            <a:off x="4567428" y="2602992"/>
            <a:ext cx="257810" cy="382905"/>
          </a:xfrm>
          <a:custGeom>
            <a:rect l="l" t="t" r="r" b="b"/>
            <a:pathLst>
              <a:path w="257810" h="382905">
                <a:moveTo>
                  <a:pt x="257556" y="128015"/>
                </a:moveTo>
                <a:lnTo>
                  <a:pt x="0" y="128015"/>
                </a:lnTo>
                <a:lnTo>
                  <a:pt x="128016" y="0"/>
                </a:lnTo>
                <a:lnTo>
                  <a:pt x="257556" y="128015"/>
                </a:lnTo>
                <a:close/>
              </a:path>
              <a:path w="257810" h="382905">
                <a:moveTo>
                  <a:pt x="192024" y="252983"/>
                </a:moveTo>
                <a:lnTo>
                  <a:pt x="64008" y="252983"/>
                </a:lnTo>
                <a:lnTo>
                  <a:pt x="64008" y="128015"/>
                </a:lnTo>
                <a:lnTo>
                  <a:pt x="192024" y="128015"/>
                </a:lnTo>
                <a:lnTo>
                  <a:pt x="192024" y="252983"/>
                </a:lnTo>
                <a:close/>
              </a:path>
              <a:path w="257810" h="382905">
                <a:moveTo>
                  <a:pt x="128016" y="382524"/>
                </a:moveTo>
                <a:lnTo>
                  <a:pt x="0" y="252983"/>
                </a:lnTo>
                <a:lnTo>
                  <a:pt x="257556" y="252983"/>
                </a:lnTo>
                <a:lnTo>
                  <a:pt x="128016" y="382524"/>
                </a:lnTo>
                <a:close/>
              </a:path>
            </a:pathLst>
          </a:custGeom>
          <a:solidFill>
            <a:srgbClr val="99ACD5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object 13"/>
          <p:cNvSpPr/>
          <p:nvPr/>
        </p:nvSpPr>
        <p:spPr>
          <a:xfrm>
            <a:off x="4562754" y="2598407"/>
            <a:ext cx="266700" cy="391160"/>
          </a:xfrm>
          <a:custGeom>
            <a:rect l="l" t="t" r="r" b="b"/>
            <a:pathLst>
              <a:path w="266700" h="391160">
                <a:moveTo>
                  <a:pt x="64185" y="137871"/>
                </a:moveTo>
                <a:lnTo>
                  <a:pt x="4737" y="137871"/>
                </a:lnTo>
                <a:lnTo>
                  <a:pt x="3162" y="137604"/>
                </a:lnTo>
                <a:lnTo>
                  <a:pt x="1765" y="136829"/>
                </a:lnTo>
                <a:lnTo>
                  <a:pt x="698" y="135648"/>
                </a:lnTo>
                <a:lnTo>
                  <a:pt x="88" y="134175"/>
                </a:lnTo>
                <a:lnTo>
                  <a:pt x="0" y="132575"/>
                </a:lnTo>
                <a:lnTo>
                  <a:pt x="444" y="131051"/>
                </a:lnTo>
                <a:lnTo>
                  <a:pt x="1371" y="129743"/>
                </a:lnTo>
                <a:lnTo>
                  <a:pt x="129781" y="1333"/>
                </a:lnTo>
                <a:lnTo>
                  <a:pt x="130987" y="457"/>
                </a:lnTo>
                <a:lnTo>
                  <a:pt x="132410" y="0"/>
                </a:lnTo>
                <a:lnTo>
                  <a:pt x="133896" y="0"/>
                </a:lnTo>
                <a:lnTo>
                  <a:pt x="135305" y="457"/>
                </a:lnTo>
                <a:lnTo>
                  <a:pt x="136512" y="1333"/>
                </a:lnTo>
                <a:lnTo>
                  <a:pt x="143243" y="8064"/>
                </a:lnTo>
                <a:lnTo>
                  <a:pt x="129781" y="8064"/>
                </a:lnTo>
                <a:lnTo>
                  <a:pt x="133146" y="11430"/>
                </a:lnTo>
                <a:lnTo>
                  <a:pt x="16230" y="128346"/>
                </a:lnTo>
                <a:lnTo>
                  <a:pt x="4737" y="128346"/>
                </a:lnTo>
                <a:lnTo>
                  <a:pt x="8102" y="136474"/>
                </a:lnTo>
                <a:lnTo>
                  <a:pt x="64185" y="136474"/>
                </a:lnTo>
                <a:lnTo>
                  <a:pt x="64185" y="137871"/>
                </a:lnTo>
                <a:close/>
              </a:path>
              <a:path w="266700" h="391160">
                <a:moveTo>
                  <a:pt x="133146" y="11430"/>
                </a:moveTo>
                <a:lnTo>
                  <a:pt x="129781" y="8064"/>
                </a:lnTo>
                <a:lnTo>
                  <a:pt x="136512" y="8064"/>
                </a:lnTo>
                <a:lnTo>
                  <a:pt x="133146" y="11430"/>
                </a:lnTo>
                <a:close/>
              </a:path>
              <a:path w="266700" h="391160">
                <a:moveTo>
                  <a:pt x="258190" y="136474"/>
                </a:moveTo>
                <a:lnTo>
                  <a:pt x="133146" y="11430"/>
                </a:lnTo>
                <a:lnTo>
                  <a:pt x="136512" y="8064"/>
                </a:lnTo>
                <a:lnTo>
                  <a:pt x="143243" y="8064"/>
                </a:lnTo>
                <a:lnTo>
                  <a:pt x="263537" y="128346"/>
                </a:lnTo>
                <a:lnTo>
                  <a:pt x="261556" y="128346"/>
                </a:lnTo>
                <a:lnTo>
                  <a:pt x="258190" y="136474"/>
                </a:lnTo>
                <a:close/>
              </a:path>
              <a:path w="266700" h="391160">
                <a:moveTo>
                  <a:pt x="8102" y="136474"/>
                </a:moveTo>
                <a:lnTo>
                  <a:pt x="4737" y="128346"/>
                </a:lnTo>
                <a:lnTo>
                  <a:pt x="16230" y="128346"/>
                </a:lnTo>
                <a:lnTo>
                  <a:pt x="8102" y="136474"/>
                </a:lnTo>
                <a:close/>
              </a:path>
              <a:path w="266700" h="391160">
                <a:moveTo>
                  <a:pt x="64185" y="136474"/>
                </a:moveTo>
                <a:lnTo>
                  <a:pt x="8102" y="136474"/>
                </a:lnTo>
                <a:lnTo>
                  <a:pt x="16230" y="128346"/>
                </a:lnTo>
                <a:lnTo>
                  <a:pt x="68948" y="128346"/>
                </a:lnTo>
                <a:lnTo>
                  <a:pt x="70408" y="128587"/>
                </a:lnTo>
                <a:lnTo>
                  <a:pt x="71742" y="129260"/>
                </a:lnTo>
                <a:lnTo>
                  <a:pt x="72796" y="130314"/>
                </a:lnTo>
                <a:lnTo>
                  <a:pt x="73469" y="131635"/>
                </a:lnTo>
                <a:lnTo>
                  <a:pt x="73710" y="133108"/>
                </a:lnTo>
                <a:lnTo>
                  <a:pt x="64185" y="133108"/>
                </a:lnTo>
                <a:lnTo>
                  <a:pt x="64185" y="136474"/>
                </a:lnTo>
                <a:close/>
              </a:path>
              <a:path w="266700" h="391160">
                <a:moveTo>
                  <a:pt x="250062" y="262763"/>
                </a:moveTo>
                <a:lnTo>
                  <a:pt x="197358" y="262763"/>
                </a:lnTo>
                <a:lnTo>
                  <a:pt x="195884" y="262534"/>
                </a:lnTo>
                <a:lnTo>
                  <a:pt x="194551" y="261848"/>
                </a:lnTo>
                <a:lnTo>
                  <a:pt x="193497" y="260794"/>
                </a:lnTo>
                <a:lnTo>
                  <a:pt x="192824" y="259473"/>
                </a:lnTo>
                <a:lnTo>
                  <a:pt x="192678" y="258533"/>
                </a:lnTo>
                <a:lnTo>
                  <a:pt x="192678" y="132575"/>
                </a:lnTo>
                <a:lnTo>
                  <a:pt x="197358" y="128346"/>
                </a:lnTo>
                <a:lnTo>
                  <a:pt x="250062" y="128346"/>
                </a:lnTo>
                <a:lnTo>
                  <a:pt x="254825" y="133108"/>
                </a:lnTo>
                <a:lnTo>
                  <a:pt x="202120" y="133108"/>
                </a:lnTo>
                <a:lnTo>
                  <a:pt x="197358" y="137871"/>
                </a:lnTo>
                <a:lnTo>
                  <a:pt x="202120" y="137871"/>
                </a:lnTo>
                <a:lnTo>
                  <a:pt x="202120" y="253237"/>
                </a:lnTo>
                <a:lnTo>
                  <a:pt x="197358" y="253237"/>
                </a:lnTo>
                <a:lnTo>
                  <a:pt x="202120" y="258000"/>
                </a:lnTo>
                <a:lnTo>
                  <a:pt x="254825" y="258000"/>
                </a:lnTo>
                <a:lnTo>
                  <a:pt x="250062" y="262763"/>
                </a:lnTo>
                <a:close/>
              </a:path>
              <a:path w="266700" h="391160">
                <a:moveTo>
                  <a:pt x="264849" y="136474"/>
                </a:moveTo>
                <a:lnTo>
                  <a:pt x="258190" y="136474"/>
                </a:lnTo>
                <a:lnTo>
                  <a:pt x="261556" y="128346"/>
                </a:lnTo>
                <a:lnTo>
                  <a:pt x="263537" y="128346"/>
                </a:lnTo>
                <a:lnTo>
                  <a:pt x="264934" y="129743"/>
                </a:lnTo>
                <a:lnTo>
                  <a:pt x="265849" y="131051"/>
                </a:lnTo>
                <a:lnTo>
                  <a:pt x="266293" y="132575"/>
                </a:lnTo>
                <a:lnTo>
                  <a:pt x="266204" y="134175"/>
                </a:lnTo>
                <a:lnTo>
                  <a:pt x="265595" y="135648"/>
                </a:lnTo>
                <a:lnTo>
                  <a:pt x="264849" y="136474"/>
                </a:lnTo>
                <a:close/>
              </a:path>
              <a:path w="266700" h="391160">
                <a:moveTo>
                  <a:pt x="64185" y="258000"/>
                </a:moveTo>
                <a:lnTo>
                  <a:pt x="64185" y="133108"/>
                </a:lnTo>
                <a:lnTo>
                  <a:pt x="68948" y="137871"/>
                </a:lnTo>
                <a:lnTo>
                  <a:pt x="73710" y="137871"/>
                </a:lnTo>
                <a:lnTo>
                  <a:pt x="73710" y="253237"/>
                </a:lnTo>
                <a:lnTo>
                  <a:pt x="68948" y="253237"/>
                </a:lnTo>
                <a:lnTo>
                  <a:pt x="64185" y="258000"/>
                </a:lnTo>
                <a:close/>
              </a:path>
              <a:path w="266700" h="391160">
                <a:moveTo>
                  <a:pt x="73710" y="137871"/>
                </a:moveTo>
                <a:lnTo>
                  <a:pt x="68948" y="137871"/>
                </a:lnTo>
                <a:lnTo>
                  <a:pt x="64185" y="133108"/>
                </a:lnTo>
                <a:lnTo>
                  <a:pt x="73710" y="133108"/>
                </a:lnTo>
                <a:lnTo>
                  <a:pt x="73710" y="137871"/>
                </a:lnTo>
                <a:close/>
              </a:path>
              <a:path w="266700" h="391160">
                <a:moveTo>
                  <a:pt x="202120" y="137871"/>
                </a:moveTo>
                <a:lnTo>
                  <a:pt x="197358" y="137871"/>
                </a:lnTo>
                <a:lnTo>
                  <a:pt x="202120" y="133108"/>
                </a:lnTo>
                <a:lnTo>
                  <a:pt x="202120" y="137871"/>
                </a:lnTo>
                <a:close/>
              </a:path>
              <a:path w="266700" h="391160">
                <a:moveTo>
                  <a:pt x="261556" y="137871"/>
                </a:moveTo>
                <a:lnTo>
                  <a:pt x="202120" y="137871"/>
                </a:lnTo>
                <a:lnTo>
                  <a:pt x="202120" y="133108"/>
                </a:lnTo>
                <a:lnTo>
                  <a:pt x="254825" y="133108"/>
                </a:lnTo>
                <a:lnTo>
                  <a:pt x="258190" y="136474"/>
                </a:lnTo>
                <a:lnTo>
                  <a:pt x="264849" y="136474"/>
                </a:lnTo>
                <a:lnTo>
                  <a:pt x="264528" y="136829"/>
                </a:lnTo>
                <a:lnTo>
                  <a:pt x="263131" y="137604"/>
                </a:lnTo>
                <a:lnTo>
                  <a:pt x="261556" y="137871"/>
                </a:lnTo>
                <a:close/>
              </a:path>
              <a:path w="266700" h="391160">
                <a:moveTo>
                  <a:pt x="133896" y="391109"/>
                </a:moveTo>
                <a:lnTo>
                  <a:pt x="132410" y="391109"/>
                </a:lnTo>
                <a:lnTo>
                  <a:pt x="130987" y="390652"/>
                </a:lnTo>
                <a:lnTo>
                  <a:pt x="129781" y="389775"/>
                </a:lnTo>
                <a:lnTo>
                  <a:pt x="1371" y="261366"/>
                </a:lnTo>
                <a:lnTo>
                  <a:pt x="444" y="260070"/>
                </a:lnTo>
                <a:lnTo>
                  <a:pt x="0" y="258533"/>
                </a:lnTo>
                <a:lnTo>
                  <a:pt x="88" y="256933"/>
                </a:lnTo>
                <a:lnTo>
                  <a:pt x="698" y="255460"/>
                </a:lnTo>
                <a:lnTo>
                  <a:pt x="1765" y="254279"/>
                </a:lnTo>
                <a:lnTo>
                  <a:pt x="3162" y="253504"/>
                </a:lnTo>
                <a:lnTo>
                  <a:pt x="4737" y="253237"/>
                </a:lnTo>
                <a:lnTo>
                  <a:pt x="64185" y="253237"/>
                </a:lnTo>
                <a:lnTo>
                  <a:pt x="64185" y="254635"/>
                </a:lnTo>
                <a:lnTo>
                  <a:pt x="8102" y="254635"/>
                </a:lnTo>
                <a:lnTo>
                  <a:pt x="4737" y="262763"/>
                </a:lnTo>
                <a:lnTo>
                  <a:pt x="16230" y="262763"/>
                </a:lnTo>
                <a:lnTo>
                  <a:pt x="133146" y="379679"/>
                </a:lnTo>
                <a:lnTo>
                  <a:pt x="129781" y="383044"/>
                </a:lnTo>
                <a:lnTo>
                  <a:pt x="143243" y="383044"/>
                </a:lnTo>
                <a:lnTo>
                  <a:pt x="136512" y="389775"/>
                </a:lnTo>
                <a:lnTo>
                  <a:pt x="135305" y="390652"/>
                </a:lnTo>
                <a:lnTo>
                  <a:pt x="133896" y="391109"/>
                </a:lnTo>
                <a:close/>
              </a:path>
              <a:path w="266700" h="391160">
                <a:moveTo>
                  <a:pt x="73710" y="258000"/>
                </a:moveTo>
                <a:lnTo>
                  <a:pt x="64185" y="258000"/>
                </a:lnTo>
                <a:lnTo>
                  <a:pt x="68948" y="253237"/>
                </a:lnTo>
                <a:lnTo>
                  <a:pt x="73710" y="253237"/>
                </a:lnTo>
                <a:lnTo>
                  <a:pt x="73710" y="258000"/>
                </a:lnTo>
                <a:close/>
              </a:path>
              <a:path w="266700" h="391160">
                <a:moveTo>
                  <a:pt x="202120" y="258000"/>
                </a:moveTo>
                <a:lnTo>
                  <a:pt x="197358" y="253237"/>
                </a:lnTo>
                <a:lnTo>
                  <a:pt x="202120" y="253237"/>
                </a:lnTo>
                <a:lnTo>
                  <a:pt x="202120" y="258000"/>
                </a:lnTo>
                <a:close/>
              </a:path>
              <a:path w="266700" h="391160">
                <a:moveTo>
                  <a:pt x="254825" y="258000"/>
                </a:moveTo>
                <a:lnTo>
                  <a:pt x="202120" y="258000"/>
                </a:lnTo>
                <a:lnTo>
                  <a:pt x="202120" y="253237"/>
                </a:lnTo>
                <a:lnTo>
                  <a:pt x="261556" y="253237"/>
                </a:lnTo>
                <a:lnTo>
                  <a:pt x="263131" y="253504"/>
                </a:lnTo>
                <a:lnTo>
                  <a:pt x="264528" y="254279"/>
                </a:lnTo>
                <a:lnTo>
                  <a:pt x="264849" y="254635"/>
                </a:lnTo>
                <a:lnTo>
                  <a:pt x="258190" y="254635"/>
                </a:lnTo>
                <a:lnTo>
                  <a:pt x="254825" y="258000"/>
                </a:lnTo>
                <a:close/>
              </a:path>
              <a:path w="266700" h="391160">
                <a:moveTo>
                  <a:pt x="16230" y="262763"/>
                </a:moveTo>
                <a:lnTo>
                  <a:pt x="4737" y="262763"/>
                </a:lnTo>
                <a:lnTo>
                  <a:pt x="8102" y="254635"/>
                </a:lnTo>
                <a:lnTo>
                  <a:pt x="16230" y="262763"/>
                </a:lnTo>
                <a:close/>
              </a:path>
              <a:path w="266700" h="391160">
                <a:moveTo>
                  <a:pt x="68948" y="262763"/>
                </a:moveTo>
                <a:lnTo>
                  <a:pt x="16230" y="262763"/>
                </a:lnTo>
                <a:lnTo>
                  <a:pt x="8102" y="254635"/>
                </a:lnTo>
                <a:lnTo>
                  <a:pt x="64185" y="254635"/>
                </a:lnTo>
                <a:lnTo>
                  <a:pt x="64185" y="258000"/>
                </a:lnTo>
                <a:lnTo>
                  <a:pt x="73710" y="258000"/>
                </a:lnTo>
                <a:lnTo>
                  <a:pt x="73469" y="259473"/>
                </a:lnTo>
                <a:lnTo>
                  <a:pt x="72796" y="260794"/>
                </a:lnTo>
                <a:lnTo>
                  <a:pt x="71742" y="261848"/>
                </a:lnTo>
                <a:lnTo>
                  <a:pt x="70408" y="262534"/>
                </a:lnTo>
                <a:lnTo>
                  <a:pt x="68948" y="262763"/>
                </a:lnTo>
                <a:close/>
              </a:path>
              <a:path w="266700" h="391160">
                <a:moveTo>
                  <a:pt x="143243" y="383044"/>
                </a:moveTo>
                <a:lnTo>
                  <a:pt x="136512" y="383044"/>
                </a:lnTo>
                <a:lnTo>
                  <a:pt x="133146" y="379679"/>
                </a:lnTo>
                <a:lnTo>
                  <a:pt x="258190" y="254635"/>
                </a:lnTo>
                <a:lnTo>
                  <a:pt x="261556" y="262763"/>
                </a:lnTo>
                <a:lnTo>
                  <a:pt x="263537" y="262763"/>
                </a:lnTo>
                <a:lnTo>
                  <a:pt x="143243" y="383044"/>
                </a:lnTo>
                <a:close/>
              </a:path>
              <a:path w="266700" h="391160">
                <a:moveTo>
                  <a:pt x="263537" y="262763"/>
                </a:moveTo>
                <a:lnTo>
                  <a:pt x="261556" y="262763"/>
                </a:lnTo>
                <a:lnTo>
                  <a:pt x="258190" y="254635"/>
                </a:lnTo>
                <a:lnTo>
                  <a:pt x="264849" y="254635"/>
                </a:lnTo>
                <a:lnTo>
                  <a:pt x="265595" y="255460"/>
                </a:lnTo>
                <a:lnTo>
                  <a:pt x="266204" y="256933"/>
                </a:lnTo>
                <a:lnTo>
                  <a:pt x="266293" y="258533"/>
                </a:lnTo>
                <a:lnTo>
                  <a:pt x="265849" y="260070"/>
                </a:lnTo>
                <a:lnTo>
                  <a:pt x="264934" y="261366"/>
                </a:lnTo>
                <a:lnTo>
                  <a:pt x="263537" y="262763"/>
                </a:lnTo>
                <a:close/>
              </a:path>
              <a:path w="266700" h="391160">
                <a:moveTo>
                  <a:pt x="136512" y="383044"/>
                </a:moveTo>
                <a:lnTo>
                  <a:pt x="129781" y="383044"/>
                </a:lnTo>
                <a:lnTo>
                  <a:pt x="133146" y="379679"/>
                </a:lnTo>
                <a:lnTo>
                  <a:pt x="136512" y="38304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object 14"/>
          <p:cNvSpPr/>
          <p:nvPr/>
        </p:nvSpPr>
        <p:spPr>
          <a:xfrm>
            <a:off x="5643371" y="2602992"/>
            <a:ext cx="257810" cy="382905"/>
          </a:xfrm>
          <a:custGeom>
            <a:rect l="l" t="t" r="r" b="b"/>
            <a:pathLst>
              <a:path w="257810" h="382905">
                <a:moveTo>
                  <a:pt x="257555" y="128015"/>
                </a:moveTo>
                <a:lnTo>
                  <a:pt x="0" y="128015"/>
                </a:lnTo>
                <a:lnTo>
                  <a:pt x="129539" y="0"/>
                </a:lnTo>
                <a:lnTo>
                  <a:pt x="257555" y="128015"/>
                </a:lnTo>
                <a:close/>
              </a:path>
              <a:path w="257810" h="382905">
                <a:moveTo>
                  <a:pt x="193548" y="252983"/>
                </a:moveTo>
                <a:lnTo>
                  <a:pt x="64007" y="252983"/>
                </a:lnTo>
                <a:lnTo>
                  <a:pt x="64007" y="128015"/>
                </a:lnTo>
                <a:lnTo>
                  <a:pt x="193548" y="128015"/>
                </a:lnTo>
                <a:lnTo>
                  <a:pt x="193548" y="252983"/>
                </a:lnTo>
                <a:close/>
              </a:path>
              <a:path w="257810" h="382905">
                <a:moveTo>
                  <a:pt x="129539" y="382524"/>
                </a:moveTo>
                <a:lnTo>
                  <a:pt x="0" y="252983"/>
                </a:lnTo>
                <a:lnTo>
                  <a:pt x="257555" y="252983"/>
                </a:lnTo>
                <a:lnTo>
                  <a:pt x="129539" y="382524"/>
                </a:lnTo>
                <a:close/>
              </a:path>
            </a:pathLst>
          </a:custGeom>
          <a:solidFill>
            <a:srgbClr val="99ACD5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object 15"/>
          <p:cNvSpPr/>
          <p:nvPr/>
        </p:nvSpPr>
        <p:spPr>
          <a:xfrm>
            <a:off x="5639130" y="2598407"/>
            <a:ext cx="266700" cy="391160"/>
          </a:xfrm>
          <a:custGeom>
            <a:rect l="l" t="t" r="r" b="b"/>
            <a:pathLst>
              <a:path w="266700" h="391160">
                <a:moveTo>
                  <a:pt x="64173" y="137871"/>
                </a:moveTo>
                <a:lnTo>
                  <a:pt x="4724" y="137871"/>
                </a:lnTo>
                <a:lnTo>
                  <a:pt x="3149" y="137604"/>
                </a:lnTo>
                <a:lnTo>
                  <a:pt x="1752" y="136829"/>
                </a:lnTo>
                <a:lnTo>
                  <a:pt x="698" y="135648"/>
                </a:lnTo>
                <a:lnTo>
                  <a:pt x="88" y="134175"/>
                </a:lnTo>
                <a:lnTo>
                  <a:pt x="0" y="132575"/>
                </a:lnTo>
                <a:lnTo>
                  <a:pt x="431" y="131051"/>
                </a:lnTo>
                <a:lnTo>
                  <a:pt x="1358" y="129743"/>
                </a:lnTo>
                <a:lnTo>
                  <a:pt x="129768" y="1333"/>
                </a:lnTo>
                <a:lnTo>
                  <a:pt x="130975" y="457"/>
                </a:lnTo>
                <a:lnTo>
                  <a:pt x="132397" y="0"/>
                </a:lnTo>
                <a:lnTo>
                  <a:pt x="133883" y="0"/>
                </a:lnTo>
                <a:lnTo>
                  <a:pt x="135305" y="457"/>
                </a:lnTo>
                <a:lnTo>
                  <a:pt x="136512" y="1333"/>
                </a:lnTo>
                <a:lnTo>
                  <a:pt x="143243" y="8064"/>
                </a:lnTo>
                <a:lnTo>
                  <a:pt x="129768" y="8064"/>
                </a:lnTo>
                <a:lnTo>
                  <a:pt x="133140" y="11436"/>
                </a:lnTo>
                <a:lnTo>
                  <a:pt x="16218" y="128346"/>
                </a:lnTo>
                <a:lnTo>
                  <a:pt x="4724" y="128346"/>
                </a:lnTo>
                <a:lnTo>
                  <a:pt x="8089" y="136474"/>
                </a:lnTo>
                <a:lnTo>
                  <a:pt x="64173" y="136474"/>
                </a:lnTo>
                <a:lnTo>
                  <a:pt x="64173" y="137871"/>
                </a:lnTo>
                <a:close/>
              </a:path>
              <a:path w="266700" h="391160">
                <a:moveTo>
                  <a:pt x="133140" y="11436"/>
                </a:moveTo>
                <a:lnTo>
                  <a:pt x="129768" y="8064"/>
                </a:lnTo>
                <a:lnTo>
                  <a:pt x="136512" y="8064"/>
                </a:lnTo>
                <a:lnTo>
                  <a:pt x="133140" y="11436"/>
                </a:lnTo>
                <a:close/>
              </a:path>
              <a:path w="266700" h="391160">
                <a:moveTo>
                  <a:pt x="258178" y="136474"/>
                </a:moveTo>
                <a:lnTo>
                  <a:pt x="133140" y="11436"/>
                </a:lnTo>
                <a:lnTo>
                  <a:pt x="136512" y="8064"/>
                </a:lnTo>
                <a:lnTo>
                  <a:pt x="143243" y="8064"/>
                </a:lnTo>
                <a:lnTo>
                  <a:pt x="263525" y="128346"/>
                </a:lnTo>
                <a:lnTo>
                  <a:pt x="261556" y="128346"/>
                </a:lnTo>
                <a:lnTo>
                  <a:pt x="258178" y="136474"/>
                </a:lnTo>
                <a:close/>
              </a:path>
              <a:path w="266700" h="391160">
                <a:moveTo>
                  <a:pt x="8089" y="136474"/>
                </a:moveTo>
                <a:lnTo>
                  <a:pt x="4724" y="128346"/>
                </a:lnTo>
                <a:lnTo>
                  <a:pt x="16218" y="128346"/>
                </a:lnTo>
                <a:lnTo>
                  <a:pt x="8089" y="136474"/>
                </a:lnTo>
                <a:close/>
              </a:path>
              <a:path w="266700" h="391160">
                <a:moveTo>
                  <a:pt x="64173" y="136474"/>
                </a:moveTo>
                <a:lnTo>
                  <a:pt x="8089" y="136474"/>
                </a:lnTo>
                <a:lnTo>
                  <a:pt x="16218" y="128346"/>
                </a:lnTo>
                <a:lnTo>
                  <a:pt x="68935" y="128346"/>
                </a:lnTo>
                <a:lnTo>
                  <a:pt x="70408" y="128587"/>
                </a:lnTo>
                <a:lnTo>
                  <a:pt x="71729" y="129260"/>
                </a:lnTo>
                <a:lnTo>
                  <a:pt x="72783" y="130314"/>
                </a:lnTo>
                <a:lnTo>
                  <a:pt x="73456" y="131635"/>
                </a:lnTo>
                <a:lnTo>
                  <a:pt x="73698" y="133108"/>
                </a:lnTo>
                <a:lnTo>
                  <a:pt x="64173" y="133108"/>
                </a:lnTo>
                <a:lnTo>
                  <a:pt x="64173" y="136474"/>
                </a:lnTo>
                <a:close/>
              </a:path>
              <a:path w="266700" h="391160">
                <a:moveTo>
                  <a:pt x="250050" y="262763"/>
                </a:moveTo>
                <a:lnTo>
                  <a:pt x="197345" y="262763"/>
                </a:lnTo>
                <a:lnTo>
                  <a:pt x="195872" y="262534"/>
                </a:lnTo>
                <a:lnTo>
                  <a:pt x="194551" y="261848"/>
                </a:lnTo>
                <a:lnTo>
                  <a:pt x="193497" y="260794"/>
                </a:lnTo>
                <a:lnTo>
                  <a:pt x="192811" y="259473"/>
                </a:lnTo>
                <a:lnTo>
                  <a:pt x="192665" y="258533"/>
                </a:lnTo>
                <a:lnTo>
                  <a:pt x="192665" y="132575"/>
                </a:lnTo>
                <a:lnTo>
                  <a:pt x="197345" y="128346"/>
                </a:lnTo>
                <a:lnTo>
                  <a:pt x="250050" y="128346"/>
                </a:lnTo>
                <a:lnTo>
                  <a:pt x="254812" y="133108"/>
                </a:lnTo>
                <a:lnTo>
                  <a:pt x="202107" y="133108"/>
                </a:lnTo>
                <a:lnTo>
                  <a:pt x="197345" y="137871"/>
                </a:lnTo>
                <a:lnTo>
                  <a:pt x="202107" y="137871"/>
                </a:lnTo>
                <a:lnTo>
                  <a:pt x="202107" y="253237"/>
                </a:lnTo>
                <a:lnTo>
                  <a:pt x="197345" y="253237"/>
                </a:lnTo>
                <a:lnTo>
                  <a:pt x="202107" y="258000"/>
                </a:lnTo>
                <a:lnTo>
                  <a:pt x="254812" y="258000"/>
                </a:lnTo>
                <a:lnTo>
                  <a:pt x="250050" y="262763"/>
                </a:lnTo>
                <a:close/>
              </a:path>
              <a:path w="266700" h="391160">
                <a:moveTo>
                  <a:pt x="264836" y="136474"/>
                </a:moveTo>
                <a:lnTo>
                  <a:pt x="258178" y="136474"/>
                </a:lnTo>
                <a:lnTo>
                  <a:pt x="261556" y="128346"/>
                </a:lnTo>
                <a:lnTo>
                  <a:pt x="263525" y="128346"/>
                </a:lnTo>
                <a:lnTo>
                  <a:pt x="264922" y="129743"/>
                </a:lnTo>
                <a:lnTo>
                  <a:pt x="265836" y="131051"/>
                </a:lnTo>
                <a:lnTo>
                  <a:pt x="266280" y="132575"/>
                </a:lnTo>
                <a:lnTo>
                  <a:pt x="266191" y="134175"/>
                </a:lnTo>
                <a:lnTo>
                  <a:pt x="265582" y="135648"/>
                </a:lnTo>
                <a:lnTo>
                  <a:pt x="264836" y="136474"/>
                </a:lnTo>
                <a:close/>
              </a:path>
              <a:path w="266700" h="391160">
                <a:moveTo>
                  <a:pt x="64173" y="258000"/>
                </a:moveTo>
                <a:lnTo>
                  <a:pt x="64173" y="133108"/>
                </a:lnTo>
                <a:lnTo>
                  <a:pt x="68935" y="137871"/>
                </a:lnTo>
                <a:lnTo>
                  <a:pt x="73698" y="137871"/>
                </a:lnTo>
                <a:lnTo>
                  <a:pt x="73698" y="253237"/>
                </a:lnTo>
                <a:lnTo>
                  <a:pt x="68935" y="253237"/>
                </a:lnTo>
                <a:lnTo>
                  <a:pt x="64173" y="258000"/>
                </a:lnTo>
                <a:close/>
              </a:path>
              <a:path w="266700" h="391160">
                <a:moveTo>
                  <a:pt x="73698" y="137871"/>
                </a:moveTo>
                <a:lnTo>
                  <a:pt x="68935" y="137871"/>
                </a:lnTo>
                <a:lnTo>
                  <a:pt x="64173" y="133108"/>
                </a:lnTo>
                <a:lnTo>
                  <a:pt x="73698" y="133108"/>
                </a:lnTo>
                <a:lnTo>
                  <a:pt x="73698" y="137871"/>
                </a:lnTo>
                <a:close/>
              </a:path>
              <a:path w="266700" h="391160">
                <a:moveTo>
                  <a:pt x="202107" y="137871"/>
                </a:moveTo>
                <a:lnTo>
                  <a:pt x="197345" y="137871"/>
                </a:lnTo>
                <a:lnTo>
                  <a:pt x="202107" y="133108"/>
                </a:lnTo>
                <a:lnTo>
                  <a:pt x="202107" y="137871"/>
                </a:lnTo>
                <a:close/>
              </a:path>
              <a:path w="266700" h="391160">
                <a:moveTo>
                  <a:pt x="261556" y="137871"/>
                </a:moveTo>
                <a:lnTo>
                  <a:pt x="202107" y="137871"/>
                </a:lnTo>
                <a:lnTo>
                  <a:pt x="202107" y="133108"/>
                </a:lnTo>
                <a:lnTo>
                  <a:pt x="254812" y="133108"/>
                </a:lnTo>
                <a:lnTo>
                  <a:pt x="258178" y="136474"/>
                </a:lnTo>
                <a:lnTo>
                  <a:pt x="264836" y="136474"/>
                </a:lnTo>
                <a:lnTo>
                  <a:pt x="264515" y="136829"/>
                </a:lnTo>
                <a:lnTo>
                  <a:pt x="263118" y="137604"/>
                </a:lnTo>
                <a:lnTo>
                  <a:pt x="261556" y="137871"/>
                </a:lnTo>
                <a:close/>
              </a:path>
              <a:path w="266700" h="391160">
                <a:moveTo>
                  <a:pt x="133883" y="391109"/>
                </a:moveTo>
                <a:lnTo>
                  <a:pt x="132397" y="391109"/>
                </a:lnTo>
                <a:lnTo>
                  <a:pt x="130975" y="390652"/>
                </a:lnTo>
                <a:lnTo>
                  <a:pt x="129768" y="389775"/>
                </a:lnTo>
                <a:lnTo>
                  <a:pt x="1358" y="261366"/>
                </a:lnTo>
                <a:lnTo>
                  <a:pt x="431" y="260070"/>
                </a:lnTo>
                <a:lnTo>
                  <a:pt x="0" y="258533"/>
                </a:lnTo>
                <a:lnTo>
                  <a:pt x="88" y="256933"/>
                </a:lnTo>
                <a:lnTo>
                  <a:pt x="698" y="255460"/>
                </a:lnTo>
                <a:lnTo>
                  <a:pt x="1752" y="254279"/>
                </a:lnTo>
                <a:lnTo>
                  <a:pt x="3149" y="253504"/>
                </a:lnTo>
                <a:lnTo>
                  <a:pt x="4724" y="253237"/>
                </a:lnTo>
                <a:lnTo>
                  <a:pt x="64173" y="253237"/>
                </a:lnTo>
                <a:lnTo>
                  <a:pt x="64173" y="254635"/>
                </a:lnTo>
                <a:lnTo>
                  <a:pt x="8089" y="254635"/>
                </a:lnTo>
                <a:lnTo>
                  <a:pt x="4724" y="262763"/>
                </a:lnTo>
                <a:lnTo>
                  <a:pt x="16218" y="262763"/>
                </a:lnTo>
                <a:lnTo>
                  <a:pt x="133140" y="379673"/>
                </a:lnTo>
                <a:lnTo>
                  <a:pt x="129768" y="383044"/>
                </a:lnTo>
                <a:lnTo>
                  <a:pt x="143243" y="383044"/>
                </a:lnTo>
                <a:lnTo>
                  <a:pt x="136512" y="389775"/>
                </a:lnTo>
                <a:lnTo>
                  <a:pt x="135305" y="390652"/>
                </a:lnTo>
                <a:lnTo>
                  <a:pt x="133883" y="391109"/>
                </a:lnTo>
                <a:close/>
              </a:path>
              <a:path w="266700" h="391160">
                <a:moveTo>
                  <a:pt x="73698" y="258000"/>
                </a:moveTo>
                <a:lnTo>
                  <a:pt x="64173" y="258000"/>
                </a:lnTo>
                <a:lnTo>
                  <a:pt x="68935" y="253237"/>
                </a:lnTo>
                <a:lnTo>
                  <a:pt x="73698" y="253237"/>
                </a:lnTo>
                <a:lnTo>
                  <a:pt x="73698" y="258000"/>
                </a:lnTo>
                <a:close/>
              </a:path>
              <a:path w="266700" h="391160">
                <a:moveTo>
                  <a:pt x="202107" y="258000"/>
                </a:moveTo>
                <a:lnTo>
                  <a:pt x="197345" y="253237"/>
                </a:lnTo>
                <a:lnTo>
                  <a:pt x="202107" y="253237"/>
                </a:lnTo>
                <a:lnTo>
                  <a:pt x="202107" y="258000"/>
                </a:lnTo>
                <a:close/>
              </a:path>
              <a:path w="266700" h="391160">
                <a:moveTo>
                  <a:pt x="254812" y="258000"/>
                </a:moveTo>
                <a:lnTo>
                  <a:pt x="202107" y="258000"/>
                </a:lnTo>
                <a:lnTo>
                  <a:pt x="202107" y="253237"/>
                </a:lnTo>
                <a:lnTo>
                  <a:pt x="261556" y="253237"/>
                </a:lnTo>
                <a:lnTo>
                  <a:pt x="263118" y="253504"/>
                </a:lnTo>
                <a:lnTo>
                  <a:pt x="264515" y="254279"/>
                </a:lnTo>
                <a:lnTo>
                  <a:pt x="264836" y="254635"/>
                </a:lnTo>
                <a:lnTo>
                  <a:pt x="258178" y="254635"/>
                </a:lnTo>
                <a:lnTo>
                  <a:pt x="254812" y="258000"/>
                </a:lnTo>
                <a:close/>
              </a:path>
              <a:path w="266700" h="391160">
                <a:moveTo>
                  <a:pt x="16218" y="262763"/>
                </a:moveTo>
                <a:lnTo>
                  <a:pt x="4724" y="262763"/>
                </a:lnTo>
                <a:lnTo>
                  <a:pt x="8089" y="254635"/>
                </a:lnTo>
                <a:lnTo>
                  <a:pt x="16218" y="262763"/>
                </a:lnTo>
                <a:close/>
              </a:path>
              <a:path w="266700" h="391160">
                <a:moveTo>
                  <a:pt x="68935" y="262763"/>
                </a:moveTo>
                <a:lnTo>
                  <a:pt x="16218" y="262763"/>
                </a:lnTo>
                <a:lnTo>
                  <a:pt x="8089" y="254635"/>
                </a:lnTo>
                <a:lnTo>
                  <a:pt x="64173" y="254635"/>
                </a:lnTo>
                <a:lnTo>
                  <a:pt x="64173" y="258000"/>
                </a:lnTo>
                <a:lnTo>
                  <a:pt x="73698" y="258000"/>
                </a:lnTo>
                <a:lnTo>
                  <a:pt x="73456" y="259473"/>
                </a:lnTo>
                <a:lnTo>
                  <a:pt x="72783" y="260794"/>
                </a:lnTo>
                <a:lnTo>
                  <a:pt x="71729" y="261848"/>
                </a:lnTo>
                <a:lnTo>
                  <a:pt x="70408" y="262534"/>
                </a:lnTo>
                <a:lnTo>
                  <a:pt x="68935" y="262763"/>
                </a:lnTo>
                <a:close/>
              </a:path>
              <a:path w="266700" h="391160">
                <a:moveTo>
                  <a:pt x="143243" y="383044"/>
                </a:moveTo>
                <a:lnTo>
                  <a:pt x="136512" y="383044"/>
                </a:lnTo>
                <a:lnTo>
                  <a:pt x="133140" y="379673"/>
                </a:lnTo>
                <a:lnTo>
                  <a:pt x="258178" y="254635"/>
                </a:lnTo>
                <a:lnTo>
                  <a:pt x="261556" y="262763"/>
                </a:lnTo>
                <a:lnTo>
                  <a:pt x="263525" y="262763"/>
                </a:lnTo>
                <a:lnTo>
                  <a:pt x="143243" y="383044"/>
                </a:lnTo>
                <a:close/>
              </a:path>
              <a:path w="266700" h="391160">
                <a:moveTo>
                  <a:pt x="263525" y="262763"/>
                </a:moveTo>
                <a:lnTo>
                  <a:pt x="261556" y="262763"/>
                </a:lnTo>
                <a:lnTo>
                  <a:pt x="258178" y="254635"/>
                </a:lnTo>
                <a:lnTo>
                  <a:pt x="264836" y="254635"/>
                </a:lnTo>
                <a:lnTo>
                  <a:pt x="265582" y="255460"/>
                </a:lnTo>
                <a:lnTo>
                  <a:pt x="266191" y="256933"/>
                </a:lnTo>
                <a:lnTo>
                  <a:pt x="266280" y="258533"/>
                </a:lnTo>
                <a:lnTo>
                  <a:pt x="265836" y="260070"/>
                </a:lnTo>
                <a:lnTo>
                  <a:pt x="264922" y="261366"/>
                </a:lnTo>
                <a:lnTo>
                  <a:pt x="263525" y="262763"/>
                </a:lnTo>
                <a:close/>
              </a:path>
              <a:path w="266700" h="391160">
                <a:moveTo>
                  <a:pt x="136512" y="383044"/>
                </a:moveTo>
                <a:lnTo>
                  <a:pt x="129768" y="383044"/>
                </a:lnTo>
                <a:lnTo>
                  <a:pt x="133140" y="379673"/>
                </a:lnTo>
                <a:lnTo>
                  <a:pt x="136512" y="38304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object 16"/>
          <p:cNvSpPr txBox="1"/>
          <p:nvPr/>
        </p:nvSpPr>
        <p:spPr>
          <a:xfrm>
            <a:off x="5921197" y="2735364"/>
            <a:ext cx="692785" cy="1409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750">
                <a:latin typeface="宋体" panose="02010600030101010101" pitchFamily="2" charset="-122"/>
                <a:cs typeface="宋体" panose="02010600030101010101" pitchFamily="2" charset="-122"/>
              </a:rPr>
              <a:t>统一账户与权</a:t>
            </a:r>
            <a:r>
              <a:rPr sz="750" spc="0">
                <a:latin typeface="宋体" panose="02010600030101010101" pitchFamily="2" charset="-122"/>
                <a:cs typeface="宋体" panose="02010600030101010101" pitchFamily="2" charset="-122"/>
              </a:rPr>
              <a:t>限</a:t>
            </a:r>
            <a:endParaRPr sz="750"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6708647" y="2602992"/>
            <a:ext cx="257810" cy="382905"/>
          </a:xfrm>
          <a:custGeom>
            <a:rect l="l" t="t" r="r" b="b"/>
            <a:pathLst>
              <a:path w="257809" h="382905">
                <a:moveTo>
                  <a:pt x="257555" y="128015"/>
                </a:moveTo>
                <a:lnTo>
                  <a:pt x="0" y="128015"/>
                </a:lnTo>
                <a:lnTo>
                  <a:pt x="129540" y="0"/>
                </a:lnTo>
                <a:lnTo>
                  <a:pt x="257555" y="128015"/>
                </a:lnTo>
                <a:close/>
              </a:path>
              <a:path w="257809" h="382905">
                <a:moveTo>
                  <a:pt x="193548" y="252983"/>
                </a:moveTo>
                <a:lnTo>
                  <a:pt x="65531" y="252983"/>
                </a:lnTo>
                <a:lnTo>
                  <a:pt x="65531" y="128015"/>
                </a:lnTo>
                <a:lnTo>
                  <a:pt x="193548" y="128015"/>
                </a:lnTo>
                <a:lnTo>
                  <a:pt x="193548" y="252983"/>
                </a:lnTo>
                <a:close/>
              </a:path>
              <a:path w="257809" h="382905">
                <a:moveTo>
                  <a:pt x="129540" y="382524"/>
                </a:moveTo>
                <a:lnTo>
                  <a:pt x="0" y="252983"/>
                </a:lnTo>
                <a:lnTo>
                  <a:pt x="257555" y="252983"/>
                </a:lnTo>
                <a:lnTo>
                  <a:pt x="129540" y="382524"/>
                </a:lnTo>
                <a:close/>
              </a:path>
            </a:pathLst>
          </a:custGeom>
          <a:solidFill>
            <a:srgbClr val="99ACD5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object 18"/>
          <p:cNvSpPr/>
          <p:nvPr/>
        </p:nvSpPr>
        <p:spPr>
          <a:xfrm>
            <a:off x="6704596" y="2598407"/>
            <a:ext cx="266700" cy="391160"/>
          </a:xfrm>
          <a:custGeom>
            <a:rect l="l" t="t" r="r" b="b"/>
            <a:pathLst>
              <a:path w="266700" h="391160">
                <a:moveTo>
                  <a:pt x="64173" y="137871"/>
                </a:moveTo>
                <a:lnTo>
                  <a:pt x="4737" y="137871"/>
                </a:lnTo>
                <a:lnTo>
                  <a:pt x="3162" y="137604"/>
                </a:lnTo>
                <a:lnTo>
                  <a:pt x="1765" y="136829"/>
                </a:lnTo>
                <a:lnTo>
                  <a:pt x="698" y="135648"/>
                </a:lnTo>
                <a:lnTo>
                  <a:pt x="88" y="134175"/>
                </a:lnTo>
                <a:lnTo>
                  <a:pt x="0" y="132575"/>
                </a:lnTo>
                <a:lnTo>
                  <a:pt x="444" y="131051"/>
                </a:lnTo>
                <a:lnTo>
                  <a:pt x="1371" y="129743"/>
                </a:lnTo>
                <a:lnTo>
                  <a:pt x="129781" y="1333"/>
                </a:lnTo>
                <a:lnTo>
                  <a:pt x="130987" y="457"/>
                </a:lnTo>
                <a:lnTo>
                  <a:pt x="132397" y="0"/>
                </a:lnTo>
                <a:lnTo>
                  <a:pt x="133896" y="0"/>
                </a:lnTo>
                <a:lnTo>
                  <a:pt x="135305" y="457"/>
                </a:lnTo>
                <a:lnTo>
                  <a:pt x="136512" y="1333"/>
                </a:lnTo>
                <a:lnTo>
                  <a:pt x="143243" y="8064"/>
                </a:lnTo>
                <a:lnTo>
                  <a:pt x="129781" y="8064"/>
                </a:lnTo>
                <a:lnTo>
                  <a:pt x="133146" y="11430"/>
                </a:lnTo>
                <a:lnTo>
                  <a:pt x="16230" y="128346"/>
                </a:lnTo>
                <a:lnTo>
                  <a:pt x="4737" y="128346"/>
                </a:lnTo>
                <a:lnTo>
                  <a:pt x="8102" y="136474"/>
                </a:lnTo>
                <a:lnTo>
                  <a:pt x="64173" y="136474"/>
                </a:lnTo>
                <a:lnTo>
                  <a:pt x="64173" y="137871"/>
                </a:lnTo>
                <a:close/>
              </a:path>
              <a:path w="266700" h="391160">
                <a:moveTo>
                  <a:pt x="133146" y="11430"/>
                </a:moveTo>
                <a:lnTo>
                  <a:pt x="129781" y="8064"/>
                </a:lnTo>
                <a:lnTo>
                  <a:pt x="136512" y="8064"/>
                </a:lnTo>
                <a:lnTo>
                  <a:pt x="133146" y="11430"/>
                </a:lnTo>
                <a:close/>
              </a:path>
              <a:path w="266700" h="391160">
                <a:moveTo>
                  <a:pt x="258190" y="136474"/>
                </a:moveTo>
                <a:lnTo>
                  <a:pt x="133146" y="11430"/>
                </a:lnTo>
                <a:lnTo>
                  <a:pt x="136512" y="8064"/>
                </a:lnTo>
                <a:lnTo>
                  <a:pt x="143243" y="8064"/>
                </a:lnTo>
                <a:lnTo>
                  <a:pt x="263524" y="128346"/>
                </a:lnTo>
                <a:lnTo>
                  <a:pt x="261556" y="128346"/>
                </a:lnTo>
                <a:lnTo>
                  <a:pt x="258190" y="136474"/>
                </a:lnTo>
                <a:close/>
              </a:path>
              <a:path w="266700" h="391160">
                <a:moveTo>
                  <a:pt x="8102" y="136474"/>
                </a:moveTo>
                <a:lnTo>
                  <a:pt x="4737" y="128346"/>
                </a:lnTo>
                <a:lnTo>
                  <a:pt x="16230" y="128346"/>
                </a:lnTo>
                <a:lnTo>
                  <a:pt x="8102" y="136474"/>
                </a:lnTo>
                <a:close/>
              </a:path>
              <a:path w="266700" h="391160">
                <a:moveTo>
                  <a:pt x="64173" y="136474"/>
                </a:moveTo>
                <a:lnTo>
                  <a:pt x="8102" y="136474"/>
                </a:lnTo>
                <a:lnTo>
                  <a:pt x="16230" y="128346"/>
                </a:lnTo>
                <a:lnTo>
                  <a:pt x="68935" y="128346"/>
                </a:lnTo>
                <a:lnTo>
                  <a:pt x="70408" y="128587"/>
                </a:lnTo>
                <a:lnTo>
                  <a:pt x="71742" y="129260"/>
                </a:lnTo>
                <a:lnTo>
                  <a:pt x="72796" y="130314"/>
                </a:lnTo>
                <a:lnTo>
                  <a:pt x="73469" y="131635"/>
                </a:lnTo>
                <a:lnTo>
                  <a:pt x="73698" y="133108"/>
                </a:lnTo>
                <a:lnTo>
                  <a:pt x="64173" y="133108"/>
                </a:lnTo>
                <a:lnTo>
                  <a:pt x="64173" y="136474"/>
                </a:lnTo>
                <a:close/>
              </a:path>
              <a:path w="266700" h="391160">
                <a:moveTo>
                  <a:pt x="250062" y="262763"/>
                </a:moveTo>
                <a:lnTo>
                  <a:pt x="197357" y="262763"/>
                </a:lnTo>
                <a:lnTo>
                  <a:pt x="195884" y="262534"/>
                </a:lnTo>
                <a:lnTo>
                  <a:pt x="194551" y="261848"/>
                </a:lnTo>
                <a:lnTo>
                  <a:pt x="193497" y="260794"/>
                </a:lnTo>
                <a:lnTo>
                  <a:pt x="192824" y="259473"/>
                </a:lnTo>
                <a:lnTo>
                  <a:pt x="192678" y="258533"/>
                </a:lnTo>
                <a:lnTo>
                  <a:pt x="192678" y="132575"/>
                </a:lnTo>
                <a:lnTo>
                  <a:pt x="197357" y="128346"/>
                </a:lnTo>
                <a:lnTo>
                  <a:pt x="250062" y="128346"/>
                </a:lnTo>
                <a:lnTo>
                  <a:pt x="254825" y="133108"/>
                </a:lnTo>
                <a:lnTo>
                  <a:pt x="202120" y="133108"/>
                </a:lnTo>
                <a:lnTo>
                  <a:pt x="197357" y="137871"/>
                </a:lnTo>
                <a:lnTo>
                  <a:pt x="202120" y="137871"/>
                </a:lnTo>
                <a:lnTo>
                  <a:pt x="202120" y="253237"/>
                </a:lnTo>
                <a:lnTo>
                  <a:pt x="197357" y="253237"/>
                </a:lnTo>
                <a:lnTo>
                  <a:pt x="202120" y="258000"/>
                </a:lnTo>
                <a:lnTo>
                  <a:pt x="254825" y="258000"/>
                </a:lnTo>
                <a:lnTo>
                  <a:pt x="250062" y="262763"/>
                </a:lnTo>
                <a:close/>
              </a:path>
              <a:path w="266700" h="391160">
                <a:moveTo>
                  <a:pt x="264849" y="136474"/>
                </a:moveTo>
                <a:lnTo>
                  <a:pt x="258190" y="136474"/>
                </a:lnTo>
                <a:lnTo>
                  <a:pt x="261556" y="128346"/>
                </a:lnTo>
                <a:lnTo>
                  <a:pt x="263524" y="128346"/>
                </a:lnTo>
                <a:lnTo>
                  <a:pt x="264921" y="129743"/>
                </a:lnTo>
                <a:lnTo>
                  <a:pt x="265849" y="131051"/>
                </a:lnTo>
                <a:lnTo>
                  <a:pt x="266293" y="132575"/>
                </a:lnTo>
                <a:lnTo>
                  <a:pt x="266204" y="134175"/>
                </a:lnTo>
                <a:lnTo>
                  <a:pt x="265595" y="135648"/>
                </a:lnTo>
                <a:lnTo>
                  <a:pt x="264849" y="136474"/>
                </a:lnTo>
                <a:close/>
              </a:path>
              <a:path w="266700" h="391160">
                <a:moveTo>
                  <a:pt x="64173" y="258000"/>
                </a:moveTo>
                <a:lnTo>
                  <a:pt x="64173" y="133108"/>
                </a:lnTo>
                <a:lnTo>
                  <a:pt x="68935" y="137871"/>
                </a:lnTo>
                <a:lnTo>
                  <a:pt x="73698" y="137871"/>
                </a:lnTo>
                <a:lnTo>
                  <a:pt x="73698" y="253237"/>
                </a:lnTo>
                <a:lnTo>
                  <a:pt x="68935" y="253237"/>
                </a:lnTo>
                <a:lnTo>
                  <a:pt x="64173" y="258000"/>
                </a:lnTo>
                <a:close/>
              </a:path>
              <a:path w="266700" h="391160">
                <a:moveTo>
                  <a:pt x="73698" y="137871"/>
                </a:moveTo>
                <a:lnTo>
                  <a:pt x="68935" y="137871"/>
                </a:lnTo>
                <a:lnTo>
                  <a:pt x="64173" y="133108"/>
                </a:lnTo>
                <a:lnTo>
                  <a:pt x="73698" y="133108"/>
                </a:lnTo>
                <a:lnTo>
                  <a:pt x="73698" y="137871"/>
                </a:lnTo>
                <a:close/>
              </a:path>
              <a:path w="266700" h="391160">
                <a:moveTo>
                  <a:pt x="202120" y="137871"/>
                </a:moveTo>
                <a:lnTo>
                  <a:pt x="197357" y="137871"/>
                </a:lnTo>
                <a:lnTo>
                  <a:pt x="202120" y="133108"/>
                </a:lnTo>
                <a:lnTo>
                  <a:pt x="202120" y="137871"/>
                </a:lnTo>
                <a:close/>
              </a:path>
              <a:path w="266700" h="391160">
                <a:moveTo>
                  <a:pt x="261556" y="137871"/>
                </a:moveTo>
                <a:lnTo>
                  <a:pt x="202120" y="137871"/>
                </a:lnTo>
                <a:lnTo>
                  <a:pt x="202120" y="133108"/>
                </a:lnTo>
                <a:lnTo>
                  <a:pt x="254825" y="133108"/>
                </a:lnTo>
                <a:lnTo>
                  <a:pt x="258190" y="136474"/>
                </a:lnTo>
                <a:lnTo>
                  <a:pt x="264849" y="136474"/>
                </a:lnTo>
                <a:lnTo>
                  <a:pt x="264528" y="136829"/>
                </a:lnTo>
                <a:lnTo>
                  <a:pt x="263131" y="137604"/>
                </a:lnTo>
                <a:lnTo>
                  <a:pt x="261556" y="137871"/>
                </a:lnTo>
                <a:close/>
              </a:path>
              <a:path w="266700" h="391160">
                <a:moveTo>
                  <a:pt x="133896" y="391109"/>
                </a:moveTo>
                <a:lnTo>
                  <a:pt x="132397" y="391109"/>
                </a:lnTo>
                <a:lnTo>
                  <a:pt x="130987" y="390652"/>
                </a:lnTo>
                <a:lnTo>
                  <a:pt x="129781" y="389775"/>
                </a:lnTo>
                <a:lnTo>
                  <a:pt x="1371" y="261366"/>
                </a:lnTo>
                <a:lnTo>
                  <a:pt x="444" y="260070"/>
                </a:lnTo>
                <a:lnTo>
                  <a:pt x="0" y="258533"/>
                </a:lnTo>
                <a:lnTo>
                  <a:pt x="88" y="256933"/>
                </a:lnTo>
                <a:lnTo>
                  <a:pt x="698" y="255460"/>
                </a:lnTo>
                <a:lnTo>
                  <a:pt x="1765" y="254279"/>
                </a:lnTo>
                <a:lnTo>
                  <a:pt x="3162" y="253504"/>
                </a:lnTo>
                <a:lnTo>
                  <a:pt x="4737" y="253237"/>
                </a:lnTo>
                <a:lnTo>
                  <a:pt x="64173" y="253237"/>
                </a:lnTo>
                <a:lnTo>
                  <a:pt x="64173" y="254635"/>
                </a:lnTo>
                <a:lnTo>
                  <a:pt x="8102" y="254635"/>
                </a:lnTo>
                <a:lnTo>
                  <a:pt x="4737" y="262763"/>
                </a:lnTo>
                <a:lnTo>
                  <a:pt x="16230" y="262763"/>
                </a:lnTo>
                <a:lnTo>
                  <a:pt x="133146" y="379679"/>
                </a:lnTo>
                <a:lnTo>
                  <a:pt x="129781" y="383044"/>
                </a:lnTo>
                <a:lnTo>
                  <a:pt x="143243" y="383044"/>
                </a:lnTo>
                <a:lnTo>
                  <a:pt x="136512" y="389775"/>
                </a:lnTo>
                <a:lnTo>
                  <a:pt x="135305" y="390652"/>
                </a:lnTo>
                <a:lnTo>
                  <a:pt x="133896" y="391109"/>
                </a:lnTo>
                <a:close/>
              </a:path>
              <a:path w="266700" h="391160">
                <a:moveTo>
                  <a:pt x="73698" y="258000"/>
                </a:moveTo>
                <a:lnTo>
                  <a:pt x="64173" y="258000"/>
                </a:lnTo>
                <a:lnTo>
                  <a:pt x="68935" y="253237"/>
                </a:lnTo>
                <a:lnTo>
                  <a:pt x="73698" y="253237"/>
                </a:lnTo>
                <a:lnTo>
                  <a:pt x="73698" y="258000"/>
                </a:lnTo>
                <a:close/>
              </a:path>
              <a:path w="266700" h="391160">
                <a:moveTo>
                  <a:pt x="202120" y="258000"/>
                </a:moveTo>
                <a:lnTo>
                  <a:pt x="197357" y="253237"/>
                </a:lnTo>
                <a:lnTo>
                  <a:pt x="202120" y="253237"/>
                </a:lnTo>
                <a:lnTo>
                  <a:pt x="202120" y="258000"/>
                </a:lnTo>
                <a:close/>
              </a:path>
              <a:path w="266700" h="391160">
                <a:moveTo>
                  <a:pt x="254825" y="258000"/>
                </a:moveTo>
                <a:lnTo>
                  <a:pt x="202120" y="258000"/>
                </a:lnTo>
                <a:lnTo>
                  <a:pt x="202120" y="253237"/>
                </a:lnTo>
                <a:lnTo>
                  <a:pt x="261556" y="253237"/>
                </a:lnTo>
                <a:lnTo>
                  <a:pt x="263131" y="253504"/>
                </a:lnTo>
                <a:lnTo>
                  <a:pt x="264528" y="254279"/>
                </a:lnTo>
                <a:lnTo>
                  <a:pt x="264849" y="254635"/>
                </a:lnTo>
                <a:lnTo>
                  <a:pt x="258190" y="254635"/>
                </a:lnTo>
                <a:lnTo>
                  <a:pt x="254825" y="258000"/>
                </a:lnTo>
                <a:close/>
              </a:path>
              <a:path w="266700" h="391160">
                <a:moveTo>
                  <a:pt x="16230" y="262763"/>
                </a:moveTo>
                <a:lnTo>
                  <a:pt x="4737" y="262763"/>
                </a:lnTo>
                <a:lnTo>
                  <a:pt x="8102" y="254635"/>
                </a:lnTo>
                <a:lnTo>
                  <a:pt x="16230" y="262763"/>
                </a:lnTo>
                <a:close/>
              </a:path>
              <a:path w="266700" h="391160">
                <a:moveTo>
                  <a:pt x="68935" y="262763"/>
                </a:moveTo>
                <a:lnTo>
                  <a:pt x="16230" y="262763"/>
                </a:lnTo>
                <a:lnTo>
                  <a:pt x="8102" y="254635"/>
                </a:lnTo>
                <a:lnTo>
                  <a:pt x="64173" y="254635"/>
                </a:lnTo>
                <a:lnTo>
                  <a:pt x="64173" y="258000"/>
                </a:lnTo>
                <a:lnTo>
                  <a:pt x="73698" y="258000"/>
                </a:lnTo>
                <a:lnTo>
                  <a:pt x="73469" y="259473"/>
                </a:lnTo>
                <a:lnTo>
                  <a:pt x="72796" y="260794"/>
                </a:lnTo>
                <a:lnTo>
                  <a:pt x="71742" y="261848"/>
                </a:lnTo>
                <a:lnTo>
                  <a:pt x="70408" y="262534"/>
                </a:lnTo>
                <a:lnTo>
                  <a:pt x="68935" y="262763"/>
                </a:lnTo>
                <a:close/>
              </a:path>
              <a:path w="266700" h="391160">
                <a:moveTo>
                  <a:pt x="143243" y="383044"/>
                </a:moveTo>
                <a:lnTo>
                  <a:pt x="136512" y="383044"/>
                </a:lnTo>
                <a:lnTo>
                  <a:pt x="133146" y="379679"/>
                </a:lnTo>
                <a:lnTo>
                  <a:pt x="258190" y="254635"/>
                </a:lnTo>
                <a:lnTo>
                  <a:pt x="261556" y="262763"/>
                </a:lnTo>
                <a:lnTo>
                  <a:pt x="263524" y="262763"/>
                </a:lnTo>
                <a:lnTo>
                  <a:pt x="143243" y="383044"/>
                </a:lnTo>
                <a:close/>
              </a:path>
              <a:path w="266700" h="391160">
                <a:moveTo>
                  <a:pt x="263524" y="262763"/>
                </a:moveTo>
                <a:lnTo>
                  <a:pt x="261556" y="262763"/>
                </a:lnTo>
                <a:lnTo>
                  <a:pt x="258190" y="254635"/>
                </a:lnTo>
                <a:lnTo>
                  <a:pt x="264849" y="254635"/>
                </a:lnTo>
                <a:lnTo>
                  <a:pt x="265595" y="255460"/>
                </a:lnTo>
                <a:lnTo>
                  <a:pt x="266204" y="256933"/>
                </a:lnTo>
                <a:lnTo>
                  <a:pt x="266293" y="258533"/>
                </a:lnTo>
                <a:lnTo>
                  <a:pt x="265849" y="260070"/>
                </a:lnTo>
                <a:lnTo>
                  <a:pt x="264921" y="261366"/>
                </a:lnTo>
                <a:lnTo>
                  <a:pt x="263524" y="262763"/>
                </a:lnTo>
                <a:close/>
              </a:path>
              <a:path w="266700" h="391160">
                <a:moveTo>
                  <a:pt x="136512" y="383044"/>
                </a:moveTo>
                <a:lnTo>
                  <a:pt x="129781" y="383044"/>
                </a:lnTo>
                <a:lnTo>
                  <a:pt x="133146" y="379679"/>
                </a:lnTo>
                <a:lnTo>
                  <a:pt x="136512" y="38304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object 19"/>
          <p:cNvSpPr txBox="1"/>
          <p:nvPr/>
        </p:nvSpPr>
        <p:spPr>
          <a:xfrm>
            <a:off x="6999605" y="2735364"/>
            <a:ext cx="502284" cy="1409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750">
                <a:latin typeface="宋体" panose="02010600030101010101" pitchFamily="2" charset="-122"/>
                <a:cs typeface="宋体" panose="02010600030101010101" pitchFamily="2" charset="-122"/>
              </a:rPr>
              <a:t>全链路监</a:t>
            </a:r>
            <a:r>
              <a:rPr sz="750" spc="0">
                <a:latin typeface="宋体" panose="02010600030101010101" pitchFamily="2" charset="-122"/>
                <a:cs typeface="宋体" panose="02010600030101010101" pitchFamily="2" charset="-122"/>
              </a:rPr>
              <a:t>控</a:t>
            </a:r>
            <a:endParaRPr sz="750"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0" name="object 20"/>
          <p:cNvSpPr/>
          <p:nvPr/>
        </p:nvSpPr>
        <p:spPr>
          <a:xfrm>
            <a:off x="7679435" y="2686811"/>
            <a:ext cx="429895" cy="340360"/>
          </a:xfrm>
          <a:custGeom>
            <a:rect l="l" t="t" r="r" b="b"/>
            <a:pathLst>
              <a:path w="429895" h="340360">
                <a:moveTo>
                  <a:pt x="132588" y="339851"/>
                </a:moveTo>
                <a:lnTo>
                  <a:pt x="0" y="169163"/>
                </a:lnTo>
                <a:lnTo>
                  <a:pt x="132588" y="0"/>
                </a:lnTo>
                <a:lnTo>
                  <a:pt x="132588" y="85343"/>
                </a:lnTo>
                <a:lnTo>
                  <a:pt x="364071" y="85343"/>
                </a:lnTo>
                <a:lnTo>
                  <a:pt x="429768" y="169163"/>
                </a:lnTo>
                <a:lnTo>
                  <a:pt x="363474" y="254507"/>
                </a:lnTo>
                <a:lnTo>
                  <a:pt x="132588" y="254507"/>
                </a:lnTo>
                <a:lnTo>
                  <a:pt x="132588" y="339851"/>
                </a:lnTo>
                <a:close/>
              </a:path>
              <a:path w="429895" h="340360">
                <a:moveTo>
                  <a:pt x="364071" y="85343"/>
                </a:moveTo>
                <a:lnTo>
                  <a:pt x="297180" y="85343"/>
                </a:lnTo>
                <a:lnTo>
                  <a:pt x="297180" y="0"/>
                </a:lnTo>
                <a:lnTo>
                  <a:pt x="364071" y="85343"/>
                </a:lnTo>
                <a:close/>
              </a:path>
              <a:path w="429895" h="340360">
                <a:moveTo>
                  <a:pt x="297180" y="339851"/>
                </a:moveTo>
                <a:lnTo>
                  <a:pt x="297180" y="254507"/>
                </a:lnTo>
                <a:lnTo>
                  <a:pt x="363474" y="254507"/>
                </a:lnTo>
                <a:lnTo>
                  <a:pt x="297180" y="339851"/>
                </a:lnTo>
                <a:close/>
              </a:path>
            </a:pathLst>
          </a:custGeom>
          <a:solidFill>
            <a:srgbClr val="99ACD5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object 21"/>
          <p:cNvSpPr/>
          <p:nvPr/>
        </p:nvSpPr>
        <p:spPr>
          <a:xfrm>
            <a:off x="7675359" y="2682468"/>
            <a:ext cx="438784" cy="348615"/>
          </a:xfrm>
          <a:custGeom>
            <a:rect l="l" t="t" r="r" b="b"/>
            <a:pathLst>
              <a:path w="438784" h="348614">
                <a:moveTo>
                  <a:pt x="137883" y="348310"/>
                </a:moveTo>
                <a:lnTo>
                  <a:pt x="1003" y="177088"/>
                </a:lnTo>
                <a:lnTo>
                  <a:pt x="0" y="174155"/>
                </a:lnTo>
                <a:lnTo>
                  <a:pt x="253" y="172605"/>
                </a:lnTo>
                <a:lnTo>
                  <a:pt x="133388" y="1778"/>
                </a:lnTo>
                <a:lnTo>
                  <a:pt x="137883" y="0"/>
                </a:lnTo>
                <a:lnTo>
                  <a:pt x="139471" y="546"/>
                </a:lnTo>
                <a:lnTo>
                  <a:pt x="140766" y="1612"/>
                </a:lnTo>
                <a:lnTo>
                  <a:pt x="141617" y="3060"/>
                </a:lnTo>
                <a:lnTo>
                  <a:pt x="141909" y="4711"/>
                </a:lnTo>
                <a:lnTo>
                  <a:pt x="132384" y="4711"/>
                </a:lnTo>
                <a:lnTo>
                  <a:pt x="132384" y="18536"/>
                </a:lnTo>
                <a:lnTo>
                  <a:pt x="13093" y="171221"/>
                </a:lnTo>
                <a:lnTo>
                  <a:pt x="8508" y="171221"/>
                </a:lnTo>
                <a:lnTo>
                  <a:pt x="8508" y="177088"/>
                </a:lnTo>
                <a:lnTo>
                  <a:pt x="13092" y="177088"/>
                </a:lnTo>
                <a:lnTo>
                  <a:pt x="132384" y="329785"/>
                </a:lnTo>
                <a:lnTo>
                  <a:pt x="132384" y="343611"/>
                </a:lnTo>
                <a:lnTo>
                  <a:pt x="141909" y="343611"/>
                </a:lnTo>
                <a:lnTo>
                  <a:pt x="141617" y="345262"/>
                </a:lnTo>
                <a:lnTo>
                  <a:pt x="140766" y="346710"/>
                </a:lnTo>
                <a:lnTo>
                  <a:pt x="139471" y="347764"/>
                </a:lnTo>
                <a:lnTo>
                  <a:pt x="137883" y="348310"/>
                </a:lnTo>
                <a:close/>
              </a:path>
              <a:path w="438784" h="348614">
                <a:moveTo>
                  <a:pt x="296278" y="89433"/>
                </a:moveTo>
                <a:lnTo>
                  <a:pt x="296278" y="4711"/>
                </a:lnTo>
                <a:lnTo>
                  <a:pt x="296570" y="3060"/>
                </a:lnTo>
                <a:lnTo>
                  <a:pt x="297421" y="1612"/>
                </a:lnTo>
                <a:lnTo>
                  <a:pt x="298716" y="546"/>
                </a:lnTo>
                <a:lnTo>
                  <a:pt x="300304" y="0"/>
                </a:lnTo>
                <a:lnTo>
                  <a:pt x="301980" y="38"/>
                </a:lnTo>
                <a:lnTo>
                  <a:pt x="303542" y="660"/>
                </a:lnTo>
                <a:lnTo>
                  <a:pt x="304800" y="1778"/>
                </a:lnTo>
                <a:lnTo>
                  <a:pt x="307092" y="4711"/>
                </a:lnTo>
                <a:lnTo>
                  <a:pt x="305803" y="4711"/>
                </a:lnTo>
                <a:lnTo>
                  <a:pt x="297294" y="7645"/>
                </a:lnTo>
                <a:lnTo>
                  <a:pt x="305803" y="18536"/>
                </a:lnTo>
                <a:lnTo>
                  <a:pt x="305803" y="84670"/>
                </a:lnTo>
                <a:lnTo>
                  <a:pt x="301040" y="84670"/>
                </a:lnTo>
                <a:lnTo>
                  <a:pt x="296278" y="89433"/>
                </a:lnTo>
                <a:close/>
              </a:path>
              <a:path w="438784" h="348614">
                <a:moveTo>
                  <a:pt x="132384" y="18536"/>
                </a:moveTo>
                <a:lnTo>
                  <a:pt x="132384" y="4711"/>
                </a:lnTo>
                <a:lnTo>
                  <a:pt x="140893" y="7645"/>
                </a:lnTo>
                <a:lnTo>
                  <a:pt x="132384" y="18536"/>
                </a:lnTo>
                <a:close/>
              </a:path>
              <a:path w="438784" h="348614">
                <a:moveTo>
                  <a:pt x="301040" y="94195"/>
                </a:moveTo>
                <a:lnTo>
                  <a:pt x="137147" y="94195"/>
                </a:lnTo>
                <a:lnTo>
                  <a:pt x="135674" y="93967"/>
                </a:lnTo>
                <a:lnTo>
                  <a:pt x="134353" y="93294"/>
                </a:lnTo>
                <a:lnTo>
                  <a:pt x="133299" y="92240"/>
                </a:lnTo>
                <a:lnTo>
                  <a:pt x="132613" y="90906"/>
                </a:lnTo>
                <a:lnTo>
                  <a:pt x="132384" y="89433"/>
                </a:lnTo>
                <a:lnTo>
                  <a:pt x="132384" y="18536"/>
                </a:lnTo>
                <a:lnTo>
                  <a:pt x="140893" y="7645"/>
                </a:lnTo>
                <a:lnTo>
                  <a:pt x="132384" y="4711"/>
                </a:lnTo>
                <a:lnTo>
                  <a:pt x="141909" y="4711"/>
                </a:lnTo>
                <a:lnTo>
                  <a:pt x="141909" y="84670"/>
                </a:lnTo>
                <a:lnTo>
                  <a:pt x="137147" y="84670"/>
                </a:lnTo>
                <a:lnTo>
                  <a:pt x="141909" y="89433"/>
                </a:lnTo>
                <a:lnTo>
                  <a:pt x="305803" y="89433"/>
                </a:lnTo>
                <a:lnTo>
                  <a:pt x="305574" y="90906"/>
                </a:lnTo>
                <a:lnTo>
                  <a:pt x="304888" y="92240"/>
                </a:lnTo>
                <a:lnTo>
                  <a:pt x="303834" y="93294"/>
                </a:lnTo>
                <a:lnTo>
                  <a:pt x="302513" y="93967"/>
                </a:lnTo>
                <a:lnTo>
                  <a:pt x="301040" y="94195"/>
                </a:lnTo>
                <a:close/>
              </a:path>
              <a:path w="438784" h="348614">
                <a:moveTo>
                  <a:pt x="305803" y="18536"/>
                </a:moveTo>
                <a:lnTo>
                  <a:pt x="297294" y="7645"/>
                </a:lnTo>
                <a:lnTo>
                  <a:pt x="305803" y="4711"/>
                </a:lnTo>
                <a:lnTo>
                  <a:pt x="305803" y="18536"/>
                </a:lnTo>
                <a:close/>
              </a:path>
              <a:path w="438784" h="348614">
                <a:moveTo>
                  <a:pt x="427387" y="174155"/>
                </a:moveTo>
                <a:lnTo>
                  <a:pt x="305803" y="18536"/>
                </a:lnTo>
                <a:lnTo>
                  <a:pt x="305803" y="4711"/>
                </a:lnTo>
                <a:lnTo>
                  <a:pt x="307092" y="4711"/>
                </a:lnTo>
                <a:lnTo>
                  <a:pt x="437184" y="171221"/>
                </a:lnTo>
                <a:lnTo>
                  <a:pt x="429679" y="171221"/>
                </a:lnTo>
                <a:lnTo>
                  <a:pt x="427387" y="174155"/>
                </a:lnTo>
                <a:close/>
              </a:path>
              <a:path w="438784" h="348614">
                <a:moveTo>
                  <a:pt x="141909" y="89433"/>
                </a:moveTo>
                <a:lnTo>
                  <a:pt x="137147" y="84670"/>
                </a:lnTo>
                <a:lnTo>
                  <a:pt x="141909" y="84670"/>
                </a:lnTo>
                <a:lnTo>
                  <a:pt x="141909" y="89433"/>
                </a:lnTo>
                <a:close/>
              </a:path>
              <a:path w="438784" h="348614">
                <a:moveTo>
                  <a:pt x="296278" y="89433"/>
                </a:moveTo>
                <a:lnTo>
                  <a:pt x="141909" y="89433"/>
                </a:lnTo>
                <a:lnTo>
                  <a:pt x="141909" y="84670"/>
                </a:lnTo>
                <a:lnTo>
                  <a:pt x="296278" y="84670"/>
                </a:lnTo>
                <a:lnTo>
                  <a:pt x="296278" y="89433"/>
                </a:lnTo>
                <a:close/>
              </a:path>
              <a:path w="438784" h="348614">
                <a:moveTo>
                  <a:pt x="305803" y="89433"/>
                </a:moveTo>
                <a:lnTo>
                  <a:pt x="296278" y="89433"/>
                </a:lnTo>
                <a:lnTo>
                  <a:pt x="301040" y="84670"/>
                </a:lnTo>
                <a:lnTo>
                  <a:pt x="305803" y="84670"/>
                </a:lnTo>
                <a:lnTo>
                  <a:pt x="305803" y="89433"/>
                </a:lnTo>
                <a:close/>
              </a:path>
              <a:path w="438784" h="348614">
                <a:moveTo>
                  <a:pt x="8508" y="177088"/>
                </a:moveTo>
                <a:lnTo>
                  <a:pt x="8508" y="171221"/>
                </a:lnTo>
                <a:lnTo>
                  <a:pt x="10800" y="174155"/>
                </a:lnTo>
                <a:lnTo>
                  <a:pt x="8508" y="177088"/>
                </a:lnTo>
                <a:close/>
              </a:path>
              <a:path w="438784" h="348614">
                <a:moveTo>
                  <a:pt x="10800" y="174155"/>
                </a:moveTo>
                <a:lnTo>
                  <a:pt x="8508" y="171221"/>
                </a:lnTo>
                <a:lnTo>
                  <a:pt x="13093" y="171221"/>
                </a:lnTo>
                <a:lnTo>
                  <a:pt x="10800" y="174155"/>
                </a:lnTo>
                <a:close/>
              </a:path>
              <a:path w="438784" h="348614">
                <a:moveTo>
                  <a:pt x="429679" y="177088"/>
                </a:moveTo>
                <a:lnTo>
                  <a:pt x="427387" y="174155"/>
                </a:lnTo>
                <a:lnTo>
                  <a:pt x="429679" y="171221"/>
                </a:lnTo>
                <a:lnTo>
                  <a:pt x="429679" y="177088"/>
                </a:lnTo>
                <a:close/>
              </a:path>
              <a:path w="438784" h="348614">
                <a:moveTo>
                  <a:pt x="437184" y="177088"/>
                </a:moveTo>
                <a:lnTo>
                  <a:pt x="429679" y="177088"/>
                </a:lnTo>
                <a:lnTo>
                  <a:pt x="429679" y="171221"/>
                </a:lnTo>
                <a:lnTo>
                  <a:pt x="437184" y="171221"/>
                </a:lnTo>
                <a:lnTo>
                  <a:pt x="437934" y="172605"/>
                </a:lnTo>
                <a:lnTo>
                  <a:pt x="438188" y="174155"/>
                </a:lnTo>
                <a:lnTo>
                  <a:pt x="437934" y="175704"/>
                </a:lnTo>
                <a:lnTo>
                  <a:pt x="437184" y="177088"/>
                </a:lnTo>
                <a:close/>
              </a:path>
              <a:path w="438784" h="348614">
                <a:moveTo>
                  <a:pt x="13092" y="177088"/>
                </a:moveTo>
                <a:lnTo>
                  <a:pt x="8508" y="177088"/>
                </a:lnTo>
                <a:lnTo>
                  <a:pt x="10800" y="174155"/>
                </a:lnTo>
                <a:lnTo>
                  <a:pt x="13092" y="177088"/>
                </a:lnTo>
                <a:close/>
              </a:path>
              <a:path w="438784" h="348614">
                <a:moveTo>
                  <a:pt x="307082" y="343611"/>
                </a:moveTo>
                <a:lnTo>
                  <a:pt x="305803" y="343611"/>
                </a:lnTo>
                <a:lnTo>
                  <a:pt x="305803" y="329785"/>
                </a:lnTo>
                <a:lnTo>
                  <a:pt x="427387" y="174155"/>
                </a:lnTo>
                <a:lnTo>
                  <a:pt x="429679" y="177088"/>
                </a:lnTo>
                <a:lnTo>
                  <a:pt x="437184" y="177088"/>
                </a:lnTo>
                <a:lnTo>
                  <a:pt x="307082" y="343611"/>
                </a:lnTo>
                <a:close/>
              </a:path>
              <a:path w="438784" h="348614">
                <a:moveTo>
                  <a:pt x="141909" y="343611"/>
                </a:moveTo>
                <a:lnTo>
                  <a:pt x="132384" y="343611"/>
                </a:lnTo>
                <a:lnTo>
                  <a:pt x="140893" y="340677"/>
                </a:lnTo>
                <a:lnTo>
                  <a:pt x="132384" y="329785"/>
                </a:lnTo>
                <a:lnTo>
                  <a:pt x="132384" y="258876"/>
                </a:lnTo>
                <a:lnTo>
                  <a:pt x="132613" y="257416"/>
                </a:lnTo>
                <a:lnTo>
                  <a:pt x="133299" y="256082"/>
                </a:lnTo>
                <a:lnTo>
                  <a:pt x="134353" y="255028"/>
                </a:lnTo>
                <a:lnTo>
                  <a:pt x="135674" y="254355"/>
                </a:lnTo>
                <a:lnTo>
                  <a:pt x="137147" y="254114"/>
                </a:lnTo>
                <a:lnTo>
                  <a:pt x="301040" y="254114"/>
                </a:lnTo>
                <a:lnTo>
                  <a:pt x="305803" y="258876"/>
                </a:lnTo>
                <a:lnTo>
                  <a:pt x="141909" y="258876"/>
                </a:lnTo>
                <a:lnTo>
                  <a:pt x="137147" y="263639"/>
                </a:lnTo>
                <a:lnTo>
                  <a:pt x="141909" y="263639"/>
                </a:lnTo>
                <a:lnTo>
                  <a:pt x="141909" y="343611"/>
                </a:lnTo>
                <a:close/>
              </a:path>
              <a:path w="438784" h="348614">
                <a:moveTo>
                  <a:pt x="141909" y="263639"/>
                </a:moveTo>
                <a:lnTo>
                  <a:pt x="137147" y="263639"/>
                </a:lnTo>
                <a:lnTo>
                  <a:pt x="141909" y="258876"/>
                </a:lnTo>
                <a:lnTo>
                  <a:pt x="141909" y="263639"/>
                </a:lnTo>
                <a:close/>
              </a:path>
              <a:path w="438784" h="348614">
                <a:moveTo>
                  <a:pt x="296278" y="263639"/>
                </a:moveTo>
                <a:lnTo>
                  <a:pt x="141909" y="263639"/>
                </a:lnTo>
                <a:lnTo>
                  <a:pt x="141909" y="258876"/>
                </a:lnTo>
                <a:lnTo>
                  <a:pt x="296278" y="258876"/>
                </a:lnTo>
                <a:lnTo>
                  <a:pt x="296278" y="263639"/>
                </a:lnTo>
                <a:close/>
              </a:path>
              <a:path w="438784" h="348614">
                <a:moveTo>
                  <a:pt x="300304" y="348310"/>
                </a:moveTo>
                <a:lnTo>
                  <a:pt x="298716" y="347764"/>
                </a:lnTo>
                <a:lnTo>
                  <a:pt x="297421" y="346710"/>
                </a:lnTo>
                <a:lnTo>
                  <a:pt x="296570" y="345262"/>
                </a:lnTo>
                <a:lnTo>
                  <a:pt x="296278" y="343611"/>
                </a:lnTo>
                <a:lnTo>
                  <a:pt x="296278" y="258876"/>
                </a:lnTo>
                <a:lnTo>
                  <a:pt x="301040" y="263639"/>
                </a:lnTo>
                <a:lnTo>
                  <a:pt x="305803" y="263639"/>
                </a:lnTo>
                <a:lnTo>
                  <a:pt x="305803" y="329785"/>
                </a:lnTo>
                <a:lnTo>
                  <a:pt x="297294" y="340677"/>
                </a:lnTo>
                <a:lnTo>
                  <a:pt x="305803" y="343611"/>
                </a:lnTo>
                <a:lnTo>
                  <a:pt x="307082" y="343611"/>
                </a:lnTo>
                <a:lnTo>
                  <a:pt x="304800" y="346532"/>
                </a:lnTo>
                <a:lnTo>
                  <a:pt x="303542" y="347662"/>
                </a:lnTo>
                <a:lnTo>
                  <a:pt x="301980" y="348272"/>
                </a:lnTo>
                <a:lnTo>
                  <a:pt x="300304" y="348310"/>
                </a:lnTo>
                <a:close/>
              </a:path>
              <a:path w="438784" h="348614">
                <a:moveTo>
                  <a:pt x="305803" y="263639"/>
                </a:moveTo>
                <a:lnTo>
                  <a:pt x="301040" y="263639"/>
                </a:lnTo>
                <a:lnTo>
                  <a:pt x="296278" y="258876"/>
                </a:lnTo>
                <a:lnTo>
                  <a:pt x="305803" y="258876"/>
                </a:lnTo>
                <a:lnTo>
                  <a:pt x="305803" y="263639"/>
                </a:lnTo>
                <a:close/>
              </a:path>
              <a:path w="438784" h="348614">
                <a:moveTo>
                  <a:pt x="132384" y="343611"/>
                </a:moveTo>
                <a:lnTo>
                  <a:pt x="132384" y="329785"/>
                </a:lnTo>
                <a:lnTo>
                  <a:pt x="140893" y="340677"/>
                </a:lnTo>
                <a:lnTo>
                  <a:pt x="132384" y="343611"/>
                </a:lnTo>
                <a:close/>
              </a:path>
              <a:path w="438784" h="348614">
                <a:moveTo>
                  <a:pt x="305803" y="343611"/>
                </a:moveTo>
                <a:lnTo>
                  <a:pt x="297294" y="340677"/>
                </a:lnTo>
                <a:lnTo>
                  <a:pt x="305803" y="329785"/>
                </a:lnTo>
                <a:lnTo>
                  <a:pt x="305803" y="343611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object 22"/>
          <p:cNvSpPr txBox="1">
            <a:spLocks noGrp="1"/>
          </p:cNvSpPr>
          <p:nvPr>
            <p:ph type="title"/>
          </p:nvPr>
        </p:nvSpPr>
        <p:spPr>
          <a:xfrm>
            <a:off x="561644" y="222643"/>
            <a:ext cx="23114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大数据云总体技术架构</a:t>
            </a:r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483108" y="2991611"/>
            <a:ext cx="7198359" cy="2085339"/>
          </a:xfrm>
          <a:custGeom>
            <a:rect l="l" t="t" r="r" b="b"/>
            <a:pathLst>
              <a:path w="7198359" h="2085339">
                <a:moveTo>
                  <a:pt x="0" y="0"/>
                </a:moveTo>
                <a:lnTo>
                  <a:pt x="7197852" y="0"/>
                </a:lnTo>
                <a:lnTo>
                  <a:pt x="7197852" y="2084832"/>
                </a:lnTo>
                <a:lnTo>
                  <a:pt x="0" y="2084832"/>
                </a:lnTo>
                <a:lnTo>
                  <a:pt x="0" y="0"/>
                </a:lnTo>
                <a:close/>
              </a:path>
            </a:pathLst>
          </a:custGeom>
          <a:solidFill>
            <a:srgbClr val="C00000">
              <a:alpha val="79598"/>
            </a:srgbClr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object 24"/>
          <p:cNvSpPr/>
          <p:nvPr/>
        </p:nvSpPr>
        <p:spPr>
          <a:xfrm>
            <a:off x="669036" y="4413503"/>
            <a:ext cx="6841490" cy="483234"/>
          </a:xfrm>
          <a:custGeom>
            <a:rect l="l" t="t" r="r" b="b"/>
            <a:pathLst>
              <a:path w="6841490" h="483234">
                <a:moveTo>
                  <a:pt x="0" y="0"/>
                </a:moveTo>
                <a:lnTo>
                  <a:pt x="6841235" y="0"/>
                </a:lnTo>
                <a:lnTo>
                  <a:pt x="6841235" y="483108"/>
                </a:lnTo>
                <a:lnTo>
                  <a:pt x="0" y="48310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object 25"/>
          <p:cNvSpPr txBox="1"/>
          <p:nvPr/>
        </p:nvSpPr>
        <p:spPr>
          <a:xfrm>
            <a:off x="3536975" y="4445000"/>
            <a:ext cx="1116330" cy="14605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90"/>
              </a:spcBef>
            </a:pPr>
            <a:r>
              <a:rPr sz="800" spc="-10">
                <a:latin typeface="微软雅黑" panose="020b0503020204020204" charset="-122"/>
                <a:cs typeface="微软雅黑" panose="020b0503020204020204" charset="-122"/>
              </a:rPr>
              <a:t>托管弹性大数据基础服务</a:t>
            </a:r>
            <a:endParaRPr sz="8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6" name="object 26"/>
          <p:cNvSpPr/>
          <p:nvPr/>
        </p:nvSpPr>
        <p:spPr>
          <a:xfrm>
            <a:off x="669036" y="4069079"/>
            <a:ext cx="1914525" cy="287020"/>
          </a:xfrm>
          <a:custGeom>
            <a:rect l="l" t="t" r="r" b="b"/>
            <a:pathLst>
              <a:path w="1914525" h="287020">
                <a:moveTo>
                  <a:pt x="0" y="0"/>
                </a:moveTo>
                <a:lnTo>
                  <a:pt x="1914144" y="0"/>
                </a:lnTo>
                <a:lnTo>
                  <a:pt x="1914144" y="286512"/>
                </a:lnTo>
                <a:lnTo>
                  <a:pt x="0" y="286512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object 27"/>
          <p:cNvSpPr txBox="1"/>
          <p:nvPr/>
        </p:nvSpPr>
        <p:spPr>
          <a:xfrm>
            <a:off x="873150" y="4133735"/>
            <a:ext cx="1517650" cy="14605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90"/>
              </a:spcBef>
            </a:pPr>
            <a:r>
              <a:rPr sz="800" spc="-10">
                <a:latin typeface="微软雅黑" panose="020b0503020204020204" charset="-122"/>
                <a:cs typeface="微软雅黑" panose="020b0503020204020204" charset="-122"/>
              </a:rPr>
              <a:t>超大规模智能计算和存储管理服务</a:t>
            </a:r>
            <a:endParaRPr sz="8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8" name="object 28"/>
          <p:cNvSpPr/>
          <p:nvPr/>
        </p:nvSpPr>
        <p:spPr>
          <a:xfrm>
            <a:off x="2712720" y="4069079"/>
            <a:ext cx="1460500" cy="287020"/>
          </a:xfrm>
          <a:custGeom>
            <a:rect l="l" t="t" r="r" b="b"/>
            <a:pathLst>
              <a:path w="1460500" h="287020">
                <a:moveTo>
                  <a:pt x="0" y="0"/>
                </a:moveTo>
                <a:lnTo>
                  <a:pt x="1459992" y="0"/>
                </a:lnTo>
                <a:lnTo>
                  <a:pt x="1459992" y="286512"/>
                </a:lnTo>
                <a:lnTo>
                  <a:pt x="0" y="286512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object 29"/>
          <p:cNvSpPr txBox="1"/>
          <p:nvPr/>
        </p:nvSpPr>
        <p:spPr>
          <a:xfrm>
            <a:off x="3141954" y="4133735"/>
            <a:ext cx="614680" cy="14605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90"/>
              </a:spcBef>
            </a:pPr>
            <a:r>
              <a:rPr sz="800" spc="-10">
                <a:latin typeface="微软雅黑" panose="020b0503020204020204" charset="-122"/>
                <a:cs typeface="微软雅黑" panose="020b0503020204020204" charset="-122"/>
              </a:rPr>
              <a:t>智能数据管理</a:t>
            </a:r>
            <a:endParaRPr sz="8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0" name="object 30"/>
          <p:cNvSpPr/>
          <p:nvPr/>
        </p:nvSpPr>
        <p:spPr>
          <a:xfrm>
            <a:off x="4302252" y="4066032"/>
            <a:ext cx="1590040" cy="283845"/>
          </a:xfrm>
          <a:custGeom>
            <a:rect l="l" t="t" r="r" b="b"/>
            <a:pathLst>
              <a:path w="1590039" h="283845">
                <a:moveTo>
                  <a:pt x="0" y="0"/>
                </a:moveTo>
                <a:lnTo>
                  <a:pt x="1589531" y="0"/>
                </a:lnTo>
                <a:lnTo>
                  <a:pt x="1589531" y="283463"/>
                </a:lnTo>
                <a:lnTo>
                  <a:pt x="0" y="283463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object 31"/>
          <p:cNvSpPr txBox="1"/>
          <p:nvPr/>
        </p:nvSpPr>
        <p:spPr>
          <a:xfrm>
            <a:off x="4796167" y="4129113"/>
            <a:ext cx="614680" cy="14605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90"/>
              </a:spcBef>
            </a:pPr>
            <a:r>
              <a:rPr sz="800" spc="-10">
                <a:latin typeface="微软雅黑" panose="020b0503020204020204" charset="-122"/>
                <a:cs typeface="微软雅黑" panose="020b0503020204020204" charset="-122"/>
              </a:rPr>
              <a:t>统一调度系统</a:t>
            </a:r>
            <a:endParaRPr sz="8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2" name="object 32"/>
          <p:cNvSpPr/>
          <p:nvPr/>
        </p:nvSpPr>
        <p:spPr>
          <a:xfrm>
            <a:off x="669036" y="3255264"/>
            <a:ext cx="2563495" cy="248920"/>
          </a:xfrm>
          <a:custGeom>
            <a:rect l="l" t="t" r="r" b="b"/>
            <a:pathLst>
              <a:path w="2563495" h="248920">
                <a:moveTo>
                  <a:pt x="0" y="0"/>
                </a:moveTo>
                <a:lnTo>
                  <a:pt x="2563368" y="0"/>
                </a:lnTo>
                <a:lnTo>
                  <a:pt x="2563368" y="248412"/>
                </a:lnTo>
                <a:lnTo>
                  <a:pt x="0" y="248412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object 33"/>
          <p:cNvSpPr txBox="1"/>
          <p:nvPr/>
        </p:nvSpPr>
        <p:spPr>
          <a:xfrm>
            <a:off x="1348130" y="3300602"/>
            <a:ext cx="1216660" cy="14605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90"/>
              </a:spcBef>
            </a:pPr>
            <a:r>
              <a:rPr sz="800" spc="-10">
                <a:latin typeface="微软雅黑" panose="020b0503020204020204" charset="-122"/>
                <a:cs typeface="微软雅黑" panose="020b0503020204020204" charset="-122"/>
              </a:rPr>
              <a:t>统一数据查询搜索分析引擎</a:t>
            </a:r>
            <a:endParaRPr sz="8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4" name="object 34"/>
          <p:cNvSpPr/>
          <p:nvPr/>
        </p:nvSpPr>
        <p:spPr>
          <a:xfrm>
            <a:off x="678180" y="3581400"/>
            <a:ext cx="626745" cy="408940"/>
          </a:xfrm>
          <a:custGeom>
            <a:rect l="l" t="t" r="r" b="b"/>
            <a:pathLst>
              <a:path w="626744" h="408939">
                <a:moveTo>
                  <a:pt x="0" y="0"/>
                </a:moveTo>
                <a:lnTo>
                  <a:pt x="626364" y="0"/>
                </a:lnTo>
                <a:lnTo>
                  <a:pt x="626364" y="408431"/>
                </a:lnTo>
                <a:lnTo>
                  <a:pt x="0" y="408431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object 35"/>
          <p:cNvSpPr txBox="1"/>
          <p:nvPr/>
        </p:nvSpPr>
        <p:spPr>
          <a:xfrm>
            <a:off x="790270" y="3706266"/>
            <a:ext cx="414020" cy="14605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90"/>
              </a:spcBef>
            </a:pPr>
            <a:r>
              <a:rPr sz="800" spc="-10">
                <a:latin typeface="微软雅黑" panose="020b0503020204020204" charset="-122"/>
                <a:cs typeface="微软雅黑" panose="020b0503020204020204" charset="-122"/>
              </a:rPr>
              <a:t>数据采集</a:t>
            </a:r>
            <a:endParaRPr sz="8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6" name="object 36"/>
          <p:cNvSpPr/>
          <p:nvPr/>
        </p:nvSpPr>
        <p:spPr>
          <a:xfrm>
            <a:off x="2033016" y="3581400"/>
            <a:ext cx="605155" cy="408940"/>
          </a:xfrm>
          <a:custGeom>
            <a:rect l="l" t="t" r="r" b="b"/>
            <a:pathLst>
              <a:path w="605155" h="408939">
                <a:moveTo>
                  <a:pt x="0" y="0"/>
                </a:moveTo>
                <a:lnTo>
                  <a:pt x="605028" y="0"/>
                </a:lnTo>
                <a:lnTo>
                  <a:pt x="605028" y="408431"/>
                </a:lnTo>
                <a:lnTo>
                  <a:pt x="0" y="408431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object 37"/>
          <p:cNvSpPr txBox="1"/>
          <p:nvPr/>
        </p:nvSpPr>
        <p:spPr>
          <a:xfrm>
            <a:off x="2134311" y="3706266"/>
            <a:ext cx="414020" cy="14605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90"/>
              </a:spcBef>
            </a:pPr>
            <a:r>
              <a:rPr sz="800" spc="-10">
                <a:latin typeface="微软雅黑" panose="020b0503020204020204" charset="-122"/>
                <a:cs typeface="微软雅黑" panose="020b0503020204020204" charset="-122"/>
              </a:rPr>
              <a:t>数据集成</a:t>
            </a:r>
            <a:endParaRPr sz="8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8" name="object 38"/>
          <p:cNvSpPr/>
          <p:nvPr/>
        </p:nvSpPr>
        <p:spPr>
          <a:xfrm>
            <a:off x="2705100" y="3581400"/>
            <a:ext cx="582295" cy="408940"/>
          </a:xfrm>
          <a:custGeom>
            <a:rect l="l" t="t" r="r" b="b"/>
            <a:pathLst>
              <a:path w="582295" h="408939">
                <a:moveTo>
                  <a:pt x="0" y="0"/>
                </a:moveTo>
                <a:lnTo>
                  <a:pt x="582168" y="0"/>
                </a:lnTo>
                <a:lnTo>
                  <a:pt x="582168" y="408431"/>
                </a:lnTo>
                <a:lnTo>
                  <a:pt x="0" y="408431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object 39"/>
          <p:cNvSpPr txBox="1"/>
          <p:nvPr/>
        </p:nvSpPr>
        <p:spPr>
          <a:xfrm>
            <a:off x="2845142" y="3646576"/>
            <a:ext cx="313690" cy="266065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00330" marR="5080" indent="-100330">
              <a:lnSpc>
                <a:spcPts val="950"/>
              </a:lnSpc>
              <a:spcBef>
                <a:spcPts val="130"/>
              </a:spcBef>
            </a:pPr>
            <a:r>
              <a:rPr sz="800" spc="-10">
                <a:latin typeface="微软雅黑" panose="020b0503020204020204" charset="-122"/>
                <a:cs typeface="微软雅黑" panose="020b0503020204020204" charset="-122"/>
              </a:rPr>
              <a:t>离线计 算</a:t>
            </a:r>
            <a:endParaRPr sz="8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0" name="object 40"/>
          <p:cNvSpPr/>
          <p:nvPr/>
        </p:nvSpPr>
        <p:spPr>
          <a:xfrm>
            <a:off x="3352800" y="3581400"/>
            <a:ext cx="579120" cy="408940"/>
          </a:xfrm>
          <a:custGeom>
            <a:rect l="l" t="t" r="r" b="b"/>
            <a:pathLst>
              <a:path w="579120" h="408939">
                <a:moveTo>
                  <a:pt x="0" y="0"/>
                </a:moveTo>
                <a:lnTo>
                  <a:pt x="579120" y="0"/>
                </a:lnTo>
                <a:lnTo>
                  <a:pt x="579120" y="408431"/>
                </a:lnTo>
                <a:lnTo>
                  <a:pt x="0" y="408431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object 41"/>
          <p:cNvSpPr txBox="1"/>
          <p:nvPr/>
        </p:nvSpPr>
        <p:spPr>
          <a:xfrm>
            <a:off x="3490810" y="3646576"/>
            <a:ext cx="313690" cy="266065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9695" marR="5080" indent="-100330">
              <a:lnSpc>
                <a:spcPts val="950"/>
              </a:lnSpc>
              <a:spcBef>
                <a:spcPts val="130"/>
              </a:spcBef>
            </a:pPr>
            <a:r>
              <a:rPr sz="800" spc="-10">
                <a:latin typeface="微软雅黑" panose="020b0503020204020204" charset="-122"/>
                <a:cs typeface="微软雅黑" panose="020b0503020204020204" charset="-122"/>
              </a:rPr>
              <a:t>实时计 算</a:t>
            </a:r>
            <a:endParaRPr sz="8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2" name="object 42"/>
          <p:cNvSpPr/>
          <p:nvPr/>
        </p:nvSpPr>
        <p:spPr>
          <a:xfrm>
            <a:off x="3997452" y="3581400"/>
            <a:ext cx="577850" cy="408940"/>
          </a:xfrm>
          <a:custGeom>
            <a:rect l="l" t="t" r="r" b="b"/>
            <a:pathLst>
              <a:path w="577850" h="408939">
                <a:moveTo>
                  <a:pt x="0" y="0"/>
                </a:moveTo>
                <a:lnTo>
                  <a:pt x="577596" y="0"/>
                </a:lnTo>
                <a:lnTo>
                  <a:pt x="577596" y="408431"/>
                </a:lnTo>
                <a:lnTo>
                  <a:pt x="0" y="408431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object 43"/>
          <p:cNvSpPr txBox="1"/>
          <p:nvPr/>
        </p:nvSpPr>
        <p:spPr>
          <a:xfrm>
            <a:off x="4135335" y="3706266"/>
            <a:ext cx="313690" cy="14605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90"/>
              </a:spcBef>
            </a:pPr>
            <a:r>
              <a:rPr sz="800" spc="-10">
                <a:latin typeface="微软雅黑" panose="020b0503020204020204" charset="-122"/>
                <a:cs typeface="微软雅黑" panose="020b0503020204020204" charset="-122"/>
              </a:rPr>
              <a:t>图计算</a:t>
            </a:r>
            <a:endParaRPr sz="8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object 44"/>
          <p:cNvSpPr/>
          <p:nvPr/>
        </p:nvSpPr>
        <p:spPr>
          <a:xfrm>
            <a:off x="3361944" y="3255264"/>
            <a:ext cx="2529840" cy="248920"/>
          </a:xfrm>
          <a:custGeom>
            <a:rect l="l" t="t" r="r" b="b"/>
            <a:pathLst>
              <a:path w="2529840" h="248920">
                <a:moveTo>
                  <a:pt x="0" y="0"/>
                </a:moveTo>
                <a:lnTo>
                  <a:pt x="2529840" y="0"/>
                </a:lnTo>
                <a:lnTo>
                  <a:pt x="2529840" y="248412"/>
                </a:lnTo>
                <a:lnTo>
                  <a:pt x="0" y="248412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object 45"/>
          <p:cNvSpPr txBox="1"/>
          <p:nvPr/>
        </p:nvSpPr>
        <p:spPr>
          <a:xfrm>
            <a:off x="3548379" y="2735364"/>
            <a:ext cx="1749425" cy="71120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13360">
              <a:lnSpc>
                <a:spcPct val="100000"/>
              </a:lnSpc>
              <a:spcBef>
                <a:spcPts val="105"/>
              </a:spcBef>
              <a:tabLst>
                <a:tab pos="1354455"/>
              </a:tabLst>
            </a:pPr>
            <a:r>
              <a:rPr sz="750">
                <a:latin typeface="宋体" panose="02010600030101010101" pitchFamily="2" charset="-122"/>
                <a:cs typeface="宋体" panose="02010600030101010101" pitchFamily="2" charset="-122"/>
              </a:rPr>
              <a:t>统一存</a:t>
            </a:r>
            <a:r>
              <a:rPr sz="750" spc="0">
                <a:latin typeface="宋体" panose="02010600030101010101" pitchFamily="2" charset="-122"/>
                <a:cs typeface="宋体" panose="02010600030101010101" pitchFamily="2" charset="-122"/>
              </a:rPr>
              <a:t>储</a:t>
            </a:r>
            <a:r>
              <a:rPr sz="750">
                <a:latin typeface="宋体" panose="02010600030101010101" pitchFamily="2" charset="-122"/>
                <a:cs typeface="宋体" panose="02010600030101010101" pitchFamily="2" charset="-122"/>
              </a:rPr>
              <a:t>	统一调</a:t>
            </a:r>
            <a:r>
              <a:rPr sz="750" spc="0">
                <a:latin typeface="宋体" panose="02010600030101010101" pitchFamily="2" charset="-122"/>
                <a:cs typeface="宋体" panose="02010600030101010101" pitchFamily="2" charset="-122"/>
              </a:rPr>
              <a:t>度</a:t>
            </a:r>
            <a:endParaRPr sz="750">
              <a:latin typeface="宋体" panose="02010600030101010101" pitchFamily="2" charset="-122"/>
              <a:cs typeface="宋体" panose="02010600030101010101" pitchFamily="2" charset="-122"/>
            </a:endParaRPr>
          </a:p>
          <a:p>
            <a:pPr>
              <a:lnSpc>
                <a:spcPct val="100000"/>
              </a:lnSpc>
            </a:pPr>
            <a:endParaRPr sz="700">
              <a:latin typeface="Times New Roman" panose="02020603050405020304"/>
              <a:cs typeface="Times New Roman" panose="02020603050405020304"/>
            </a:endParaRPr>
          </a:p>
          <a:p>
            <a:pPr>
              <a:lnSpc>
                <a:spcPct val="100000"/>
              </a:lnSpc>
              <a:spcBef>
                <a:spcPts val="545"/>
              </a:spcBef>
            </a:pPr>
            <a:r>
              <a:rPr sz="105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大数据云基础平</a:t>
            </a:r>
            <a:r>
              <a:rPr sz="1050" spc="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台</a:t>
            </a:r>
            <a:endParaRPr sz="1050">
              <a:latin typeface="微软雅黑" panose="020b0503020204020204" charset="-122"/>
              <a:cs typeface="微软雅黑" panose="020b0503020204020204" charset="-122"/>
            </a:endParaRPr>
          </a:p>
          <a:p>
            <a:pPr marL="626110">
              <a:lnSpc>
                <a:spcPct val="100000"/>
              </a:lnSpc>
              <a:spcBef>
                <a:spcPts val="925"/>
              </a:spcBef>
            </a:pPr>
            <a:r>
              <a:rPr sz="800" spc="-10">
                <a:latin typeface="微软雅黑" panose="020b0503020204020204" charset="-122"/>
                <a:cs typeface="微软雅黑" panose="020b0503020204020204" charset="-122"/>
              </a:rPr>
              <a:t>交互查询和分析服务</a:t>
            </a:r>
            <a:endParaRPr sz="8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6" name="object 46"/>
          <p:cNvSpPr/>
          <p:nvPr/>
        </p:nvSpPr>
        <p:spPr>
          <a:xfrm>
            <a:off x="7106411" y="3255264"/>
            <a:ext cx="401320" cy="1100455"/>
          </a:xfrm>
          <a:custGeom>
            <a:rect l="l" t="t" r="r" b="b"/>
            <a:pathLst>
              <a:path w="401320" h="1100454">
                <a:moveTo>
                  <a:pt x="0" y="0"/>
                </a:moveTo>
                <a:lnTo>
                  <a:pt x="400811" y="0"/>
                </a:lnTo>
                <a:lnTo>
                  <a:pt x="400811" y="1100327"/>
                </a:lnTo>
                <a:lnTo>
                  <a:pt x="0" y="1100327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object 47"/>
          <p:cNvSpPr txBox="1"/>
          <p:nvPr/>
        </p:nvSpPr>
        <p:spPr>
          <a:xfrm>
            <a:off x="7205815" y="3606672"/>
            <a:ext cx="213360" cy="38608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5080" algn="just">
              <a:lnSpc>
                <a:spcPts val="950"/>
              </a:lnSpc>
              <a:spcBef>
                <a:spcPts val="130"/>
              </a:spcBef>
            </a:pPr>
            <a:r>
              <a:rPr sz="800" spc="-10">
                <a:latin typeface="微软雅黑" panose="020b0503020204020204" charset="-122"/>
                <a:cs typeface="微软雅黑" panose="020b0503020204020204" charset="-122"/>
              </a:rPr>
              <a:t>全链 路监 控</a:t>
            </a:r>
            <a:endParaRPr sz="8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8" name="object 48"/>
          <p:cNvSpPr/>
          <p:nvPr/>
        </p:nvSpPr>
        <p:spPr>
          <a:xfrm>
            <a:off x="483108" y="1495044"/>
            <a:ext cx="7198359" cy="1096010"/>
          </a:xfrm>
          <a:custGeom>
            <a:rect l="l" t="t" r="r" b="b"/>
            <a:pathLst>
              <a:path w="7198359" h="1096010">
                <a:moveTo>
                  <a:pt x="0" y="0"/>
                </a:moveTo>
                <a:lnTo>
                  <a:pt x="7197852" y="0"/>
                </a:lnTo>
                <a:lnTo>
                  <a:pt x="7197852" y="1095755"/>
                </a:lnTo>
                <a:lnTo>
                  <a:pt x="0" y="1095755"/>
                </a:lnTo>
                <a:lnTo>
                  <a:pt x="0" y="0"/>
                </a:lnTo>
                <a:close/>
              </a:path>
            </a:pathLst>
          </a:custGeom>
          <a:solidFill>
            <a:srgbClr val="4AACC5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object 49"/>
          <p:cNvSpPr txBox="1"/>
          <p:nvPr/>
        </p:nvSpPr>
        <p:spPr>
          <a:xfrm>
            <a:off x="3535679" y="1524647"/>
            <a:ext cx="1092835" cy="1866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大数据云生态组</a:t>
            </a:r>
            <a:r>
              <a:rPr sz="1050" spc="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件</a:t>
            </a:r>
            <a:endParaRPr sz="10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0" name="object 50"/>
          <p:cNvSpPr/>
          <p:nvPr/>
        </p:nvSpPr>
        <p:spPr>
          <a:xfrm>
            <a:off x="469900" y="841375"/>
            <a:ext cx="7211695" cy="608330"/>
          </a:xfrm>
          <a:custGeom>
            <a:rect l="l" t="t" r="r" b="b"/>
            <a:pathLst>
              <a:path w="7198359" h="608330">
                <a:moveTo>
                  <a:pt x="0" y="0"/>
                </a:moveTo>
                <a:lnTo>
                  <a:pt x="7197852" y="0"/>
                </a:lnTo>
                <a:lnTo>
                  <a:pt x="7197852" y="608076"/>
                </a:lnTo>
                <a:lnTo>
                  <a:pt x="0" y="608076"/>
                </a:lnTo>
                <a:lnTo>
                  <a:pt x="0" y="0"/>
                </a:lnTo>
                <a:close/>
              </a:path>
            </a:pathLst>
          </a:custGeom>
          <a:solidFill>
            <a:srgbClr val="548ED4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object 51"/>
          <p:cNvSpPr txBox="1"/>
          <p:nvPr/>
        </p:nvSpPr>
        <p:spPr>
          <a:xfrm>
            <a:off x="3602354" y="871029"/>
            <a:ext cx="959485" cy="1866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金融大数据服</a:t>
            </a:r>
            <a:r>
              <a:rPr sz="1050" spc="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务</a:t>
            </a:r>
            <a:endParaRPr sz="10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2" name="object 52"/>
          <p:cNvSpPr/>
          <p:nvPr/>
        </p:nvSpPr>
        <p:spPr>
          <a:xfrm>
            <a:off x="4649723" y="3581400"/>
            <a:ext cx="579120" cy="408940"/>
          </a:xfrm>
          <a:custGeom>
            <a:rect l="l" t="t" r="r" b="b"/>
            <a:pathLst>
              <a:path w="579120" h="408939">
                <a:moveTo>
                  <a:pt x="0" y="0"/>
                </a:moveTo>
                <a:lnTo>
                  <a:pt x="579120" y="0"/>
                </a:lnTo>
                <a:lnTo>
                  <a:pt x="579120" y="408431"/>
                </a:lnTo>
                <a:lnTo>
                  <a:pt x="0" y="408431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object 53"/>
          <p:cNvSpPr txBox="1"/>
          <p:nvPr/>
        </p:nvSpPr>
        <p:spPr>
          <a:xfrm>
            <a:off x="4741659" y="3646297"/>
            <a:ext cx="313690" cy="26606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5080">
              <a:lnSpc>
                <a:spcPts val="940"/>
              </a:lnSpc>
              <a:spcBef>
                <a:spcPts val="135"/>
              </a:spcBef>
            </a:pPr>
            <a:r>
              <a:rPr sz="800" spc="-10">
                <a:latin typeface="微软雅黑" panose="020b0503020204020204" charset="-122"/>
                <a:cs typeface="微软雅黑" panose="020b0503020204020204" charset="-122"/>
              </a:rPr>
              <a:t>数据仓 库</a:t>
            </a:r>
            <a:endParaRPr sz="8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4" name="object 54"/>
          <p:cNvSpPr/>
          <p:nvPr/>
        </p:nvSpPr>
        <p:spPr>
          <a:xfrm>
            <a:off x="8118347" y="841248"/>
            <a:ext cx="605155" cy="4235450"/>
          </a:xfrm>
          <a:custGeom>
            <a:rect l="l" t="t" r="r" b="b"/>
            <a:pathLst>
              <a:path w="605154" h="4235450">
                <a:moveTo>
                  <a:pt x="0" y="0"/>
                </a:moveTo>
                <a:lnTo>
                  <a:pt x="605027" y="0"/>
                </a:lnTo>
                <a:lnTo>
                  <a:pt x="605027" y="4235196"/>
                </a:lnTo>
                <a:lnTo>
                  <a:pt x="0" y="4235196"/>
                </a:lnTo>
                <a:lnTo>
                  <a:pt x="0" y="0"/>
                </a:lnTo>
                <a:close/>
              </a:path>
            </a:pathLst>
          </a:custGeom>
          <a:solidFill>
            <a:srgbClr val="77923B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object 55"/>
          <p:cNvSpPr txBox="1"/>
          <p:nvPr/>
        </p:nvSpPr>
        <p:spPr>
          <a:xfrm>
            <a:off x="8331327" y="2570924"/>
            <a:ext cx="1778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AI</a:t>
            </a:r>
            <a:endParaRPr sz="1200">
              <a:latin typeface="微软雅黑" panose="020b0503020204020204" charset="-122"/>
              <a:cs typeface="微软雅黑" panose="020b0503020204020204" charset="-122"/>
            </a:endParaRPr>
          </a:p>
          <a:p>
            <a:pPr marL="12700" marR="5080" algn="just">
              <a:lnSpc>
                <a:spcPct val="100000"/>
              </a:lnSpc>
            </a:pPr>
            <a:r>
              <a:rPr sz="120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云 平 台</a:t>
            </a:r>
            <a:endParaRPr sz="12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6" name="object 56"/>
          <p:cNvSpPr txBox="1"/>
          <p:nvPr/>
        </p:nvSpPr>
        <p:spPr>
          <a:xfrm>
            <a:off x="7789824" y="3153067"/>
            <a:ext cx="311785" cy="94106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>
              <a:lnSpc>
                <a:spcPct val="100000"/>
              </a:lnSpc>
              <a:spcBef>
                <a:spcPts val="105"/>
              </a:spcBef>
            </a:pPr>
            <a:r>
              <a:rPr sz="750">
                <a:latin typeface="宋体" panose="02010600030101010101" pitchFamily="2" charset="-122"/>
                <a:cs typeface="宋体" panose="02010600030101010101" pitchFamily="2" charset="-122"/>
              </a:rPr>
              <a:t>统</a:t>
            </a:r>
            <a:r>
              <a:rPr sz="750" spc="0">
                <a:latin typeface="宋体" panose="02010600030101010101" pitchFamily="2" charset="-122"/>
                <a:cs typeface="宋体" panose="02010600030101010101" pitchFamily="2" charset="-122"/>
              </a:rPr>
              <a:t>一 </a:t>
            </a:r>
            <a:r>
              <a:rPr sz="750">
                <a:latin typeface="宋体" panose="02010600030101010101" pitchFamily="2" charset="-122"/>
                <a:cs typeface="宋体" panose="02010600030101010101" pitchFamily="2" charset="-122"/>
              </a:rPr>
              <a:t>元</a:t>
            </a:r>
            <a:r>
              <a:rPr sz="750" spc="0">
                <a:latin typeface="宋体" panose="02010600030101010101" pitchFamily="2" charset="-122"/>
                <a:cs typeface="宋体" panose="02010600030101010101" pitchFamily="2" charset="-122"/>
              </a:rPr>
              <a:t>数 </a:t>
            </a:r>
            <a:r>
              <a:rPr sz="750">
                <a:latin typeface="宋体" panose="02010600030101010101" pitchFamily="2" charset="-122"/>
                <a:cs typeface="宋体" panose="02010600030101010101" pitchFamily="2" charset="-122"/>
              </a:rPr>
              <a:t>据</a:t>
            </a:r>
            <a:r>
              <a:rPr sz="750" spc="0">
                <a:latin typeface="宋体" panose="02010600030101010101" pitchFamily="2" charset="-122"/>
                <a:cs typeface="宋体" panose="02010600030101010101" pitchFamily="2" charset="-122"/>
              </a:rPr>
              <a:t>、 </a:t>
            </a:r>
            <a:r>
              <a:rPr sz="750">
                <a:latin typeface="宋体" panose="02010600030101010101" pitchFamily="2" charset="-122"/>
                <a:cs typeface="宋体" panose="02010600030101010101" pitchFamily="2" charset="-122"/>
              </a:rPr>
              <a:t>访问、 存储、 调度、 权限、 监</a:t>
            </a:r>
            <a:r>
              <a:rPr sz="750" spc="0">
                <a:latin typeface="宋体" panose="02010600030101010101" pitchFamily="2" charset="-122"/>
                <a:cs typeface="宋体" panose="02010600030101010101" pitchFamily="2" charset="-122"/>
              </a:rPr>
              <a:t>控</a:t>
            </a:r>
            <a:endParaRPr sz="750"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57" name="object 57"/>
          <p:cNvSpPr txBox="1"/>
          <p:nvPr/>
        </p:nvSpPr>
        <p:spPr>
          <a:xfrm>
            <a:off x="662940" y="1082039"/>
            <a:ext cx="867410" cy="283845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7366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33045">
              <a:lnSpc>
                <a:spcPct val="100000"/>
              </a:lnSpc>
              <a:spcBef>
                <a:spcPts val="580"/>
              </a:spcBef>
            </a:pPr>
            <a:r>
              <a:rPr sz="800" spc="-10">
                <a:latin typeface="微软雅黑" panose="020b0503020204020204" charset="-122"/>
                <a:cs typeface="微软雅黑" panose="020b0503020204020204" charset="-122"/>
              </a:rPr>
              <a:t>监管报表</a:t>
            </a:r>
            <a:endParaRPr sz="8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8" name="object 58"/>
          <p:cNvSpPr txBox="1"/>
          <p:nvPr/>
        </p:nvSpPr>
        <p:spPr>
          <a:xfrm>
            <a:off x="1661160" y="1082039"/>
            <a:ext cx="867410" cy="283845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7366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32410">
              <a:lnSpc>
                <a:spcPct val="100000"/>
              </a:lnSpc>
              <a:spcBef>
                <a:spcPts val="580"/>
              </a:spcBef>
            </a:pPr>
            <a:r>
              <a:rPr sz="800" spc="-10">
                <a:latin typeface="微软雅黑" panose="020b0503020204020204" charset="-122"/>
                <a:cs typeface="微软雅黑" panose="020b0503020204020204" charset="-122"/>
              </a:rPr>
              <a:t>企业服务</a:t>
            </a:r>
            <a:endParaRPr sz="8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9" name="object 59"/>
          <p:cNvSpPr txBox="1"/>
          <p:nvPr/>
        </p:nvSpPr>
        <p:spPr>
          <a:xfrm>
            <a:off x="2659379" y="1082039"/>
            <a:ext cx="867410" cy="283845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7366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32410">
              <a:lnSpc>
                <a:spcPct val="100000"/>
              </a:lnSpc>
              <a:spcBef>
                <a:spcPts val="580"/>
              </a:spcBef>
            </a:pPr>
            <a:r>
              <a:rPr sz="800" spc="-10">
                <a:latin typeface="微软雅黑" panose="020b0503020204020204" charset="-122"/>
                <a:cs typeface="微软雅黑" panose="020b0503020204020204" charset="-122"/>
              </a:rPr>
              <a:t>客户关系</a:t>
            </a:r>
            <a:endParaRPr sz="8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0" name="object 60"/>
          <p:cNvSpPr txBox="1"/>
          <p:nvPr/>
        </p:nvSpPr>
        <p:spPr>
          <a:xfrm>
            <a:off x="3657600" y="1082039"/>
            <a:ext cx="867410" cy="283845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7366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31775">
              <a:lnSpc>
                <a:spcPct val="100000"/>
              </a:lnSpc>
              <a:spcBef>
                <a:spcPts val="580"/>
              </a:spcBef>
            </a:pPr>
            <a:r>
              <a:rPr sz="800" spc="-10">
                <a:latin typeface="微软雅黑" panose="020b0503020204020204" charset="-122"/>
                <a:cs typeface="微软雅黑" panose="020b0503020204020204" charset="-122"/>
              </a:rPr>
              <a:t>风险管理</a:t>
            </a:r>
            <a:endParaRPr sz="800">
              <a:latin typeface="微软雅黑" panose="020b0503020204020204" charset="-122"/>
              <a:cs typeface="微软雅黑" panose="020b0503020204020204" charset="-122"/>
            </a:endParaRPr>
          </a:p>
        </p:txBody>
      </p:sp>
      <p:graphicFrame>
        <p:nvGraphicFramePr>
          <p:cNvPr id="61" name="object 61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659891" y="1740408"/>
          <a:ext cx="6858627" cy="76009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36930"/>
                <a:gridCol w="167640"/>
                <a:gridCol w="836929"/>
                <a:gridCol w="167639"/>
                <a:gridCol w="835025"/>
                <a:gridCol w="167639"/>
                <a:gridCol w="836929"/>
                <a:gridCol w="167639"/>
                <a:gridCol w="835025"/>
                <a:gridCol w="167639"/>
                <a:gridCol w="836929"/>
                <a:gridCol w="167639"/>
                <a:gridCol w="835025"/>
              </a:tblGrid>
              <a:tr h="305435">
                <a:tc gridSpan="13"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510"/>
                        </a:spcBef>
                      </a:pPr>
                      <a:r>
                        <a:rPr sz="800" spc="-10">
                          <a:latin typeface="微软雅黑" panose="020b0503020204020204" charset="-122"/>
                          <a:cs typeface="微软雅黑" panose="020b0503020204020204" charset="-122"/>
                        </a:rPr>
                        <a:t>一站式数据分析与深度挖掘服务</a:t>
                      </a:r>
                      <a:endParaRPr sz="80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64769" marB="0">
                    <a:lnB w="80772">
                      <a:solidFill>
                        <a:srgbClr val="FFFFFF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</a:tr>
              <a:tr h="454659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120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L="167005">
                        <a:lnSpc>
                          <a:spcPct val="100000"/>
                        </a:lnSpc>
                      </a:pPr>
                      <a:r>
                        <a:rPr sz="800" spc="-10">
                          <a:latin typeface="微软雅黑" panose="020b0503020204020204" charset="-122"/>
                          <a:cs typeface="微软雅黑" panose="020b0503020204020204" charset="-122"/>
                        </a:rPr>
                        <a:t>数据可视化</a:t>
                      </a:r>
                      <a:endParaRPr sz="80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4445" marB="0">
                    <a:lnT w="80772">
                      <a:solidFill>
                        <a:srgbClr val="FFFFFF"/>
                      </a:solidFill>
                      <a:prstDash val="solid"/>
                    </a:lnT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T w="80772">
                      <a:solidFill>
                        <a:srgbClr val="FFFFFF"/>
                      </a:solidFill>
                      <a:prstDash val="solid"/>
                    </a:lnT>
                    <a:solidFill>
                      <a:srgbClr val="4AACC5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endParaRPr sz="85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L="216535" marR="160655" indent="-50165">
                        <a:lnSpc>
                          <a:spcPts val="940"/>
                        </a:lnSpc>
                      </a:pPr>
                      <a:r>
                        <a:rPr sz="800">
                          <a:latin typeface="微软雅黑" panose="020b0503020204020204" charset="-122"/>
                          <a:cs typeface="微软雅黑" panose="020b0503020204020204" charset="-122"/>
                        </a:rPr>
                        <a:t>模型化业务 </a:t>
                      </a:r>
                      <a:r>
                        <a:rPr sz="800" spc="-10">
                          <a:latin typeface="微软雅黑" panose="020b0503020204020204" charset="-122"/>
                          <a:cs typeface="微软雅黑" panose="020b0503020204020204" charset="-122"/>
                        </a:rPr>
                        <a:t>分析服务</a:t>
                      </a:r>
                      <a:endParaRPr sz="80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1270" marB="0">
                    <a:lnT w="80772">
                      <a:solidFill>
                        <a:srgbClr val="FFFFFF"/>
                      </a:solidFill>
                      <a:prstDash val="solid"/>
                    </a:lnT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T w="80772">
                      <a:solidFill>
                        <a:srgbClr val="FFFFFF"/>
                      </a:solidFill>
                      <a:prstDash val="solid"/>
                    </a:lnT>
                    <a:solidFill>
                      <a:srgbClr val="4AACC5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120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L="215900">
                        <a:lnSpc>
                          <a:spcPct val="100000"/>
                        </a:lnSpc>
                      </a:pPr>
                      <a:r>
                        <a:rPr sz="800" spc="-10">
                          <a:latin typeface="微软雅黑" panose="020b0503020204020204" charset="-122"/>
                          <a:cs typeface="微软雅黑" panose="020b0503020204020204" charset="-122"/>
                        </a:rPr>
                        <a:t>报表服务</a:t>
                      </a:r>
                      <a:endParaRPr sz="80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4445" marB="0">
                    <a:lnT w="80772">
                      <a:solidFill>
                        <a:srgbClr val="FFFFFF"/>
                      </a:solidFill>
                      <a:prstDash val="solid"/>
                    </a:lnT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T w="80772">
                      <a:solidFill>
                        <a:srgbClr val="FFFFFF"/>
                      </a:solidFill>
                      <a:prstDash val="solid"/>
                    </a:lnT>
                    <a:solidFill>
                      <a:srgbClr val="4AACC5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120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L="216535">
                        <a:lnSpc>
                          <a:spcPct val="100000"/>
                        </a:lnSpc>
                      </a:pPr>
                      <a:r>
                        <a:rPr sz="800" spc="-10">
                          <a:latin typeface="微软雅黑" panose="020b0503020204020204" charset="-122"/>
                          <a:cs typeface="微软雅黑" panose="020b0503020204020204" charset="-122"/>
                        </a:rPr>
                        <a:t>检索服务</a:t>
                      </a:r>
                      <a:endParaRPr sz="80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4445" marB="0">
                    <a:lnT w="80772">
                      <a:solidFill>
                        <a:srgbClr val="FFFFFF"/>
                      </a:solidFill>
                      <a:prstDash val="solid"/>
                    </a:lnT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T w="80772">
                      <a:solidFill>
                        <a:srgbClr val="FFFFFF"/>
                      </a:solidFill>
                      <a:prstDash val="solid"/>
                    </a:lnT>
                    <a:solidFill>
                      <a:srgbClr val="4AACC5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120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L="215900">
                        <a:lnSpc>
                          <a:spcPct val="100000"/>
                        </a:lnSpc>
                      </a:pPr>
                      <a:r>
                        <a:rPr sz="800" spc="-10">
                          <a:latin typeface="微软雅黑" panose="020b0503020204020204" charset="-122"/>
                          <a:cs typeface="微软雅黑" panose="020b0503020204020204" charset="-122"/>
                        </a:rPr>
                        <a:t>推荐服务</a:t>
                      </a:r>
                      <a:endParaRPr sz="80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4445" marB="0">
                    <a:lnT w="80772">
                      <a:solidFill>
                        <a:srgbClr val="FFFFFF"/>
                      </a:solidFill>
                      <a:prstDash val="solid"/>
                    </a:lnT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T w="80772">
                      <a:solidFill>
                        <a:srgbClr val="FFFFFF"/>
                      </a:solidFill>
                      <a:prstDash val="solid"/>
                    </a:lnT>
                    <a:solidFill>
                      <a:srgbClr val="4AACC5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120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L="116205">
                        <a:lnSpc>
                          <a:spcPct val="100000"/>
                        </a:lnSpc>
                      </a:pPr>
                      <a:r>
                        <a:rPr sz="800" spc="-10">
                          <a:latin typeface="微软雅黑" panose="020b0503020204020204" charset="-122"/>
                          <a:cs typeface="微软雅黑" panose="020b0503020204020204" charset="-122"/>
                        </a:rPr>
                        <a:t>在线事件服务</a:t>
                      </a:r>
                      <a:endParaRPr sz="80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4445" marB="0">
                    <a:lnT w="80772">
                      <a:solidFill>
                        <a:srgbClr val="FFFFFF"/>
                      </a:solidFill>
                      <a:prstDash val="solid"/>
                    </a:lnT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T w="80772">
                      <a:solidFill>
                        <a:srgbClr val="FFFFFF"/>
                      </a:solidFill>
                      <a:prstDash val="solid"/>
                    </a:lnT>
                    <a:solidFill>
                      <a:srgbClr val="4AACC5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120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800" spc="-10">
                          <a:latin typeface="微软雅黑" panose="020b0503020204020204" charset="-122"/>
                          <a:cs typeface="微软雅黑" panose="020b0503020204020204" charset="-122"/>
                        </a:rPr>
                        <a:t>……</a:t>
                      </a:r>
                      <a:endParaRPr sz="80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4445" marB="0">
                    <a:lnT w="80772">
                      <a:solidFill>
                        <a:srgbClr val="FFFFFF"/>
                      </a:solidFill>
                      <a:prstDash val="solid"/>
                    </a:lnT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62" name="object 62"/>
          <p:cNvSpPr txBox="1"/>
          <p:nvPr/>
        </p:nvSpPr>
        <p:spPr>
          <a:xfrm>
            <a:off x="7783855" y="1531556"/>
            <a:ext cx="216535" cy="2552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>
              <a:lnSpc>
                <a:spcPct val="100000"/>
              </a:lnSpc>
              <a:spcBef>
                <a:spcPts val="105"/>
              </a:spcBef>
            </a:pPr>
            <a:r>
              <a:rPr sz="750">
                <a:latin typeface="宋体" panose="02010600030101010101" pitchFamily="2" charset="-122"/>
                <a:cs typeface="宋体" panose="02010600030101010101" pitchFamily="2" charset="-122"/>
              </a:rPr>
              <a:t>算法 调</a:t>
            </a:r>
            <a:r>
              <a:rPr sz="750" spc="0">
                <a:latin typeface="宋体" panose="02010600030101010101" pitchFamily="2" charset="-122"/>
                <a:cs typeface="宋体" panose="02010600030101010101" pitchFamily="2" charset="-122"/>
              </a:rPr>
              <a:t>用</a:t>
            </a:r>
            <a:endParaRPr sz="750"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63" name="object 63"/>
          <p:cNvSpPr txBox="1"/>
          <p:nvPr/>
        </p:nvSpPr>
        <p:spPr>
          <a:xfrm>
            <a:off x="7783855" y="1874456"/>
            <a:ext cx="216535" cy="5981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>
              <a:lnSpc>
                <a:spcPct val="100000"/>
              </a:lnSpc>
              <a:spcBef>
                <a:spcPts val="105"/>
              </a:spcBef>
            </a:pPr>
            <a:r>
              <a:rPr sz="750">
                <a:latin typeface="宋体" panose="02010600030101010101" pitchFamily="2" charset="-122"/>
                <a:cs typeface="宋体" panose="02010600030101010101" pitchFamily="2" charset="-122"/>
              </a:rPr>
              <a:t>模型 托</a:t>
            </a:r>
            <a:r>
              <a:rPr sz="750" spc="0">
                <a:latin typeface="宋体" panose="02010600030101010101" pitchFamily="2" charset="-122"/>
                <a:cs typeface="宋体" panose="02010600030101010101" pitchFamily="2" charset="-122"/>
              </a:rPr>
              <a:t>管</a:t>
            </a:r>
            <a:endParaRPr sz="750">
              <a:latin typeface="宋体" panose="02010600030101010101" pitchFamily="2" charset="-122"/>
              <a:cs typeface="宋体" panose="02010600030101010101" pitchFamily="2" charset="-122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750">
              <a:latin typeface="Times New Roman" panose="02020603050405020304"/>
              <a:cs typeface="Times New Roman" panose="02020603050405020304"/>
            </a:endParaRPr>
          </a:p>
          <a:p>
            <a:pPr marL="12700" marR="5080">
              <a:lnSpc>
                <a:spcPct val="100000"/>
              </a:lnSpc>
            </a:pPr>
            <a:r>
              <a:rPr sz="750">
                <a:latin typeface="宋体" panose="02010600030101010101" pitchFamily="2" charset="-122"/>
                <a:cs typeface="宋体" panose="02010600030101010101" pitchFamily="2" charset="-122"/>
              </a:rPr>
              <a:t>数据 存</a:t>
            </a:r>
            <a:r>
              <a:rPr sz="750" spc="0">
                <a:latin typeface="宋体" panose="02010600030101010101" pitchFamily="2" charset="-122"/>
                <a:cs typeface="宋体" panose="02010600030101010101" pitchFamily="2" charset="-122"/>
              </a:rPr>
              <a:t>储</a:t>
            </a:r>
            <a:endParaRPr sz="750"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64" name="object 64"/>
          <p:cNvSpPr txBox="1"/>
          <p:nvPr/>
        </p:nvSpPr>
        <p:spPr>
          <a:xfrm>
            <a:off x="7783855" y="2560256"/>
            <a:ext cx="216535" cy="2552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>
              <a:lnSpc>
                <a:spcPct val="100000"/>
              </a:lnSpc>
              <a:spcBef>
                <a:spcPts val="105"/>
              </a:spcBef>
            </a:pPr>
            <a:r>
              <a:rPr sz="750">
                <a:latin typeface="宋体" panose="02010600030101010101" pitchFamily="2" charset="-122"/>
                <a:cs typeface="宋体" panose="02010600030101010101" pitchFamily="2" charset="-122"/>
              </a:rPr>
              <a:t>数据 处</a:t>
            </a:r>
            <a:r>
              <a:rPr sz="750" spc="0">
                <a:latin typeface="宋体" panose="02010600030101010101" pitchFamily="2" charset="-122"/>
                <a:cs typeface="宋体" panose="02010600030101010101" pitchFamily="2" charset="-122"/>
              </a:rPr>
              <a:t>理</a:t>
            </a:r>
            <a:endParaRPr sz="750"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65" name="object 65"/>
          <p:cNvSpPr txBox="1"/>
          <p:nvPr/>
        </p:nvSpPr>
        <p:spPr>
          <a:xfrm>
            <a:off x="772668" y="4604003"/>
            <a:ext cx="946785" cy="248920"/>
          </a:xfrm>
          <a:prstGeom prst="rect">
            <a:avLst/>
          </a:prstGeom>
          <a:solidFill>
            <a:srgbClr val="C00000"/>
          </a:solidFill>
        </p:spPr>
        <p:txBody>
          <a:bodyPr vert="horz" wrap="square" lIns="0" tIns="5651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0805">
              <a:lnSpc>
                <a:spcPct val="100000"/>
              </a:lnSpc>
              <a:spcBef>
                <a:spcPts val="445"/>
              </a:spcBef>
            </a:pPr>
            <a:r>
              <a:rPr sz="800" spc="-1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弹性伸缩</a:t>
            </a:r>
            <a:endParaRPr sz="8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6" name="object 66"/>
          <p:cNvSpPr txBox="1"/>
          <p:nvPr/>
        </p:nvSpPr>
        <p:spPr>
          <a:xfrm>
            <a:off x="1842516" y="4604003"/>
            <a:ext cx="906780" cy="248920"/>
          </a:xfrm>
          <a:prstGeom prst="rect">
            <a:avLst/>
          </a:prstGeom>
          <a:solidFill>
            <a:srgbClr val="C00000"/>
          </a:solidFill>
        </p:spPr>
        <p:txBody>
          <a:bodyPr vert="horz" wrap="square" lIns="0" tIns="5651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1440">
              <a:lnSpc>
                <a:spcPct val="100000"/>
              </a:lnSpc>
              <a:spcBef>
                <a:spcPts val="445"/>
              </a:spcBef>
            </a:pPr>
            <a:r>
              <a:rPr sz="800" spc="-1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自动化部署运维</a:t>
            </a:r>
            <a:endParaRPr sz="8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7" name="object 67"/>
          <p:cNvSpPr txBox="1"/>
          <p:nvPr/>
        </p:nvSpPr>
        <p:spPr>
          <a:xfrm>
            <a:off x="2872739" y="4604003"/>
            <a:ext cx="901065" cy="248920"/>
          </a:xfrm>
          <a:prstGeom prst="rect">
            <a:avLst/>
          </a:prstGeom>
          <a:solidFill>
            <a:srgbClr val="C00000"/>
          </a:solidFill>
        </p:spPr>
        <p:txBody>
          <a:bodyPr vert="horz" wrap="square" lIns="0" tIns="5651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0805">
              <a:lnSpc>
                <a:spcPct val="100000"/>
              </a:lnSpc>
              <a:spcBef>
                <a:spcPts val="445"/>
              </a:spcBef>
            </a:pPr>
            <a:r>
              <a:rPr sz="800" spc="-1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计算存储分离</a:t>
            </a:r>
            <a:endParaRPr sz="8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8" name="object 68"/>
          <p:cNvSpPr txBox="1"/>
          <p:nvPr/>
        </p:nvSpPr>
        <p:spPr>
          <a:xfrm>
            <a:off x="3898391" y="4604003"/>
            <a:ext cx="802005" cy="248920"/>
          </a:xfrm>
          <a:prstGeom prst="rect">
            <a:avLst/>
          </a:prstGeom>
          <a:solidFill>
            <a:srgbClr val="C00000"/>
          </a:solidFill>
        </p:spPr>
        <p:txBody>
          <a:bodyPr vert="horz" wrap="square" lIns="0" tIns="5651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0805">
              <a:lnSpc>
                <a:spcPct val="100000"/>
              </a:lnSpc>
              <a:spcBef>
                <a:spcPts val="445"/>
              </a:spcBef>
            </a:pPr>
            <a:r>
              <a:rPr sz="800" spc="-1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资源隔离</a:t>
            </a:r>
            <a:endParaRPr sz="8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9" name="object 69"/>
          <p:cNvSpPr txBox="1"/>
          <p:nvPr/>
        </p:nvSpPr>
        <p:spPr>
          <a:xfrm>
            <a:off x="4823459" y="4604003"/>
            <a:ext cx="715010" cy="248920"/>
          </a:xfrm>
          <a:prstGeom prst="rect">
            <a:avLst/>
          </a:prstGeom>
          <a:solidFill>
            <a:srgbClr val="C00000"/>
          </a:solidFill>
        </p:spPr>
        <p:txBody>
          <a:bodyPr vert="horz" wrap="square" lIns="0" tIns="5651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0805">
              <a:lnSpc>
                <a:spcPct val="100000"/>
              </a:lnSpc>
              <a:spcBef>
                <a:spcPts val="445"/>
              </a:spcBef>
            </a:pPr>
            <a:r>
              <a:rPr sz="800" spc="-1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组件高可用</a:t>
            </a:r>
            <a:endParaRPr sz="8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0" name="object 70"/>
          <p:cNvSpPr txBox="1"/>
          <p:nvPr/>
        </p:nvSpPr>
        <p:spPr>
          <a:xfrm>
            <a:off x="5661659" y="4604003"/>
            <a:ext cx="812800" cy="248920"/>
          </a:xfrm>
          <a:prstGeom prst="rect">
            <a:avLst/>
          </a:prstGeom>
          <a:solidFill>
            <a:srgbClr val="C00000"/>
          </a:solidFill>
        </p:spPr>
        <p:txBody>
          <a:bodyPr vert="horz" wrap="square" lIns="0" tIns="5651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1440">
              <a:lnSpc>
                <a:spcPct val="100000"/>
              </a:lnSpc>
              <a:spcBef>
                <a:spcPts val="445"/>
              </a:spcBef>
            </a:pPr>
            <a:r>
              <a:rPr sz="800" spc="-1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开放组件管理</a:t>
            </a:r>
            <a:endParaRPr sz="8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1" name="object 71"/>
          <p:cNvSpPr/>
          <p:nvPr/>
        </p:nvSpPr>
        <p:spPr>
          <a:xfrm>
            <a:off x="6027420" y="3255264"/>
            <a:ext cx="413384" cy="1102360"/>
          </a:xfrm>
          <a:custGeom>
            <a:rect l="l" t="t" r="r" b="b"/>
            <a:pathLst>
              <a:path w="413384" h="1102360">
                <a:moveTo>
                  <a:pt x="0" y="0"/>
                </a:moveTo>
                <a:lnTo>
                  <a:pt x="413003" y="0"/>
                </a:lnTo>
                <a:lnTo>
                  <a:pt x="413003" y="1101852"/>
                </a:lnTo>
                <a:lnTo>
                  <a:pt x="0" y="1101852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object 72"/>
          <p:cNvSpPr txBox="1"/>
          <p:nvPr/>
        </p:nvSpPr>
        <p:spPr>
          <a:xfrm>
            <a:off x="6132906" y="3607308"/>
            <a:ext cx="213360" cy="386080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5080" algn="ctr">
              <a:lnSpc>
                <a:spcPts val="940"/>
              </a:lnSpc>
              <a:spcBef>
                <a:spcPts val="135"/>
              </a:spcBef>
            </a:pPr>
            <a:r>
              <a:rPr sz="800" spc="-10">
                <a:latin typeface="微软雅黑" panose="020b0503020204020204" charset="-122"/>
                <a:cs typeface="微软雅黑" panose="020b0503020204020204" charset="-122"/>
              </a:rPr>
              <a:t>账户 与 权限</a:t>
            </a:r>
            <a:endParaRPr sz="8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3" name="object 73"/>
          <p:cNvSpPr/>
          <p:nvPr/>
        </p:nvSpPr>
        <p:spPr>
          <a:xfrm>
            <a:off x="6560819" y="3255264"/>
            <a:ext cx="426720" cy="1102360"/>
          </a:xfrm>
          <a:custGeom>
            <a:rect l="l" t="t" r="r" b="b"/>
            <a:pathLst>
              <a:path w="426720" h="1102360">
                <a:moveTo>
                  <a:pt x="0" y="0"/>
                </a:moveTo>
                <a:lnTo>
                  <a:pt x="426720" y="0"/>
                </a:lnTo>
                <a:lnTo>
                  <a:pt x="426720" y="1101852"/>
                </a:lnTo>
                <a:lnTo>
                  <a:pt x="0" y="1101852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object 74"/>
          <p:cNvSpPr txBox="1"/>
          <p:nvPr/>
        </p:nvSpPr>
        <p:spPr>
          <a:xfrm>
            <a:off x="6673608" y="3666997"/>
            <a:ext cx="213360" cy="26606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5080">
              <a:lnSpc>
                <a:spcPts val="940"/>
              </a:lnSpc>
              <a:spcBef>
                <a:spcPts val="135"/>
              </a:spcBef>
            </a:pPr>
            <a:r>
              <a:rPr sz="800" spc="-10">
                <a:latin typeface="微软雅黑" panose="020b0503020204020204" charset="-122"/>
                <a:cs typeface="微软雅黑" panose="020b0503020204020204" charset="-122"/>
              </a:rPr>
              <a:t>数据 审计</a:t>
            </a:r>
            <a:endParaRPr sz="8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5" name="object 75"/>
          <p:cNvSpPr txBox="1"/>
          <p:nvPr/>
        </p:nvSpPr>
        <p:spPr>
          <a:xfrm>
            <a:off x="6597395" y="4604003"/>
            <a:ext cx="812800" cy="248920"/>
          </a:xfrm>
          <a:prstGeom prst="rect">
            <a:avLst/>
          </a:prstGeom>
          <a:solidFill>
            <a:srgbClr val="C00000"/>
          </a:solidFill>
        </p:spPr>
        <p:txBody>
          <a:bodyPr vert="horz" wrap="square" lIns="0" tIns="5651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1440">
              <a:lnSpc>
                <a:spcPct val="100000"/>
              </a:lnSpc>
              <a:spcBef>
                <a:spcPts val="445"/>
              </a:spcBef>
            </a:pPr>
            <a:r>
              <a:rPr sz="800" spc="-1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多租户</a:t>
            </a:r>
            <a:endParaRPr sz="8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6" name="object 76"/>
          <p:cNvSpPr/>
          <p:nvPr/>
        </p:nvSpPr>
        <p:spPr>
          <a:xfrm>
            <a:off x="5303520" y="3581400"/>
            <a:ext cx="579120" cy="408940"/>
          </a:xfrm>
          <a:custGeom>
            <a:rect l="l" t="t" r="r" b="b"/>
            <a:pathLst>
              <a:path w="579120" h="408939">
                <a:moveTo>
                  <a:pt x="0" y="0"/>
                </a:moveTo>
                <a:lnTo>
                  <a:pt x="579120" y="0"/>
                </a:lnTo>
                <a:lnTo>
                  <a:pt x="579120" y="408431"/>
                </a:lnTo>
                <a:lnTo>
                  <a:pt x="0" y="408431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object 77"/>
          <p:cNvSpPr txBox="1"/>
          <p:nvPr/>
        </p:nvSpPr>
        <p:spPr>
          <a:xfrm>
            <a:off x="5394972" y="3646576"/>
            <a:ext cx="313690" cy="266065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5080">
              <a:lnSpc>
                <a:spcPts val="950"/>
              </a:lnSpc>
              <a:spcBef>
                <a:spcPts val="130"/>
              </a:spcBef>
            </a:pPr>
            <a:r>
              <a:rPr sz="800" spc="-10">
                <a:latin typeface="微软雅黑" panose="020b0503020204020204" charset="-122"/>
                <a:cs typeface="微软雅黑" panose="020b0503020204020204" charset="-122"/>
              </a:rPr>
              <a:t>开发套 件</a:t>
            </a:r>
            <a:endParaRPr sz="8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8" name="object 78"/>
          <p:cNvSpPr txBox="1"/>
          <p:nvPr/>
        </p:nvSpPr>
        <p:spPr>
          <a:xfrm>
            <a:off x="4655820" y="1082039"/>
            <a:ext cx="866140" cy="283845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7366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31775">
              <a:lnSpc>
                <a:spcPct val="100000"/>
              </a:lnSpc>
              <a:spcBef>
                <a:spcPts val="580"/>
              </a:spcBef>
            </a:pPr>
            <a:r>
              <a:rPr sz="800" spc="-10">
                <a:latin typeface="微软雅黑" panose="020b0503020204020204" charset="-122"/>
                <a:cs typeface="微软雅黑" panose="020b0503020204020204" charset="-122"/>
              </a:rPr>
              <a:t>住房租赁</a:t>
            </a:r>
            <a:endParaRPr sz="8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9" name="object 79"/>
          <p:cNvSpPr txBox="1"/>
          <p:nvPr/>
        </p:nvSpPr>
        <p:spPr>
          <a:xfrm>
            <a:off x="5654040" y="1082039"/>
            <a:ext cx="866140" cy="283845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7366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31775">
              <a:lnSpc>
                <a:spcPct val="100000"/>
              </a:lnSpc>
              <a:spcBef>
                <a:spcPts val="580"/>
              </a:spcBef>
            </a:pPr>
            <a:r>
              <a:rPr sz="800" spc="-10">
                <a:latin typeface="微软雅黑" panose="020b0503020204020204" charset="-122"/>
                <a:cs typeface="微软雅黑" panose="020b0503020204020204" charset="-122"/>
              </a:rPr>
              <a:t>智能投顾</a:t>
            </a:r>
            <a:endParaRPr sz="8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0" name="object 80"/>
          <p:cNvSpPr txBox="1"/>
          <p:nvPr/>
        </p:nvSpPr>
        <p:spPr>
          <a:xfrm>
            <a:off x="6652259" y="1082039"/>
            <a:ext cx="866140" cy="283845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7366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580"/>
              </a:spcBef>
            </a:pPr>
            <a:r>
              <a:rPr sz="800" spc="-10">
                <a:latin typeface="微软雅黑" panose="020b0503020204020204" charset="-122"/>
                <a:cs typeface="微软雅黑" panose="020b0503020204020204" charset="-122"/>
              </a:rPr>
              <a:t>……</a:t>
            </a:r>
            <a:endParaRPr sz="8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1" name="object 81"/>
          <p:cNvSpPr/>
          <p:nvPr/>
        </p:nvSpPr>
        <p:spPr>
          <a:xfrm>
            <a:off x="1365503" y="3581400"/>
            <a:ext cx="603885" cy="408940"/>
          </a:xfrm>
          <a:custGeom>
            <a:rect l="l" t="t" r="r" b="b"/>
            <a:pathLst>
              <a:path w="603885" h="408939">
                <a:moveTo>
                  <a:pt x="0" y="0"/>
                </a:moveTo>
                <a:lnTo>
                  <a:pt x="603504" y="0"/>
                </a:lnTo>
                <a:lnTo>
                  <a:pt x="603504" y="408431"/>
                </a:lnTo>
                <a:lnTo>
                  <a:pt x="0" y="408431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object 82"/>
          <p:cNvSpPr txBox="1"/>
          <p:nvPr/>
        </p:nvSpPr>
        <p:spPr>
          <a:xfrm>
            <a:off x="1466253" y="3706266"/>
            <a:ext cx="414020" cy="14605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90"/>
              </a:spcBef>
            </a:pPr>
            <a:r>
              <a:rPr sz="800" spc="-10">
                <a:latin typeface="微软雅黑" panose="020b0503020204020204" charset="-122"/>
                <a:cs typeface="微软雅黑" panose="020b0503020204020204" charset="-122"/>
              </a:rPr>
              <a:t>数据交换</a:t>
            </a:r>
            <a:endParaRPr sz="800">
              <a:latin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11809" y="272440"/>
            <a:ext cx="18542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数据中台总体架构</a:t>
            </a:r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1964435" y="973836"/>
            <a:ext cx="1007744" cy="243840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525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24485">
              <a:lnSpc>
                <a:spcPct val="100000"/>
              </a:lnSpc>
              <a:spcBef>
                <a:spcPts val="750"/>
              </a:spcBef>
            </a:pPr>
            <a:r>
              <a:rPr sz="650" spc="15">
                <a:latin typeface="微软雅黑" panose="020b0503020204020204" charset="-122"/>
                <a:cs typeface="微软雅黑" panose="020b0503020204020204" charset="-122"/>
              </a:rPr>
              <a:t>Web</a:t>
            </a:r>
            <a:r>
              <a:rPr sz="650" spc="-5">
                <a:latin typeface="微软雅黑" panose="020b0503020204020204" charset="-122"/>
                <a:cs typeface="微软雅黑" panose="020b0503020204020204" charset="-122"/>
              </a:rPr>
              <a:t> </a:t>
            </a:r>
            <a:r>
              <a:rPr sz="650" spc="10">
                <a:latin typeface="微软雅黑" panose="020b0503020204020204" charset="-122"/>
                <a:cs typeface="微软雅黑" panose="020b0503020204020204" charset="-122"/>
              </a:rPr>
              <a:t>IDE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1971611" y="1388059"/>
            <a:ext cx="5071110" cy="3404235"/>
          </a:xfrm>
          <a:custGeom>
            <a:rect l="l" t="t" r="r" b="b"/>
            <a:pathLst>
              <a:path w="5071109" h="3404235">
                <a:moveTo>
                  <a:pt x="15875" y="3396183"/>
                </a:moveTo>
                <a:lnTo>
                  <a:pt x="0" y="3396183"/>
                </a:lnTo>
                <a:lnTo>
                  <a:pt x="0" y="3332683"/>
                </a:lnTo>
                <a:lnTo>
                  <a:pt x="15875" y="3332683"/>
                </a:lnTo>
                <a:lnTo>
                  <a:pt x="15875" y="3396183"/>
                </a:lnTo>
                <a:close/>
              </a:path>
              <a:path w="5071109" h="3404235">
                <a:moveTo>
                  <a:pt x="15875" y="3285058"/>
                </a:moveTo>
                <a:lnTo>
                  <a:pt x="0" y="3285058"/>
                </a:lnTo>
                <a:lnTo>
                  <a:pt x="0" y="3221558"/>
                </a:lnTo>
                <a:lnTo>
                  <a:pt x="15875" y="3221558"/>
                </a:lnTo>
                <a:lnTo>
                  <a:pt x="15875" y="3285058"/>
                </a:lnTo>
                <a:close/>
              </a:path>
              <a:path w="5071109" h="3404235">
                <a:moveTo>
                  <a:pt x="15875" y="3173933"/>
                </a:moveTo>
                <a:lnTo>
                  <a:pt x="0" y="3173933"/>
                </a:lnTo>
                <a:lnTo>
                  <a:pt x="0" y="3110433"/>
                </a:lnTo>
                <a:lnTo>
                  <a:pt x="15875" y="3110433"/>
                </a:lnTo>
                <a:lnTo>
                  <a:pt x="15875" y="3173933"/>
                </a:lnTo>
                <a:close/>
              </a:path>
              <a:path w="5071109" h="3404235">
                <a:moveTo>
                  <a:pt x="15875" y="3062808"/>
                </a:moveTo>
                <a:lnTo>
                  <a:pt x="0" y="3062808"/>
                </a:lnTo>
                <a:lnTo>
                  <a:pt x="0" y="2999308"/>
                </a:lnTo>
                <a:lnTo>
                  <a:pt x="15875" y="2999308"/>
                </a:lnTo>
                <a:lnTo>
                  <a:pt x="15875" y="3062808"/>
                </a:lnTo>
                <a:close/>
              </a:path>
              <a:path w="5071109" h="3404235">
                <a:moveTo>
                  <a:pt x="15875" y="2951683"/>
                </a:moveTo>
                <a:lnTo>
                  <a:pt x="0" y="2951683"/>
                </a:lnTo>
                <a:lnTo>
                  <a:pt x="0" y="2888183"/>
                </a:lnTo>
                <a:lnTo>
                  <a:pt x="15875" y="2888183"/>
                </a:lnTo>
                <a:lnTo>
                  <a:pt x="15875" y="2951683"/>
                </a:lnTo>
                <a:close/>
              </a:path>
              <a:path w="5071109" h="3404235">
                <a:moveTo>
                  <a:pt x="15875" y="2840558"/>
                </a:moveTo>
                <a:lnTo>
                  <a:pt x="0" y="2840558"/>
                </a:lnTo>
                <a:lnTo>
                  <a:pt x="0" y="2777058"/>
                </a:lnTo>
                <a:lnTo>
                  <a:pt x="15875" y="2777058"/>
                </a:lnTo>
                <a:lnTo>
                  <a:pt x="15875" y="2840558"/>
                </a:lnTo>
                <a:close/>
              </a:path>
              <a:path w="5071109" h="3404235">
                <a:moveTo>
                  <a:pt x="15875" y="2729433"/>
                </a:moveTo>
                <a:lnTo>
                  <a:pt x="0" y="2729433"/>
                </a:lnTo>
                <a:lnTo>
                  <a:pt x="0" y="2665933"/>
                </a:lnTo>
                <a:lnTo>
                  <a:pt x="15875" y="2665933"/>
                </a:lnTo>
                <a:lnTo>
                  <a:pt x="15875" y="2729433"/>
                </a:lnTo>
                <a:close/>
              </a:path>
              <a:path w="5071109" h="3404235">
                <a:moveTo>
                  <a:pt x="15875" y="2618308"/>
                </a:moveTo>
                <a:lnTo>
                  <a:pt x="0" y="2618308"/>
                </a:lnTo>
                <a:lnTo>
                  <a:pt x="0" y="2554808"/>
                </a:lnTo>
                <a:lnTo>
                  <a:pt x="15875" y="2554808"/>
                </a:lnTo>
                <a:lnTo>
                  <a:pt x="15875" y="2618308"/>
                </a:lnTo>
                <a:close/>
              </a:path>
              <a:path w="5071109" h="3404235">
                <a:moveTo>
                  <a:pt x="15875" y="2507183"/>
                </a:moveTo>
                <a:lnTo>
                  <a:pt x="0" y="2507183"/>
                </a:lnTo>
                <a:lnTo>
                  <a:pt x="0" y="2443683"/>
                </a:lnTo>
                <a:lnTo>
                  <a:pt x="15875" y="2443683"/>
                </a:lnTo>
                <a:lnTo>
                  <a:pt x="15875" y="2507183"/>
                </a:lnTo>
                <a:close/>
              </a:path>
              <a:path w="5071109" h="3404235">
                <a:moveTo>
                  <a:pt x="15875" y="2396058"/>
                </a:moveTo>
                <a:lnTo>
                  <a:pt x="0" y="2396058"/>
                </a:lnTo>
                <a:lnTo>
                  <a:pt x="0" y="2332558"/>
                </a:lnTo>
                <a:lnTo>
                  <a:pt x="15875" y="2332558"/>
                </a:lnTo>
                <a:lnTo>
                  <a:pt x="15875" y="2396058"/>
                </a:lnTo>
                <a:close/>
              </a:path>
              <a:path w="5071109" h="3404235">
                <a:moveTo>
                  <a:pt x="15875" y="2284933"/>
                </a:moveTo>
                <a:lnTo>
                  <a:pt x="0" y="2284933"/>
                </a:lnTo>
                <a:lnTo>
                  <a:pt x="0" y="2221433"/>
                </a:lnTo>
                <a:lnTo>
                  <a:pt x="15875" y="2221433"/>
                </a:lnTo>
                <a:lnTo>
                  <a:pt x="15875" y="2284933"/>
                </a:lnTo>
                <a:close/>
              </a:path>
              <a:path w="5071109" h="3404235">
                <a:moveTo>
                  <a:pt x="15875" y="2173808"/>
                </a:moveTo>
                <a:lnTo>
                  <a:pt x="0" y="2173808"/>
                </a:lnTo>
                <a:lnTo>
                  <a:pt x="0" y="2110308"/>
                </a:lnTo>
                <a:lnTo>
                  <a:pt x="15875" y="2110308"/>
                </a:lnTo>
                <a:lnTo>
                  <a:pt x="15875" y="2173808"/>
                </a:lnTo>
                <a:close/>
              </a:path>
              <a:path w="5071109" h="3404235">
                <a:moveTo>
                  <a:pt x="15875" y="2062683"/>
                </a:moveTo>
                <a:lnTo>
                  <a:pt x="0" y="2062683"/>
                </a:lnTo>
                <a:lnTo>
                  <a:pt x="0" y="1999183"/>
                </a:lnTo>
                <a:lnTo>
                  <a:pt x="15875" y="1999183"/>
                </a:lnTo>
                <a:lnTo>
                  <a:pt x="15875" y="2062683"/>
                </a:lnTo>
                <a:close/>
              </a:path>
              <a:path w="5071109" h="3404235">
                <a:moveTo>
                  <a:pt x="15875" y="1951558"/>
                </a:moveTo>
                <a:lnTo>
                  <a:pt x="0" y="1951558"/>
                </a:lnTo>
                <a:lnTo>
                  <a:pt x="0" y="1888058"/>
                </a:lnTo>
                <a:lnTo>
                  <a:pt x="15875" y="1888058"/>
                </a:lnTo>
                <a:lnTo>
                  <a:pt x="15875" y="1951558"/>
                </a:lnTo>
                <a:close/>
              </a:path>
              <a:path w="5071109" h="3404235">
                <a:moveTo>
                  <a:pt x="15875" y="1840433"/>
                </a:moveTo>
                <a:lnTo>
                  <a:pt x="0" y="1840433"/>
                </a:lnTo>
                <a:lnTo>
                  <a:pt x="0" y="1776933"/>
                </a:lnTo>
                <a:lnTo>
                  <a:pt x="15875" y="1776933"/>
                </a:lnTo>
                <a:lnTo>
                  <a:pt x="15875" y="1840433"/>
                </a:lnTo>
                <a:close/>
              </a:path>
              <a:path w="5071109" h="3404235">
                <a:moveTo>
                  <a:pt x="15875" y="1729308"/>
                </a:moveTo>
                <a:lnTo>
                  <a:pt x="0" y="1729308"/>
                </a:lnTo>
                <a:lnTo>
                  <a:pt x="0" y="1665808"/>
                </a:lnTo>
                <a:lnTo>
                  <a:pt x="15875" y="1665808"/>
                </a:lnTo>
                <a:lnTo>
                  <a:pt x="15875" y="1729308"/>
                </a:lnTo>
                <a:close/>
              </a:path>
              <a:path w="5071109" h="3404235">
                <a:moveTo>
                  <a:pt x="15875" y="1618183"/>
                </a:moveTo>
                <a:lnTo>
                  <a:pt x="0" y="1618183"/>
                </a:lnTo>
                <a:lnTo>
                  <a:pt x="0" y="1554683"/>
                </a:lnTo>
                <a:lnTo>
                  <a:pt x="15875" y="1554683"/>
                </a:lnTo>
                <a:lnTo>
                  <a:pt x="15875" y="1618183"/>
                </a:lnTo>
                <a:close/>
              </a:path>
              <a:path w="5071109" h="3404235">
                <a:moveTo>
                  <a:pt x="15875" y="1507058"/>
                </a:moveTo>
                <a:lnTo>
                  <a:pt x="0" y="1507058"/>
                </a:lnTo>
                <a:lnTo>
                  <a:pt x="0" y="1443558"/>
                </a:lnTo>
                <a:lnTo>
                  <a:pt x="15875" y="1443558"/>
                </a:lnTo>
                <a:lnTo>
                  <a:pt x="15875" y="1507058"/>
                </a:lnTo>
                <a:close/>
              </a:path>
              <a:path w="5071109" h="3404235">
                <a:moveTo>
                  <a:pt x="15875" y="1395933"/>
                </a:moveTo>
                <a:lnTo>
                  <a:pt x="0" y="1395933"/>
                </a:lnTo>
                <a:lnTo>
                  <a:pt x="0" y="1332433"/>
                </a:lnTo>
                <a:lnTo>
                  <a:pt x="15875" y="1332433"/>
                </a:lnTo>
                <a:lnTo>
                  <a:pt x="15875" y="1395933"/>
                </a:lnTo>
                <a:close/>
              </a:path>
              <a:path w="5071109" h="3404235">
                <a:moveTo>
                  <a:pt x="15875" y="1284808"/>
                </a:moveTo>
                <a:lnTo>
                  <a:pt x="0" y="1284808"/>
                </a:lnTo>
                <a:lnTo>
                  <a:pt x="0" y="1221308"/>
                </a:lnTo>
                <a:lnTo>
                  <a:pt x="15875" y="1221308"/>
                </a:lnTo>
                <a:lnTo>
                  <a:pt x="15875" y="1284808"/>
                </a:lnTo>
                <a:close/>
              </a:path>
              <a:path w="5071109" h="3404235">
                <a:moveTo>
                  <a:pt x="15875" y="1173683"/>
                </a:moveTo>
                <a:lnTo>
                  <a:pt x="0" y="1173683"/>
                </a:lnTo>
                <a:lnTo>
                  <a:pt x="0" y="1110183"/>
                </a:lnTo>
                <a:lnTo>
                  <a:pt x="15875" y="1110183"/>
                </a:lnTo>
                <a:lnTo>
                  <a:pt x="15875" y="1173683"/>
                </a:lnTo>
                <a:close/>
              </a:path>
              <a:path w="5071109" h="3404235">
                <a:moveTo>
                  <a:pt x="15875" y="1062558"/>
                </a:moveTo>
                <a:lnTo>
                  <a:pt x="0" y="1062558"/>
                </a:lnTo>
                <a:lnTo>
                  <a:pt x="0" y="999058"/>
                </a:lnTo>
                <a:lnTo>
                  <a:pt x="15875" y="999058"/>
                </a:lnTo>
                <a:lnTo>
                  <a:pt x="15875" y="1062558"/>
                </a:lnTo>
                <a:close/>
              </a:path>
              <a:path w="5071109" h="3404235">
                <a:moveTo>
                  <a:pt x="15875" y="951433"/>
                </a:moveTo>
                <a:lnTo>
                  <a:pt x="0" y="951433"/>
                </a:lnTo>
                <a:lnTo>
                  <a:pt x="0" y="887933"/>
                </a:lnTo>
                <a:lnTo>
                  <a:pt x="15875" y="887933"/>
                </a:lnTo>
                <a:lnTo>
                  <a:pt x="15875" y="951433"/>
                </a:lnTo>
                <a:close/>
              </a:path>
              <a:path w="5071109" h="3404235">
                <a:moveTo>
                  <a:pt x="15875" y="840308"/>
                </a:moveTo>
                <a:lnTo>
                  <a:pt x="0" y="840308"/>
                </a:lnTo>
                <a:lnTo>
                  <a:pt x="0" y="776808"/>
                </a:lnTo>
                <a:lnTo>
                  <a:pt x="15875" y="776808"/>
                </a:lnTo>
                <a:lnTo>
                  <a:pt x="15875" y="840308"/>
                </a:lnTo>
                <a:close/>
              </a:path>
              <a:path w="5071109" h="3404235">
                <a:moveTo>
                  <a:pt x="15875" y="729183"/>
                </a:moveTo>
                <a:lnTo>
                  <a:pt x="0" y="729183"/>
                </a:lnTo>
                <a:lnTo>
                  <a:pt x="0" y="665683"/>
                </a:lnTo>
                <a:lnTo>
                  <a:pt x="15875" y="665683"/>
                </a:lnTo>
                <a:lnTo>
                  <a:pt x="15875" y="729183"/>
                </a:lnTo>
                <a:close/>
              </a:path>
              <a:path w="5071109" h="3404235">
                <a:moveTo>
                  <a:pt x="15875" y="618058"/>
                </a:moveTo>
                <a:lnTo>
                  <a:pt x="0" y="618058"/>
                </a:lnTo>
                <a:lnTo>
                  <a:pt x="0" y="554558"/>
                </a:lnTo>
                <a:lnTo>
                  <a:pt x="15875" y="554558"/>
                </a:lnTo>
                <a:lnTo>
                  <a:pt x="15875" y="618058"/>
                </a:lnTo>
                <a:close/>
              </a:path>
              <a:path w="5071109" h="3404235">
                <a:moveTo>
                  <a:pt x="15875" y="506933"/>
                </a:moveTo>
                <a:lnTo>
                  <a:pt x="0" y="506933"/>
                </a:lnTo>
                <a:lnTo>
                  <a:pt x="0" y="443433"/>
                </a:lnTo>
                <a:lnTo>
                  <a:pt x="15875" y="443433"/>
                </a:lnTo>
                <a:lnTo>
                  <a:pt x="15875" y="506933"/>
                </a:lnTo>
                <a:close/>
              </a:path>
              <a:path w="5071109" h="3404235">
                <a:moveTo>
                  <a:pt x="15875" y="395808"/>
                </a:moveTo>
                <a:lnTo>
                  <a:pt x="0" y="395808"/>
                </a:lnTo>
                <a:lnTo>
                  <a:pt x="0" y="332308"/>
                </a:lnTo>
                <a:lnTo>
                  <a:pt x="15875" y="332308"/>
                </a:lnTo>
                <a:lnTo>
                  <a:pt x="15875" y="395808"/>
                </a:lnTo>
                <a:close/>
              </a:path>
              <a:path w="5071109" h="3404235">
                <a:moveTo>
                  <a:pt x="15875" y="284683"/>
                </a:moveTo>
                <a:lnTo>
                  <a:pt x="0" y="284683"/>
                </a:lnTo>
                <a:lnTo>
                  <a:pt x="0" y="221183"/>
                </a:lnTo>
                <a:lnTo>
                  <a:pt x="15875" y="221183"/>
                </a:lnTo>
                <a:lnTo>
                  <a:pt x="15875" y="284683"/>
                </a:lnTo>
                <a:close/>
              </a:path>
              <a:path w="5071109" h="3404235">
                <a:moveTo>
                  <a:pt x="15875" y="173558"/>
                </a:moveTo>
                <a:lnTo>
                  <a:pt x="0" y="173558"/>
                </a:lnTo>
                <a:lnTo>
                  <a:pt x="0" y="110058"/>
                </a:lnTo>
                <a:lnTo>
                  <a:pt x="15875" y="110058"/>
                </a:lnTo>
                <a:lnTo>
                  <a:pt x="15875" y="173558"/>
                </a:lnTo>
                <a:close/>
              </a:path>
              <a:path w="5071109" h="3404235">
                <a:moveTo>
                  <a:pt x="15875" y="62433"/>
                </a:moveTo>
                <a:lnTo>
                  <a:pt x="0" y="62433"/>
                </a:lnTo>
                <a:lnTo>
                  <a:pt x="0" y="7937"/>
                </a:lnTo>
                <a:lnTo>
                  <a:pt x="7937" y="0"/>
                </a:lnTo>
                <a:lnTo>
                  <a:pt x="16941" y="0"/>
                </a:lnTo>
                <a:lnTo>
                  <a:pt x="16941" y="7937"/>
                </a:lnTo>
                <a:lnTo>
                  <a:pt x="15875" y="7937"/>
                </a:lnTo>
                <a:lnTo>
                  <a:pt x="7937" y="15875"/>
                </a:lnTo>
                <a:lnTo>
                  <a:pt x="15875" y="15875"/>
                </a:lnTo>
                <a:lnTo>
                  <a:pt x="15875" y="62433"/>
                </a:lnTo>
                <a:close/>
              </a:path>
              <a:path w="5071109" h="3404235">
                <a:moveTo>
                  <a:pt x="15875" y="15875"/>
                </a:moveTo>
                <a:lnTo>
                  <a:pt x="7937" y="15875"/>
                </a:lnTo>
                <a:lnTo>
                  <a:pt x="15875" y="7937"/>
                </a:lnTo>
                <a:lnTo>
                  <a:pt x="15875" y="15875"/>
                </a:lnTo>
                <a:close/>
              </a:path>
              <a:path w="5071109" h="3404235">
                <a:moveTo>
                  <a:pt x="16941" y="15875"/>
                </a:moveTo>
                <a:lnTo>
                  <a:pt x="15875" y="15875"/>
                </a:lnTo>
                <a:lnTo>
                  <a:pt x="15875" y="7937"/>
                </a:lnTo>
                <a:lnTo>
                  <a:pt x="16941" y="7937"/>
                </a:lnTo>
                <a:lnTo>
                  <a:pt x="16941" y="15875"/>
                </a:lnTo>
                <a:close/>
              </a:path>
              <a:path w="5071109" h="3404235">
                <a:moveTo>
                  <a:pt x="128066" y="15875"/>
                </a:moveTo>
                <a:lnTo>
                  <a:pt x="64566" y="15875"/>
                </a:lnTo>
                <a:lnTo>
                  <a:pt x="64566" y="0"/>
                </a:lnTo>
                <a:lnTo>
                  <a:pt x="128066" y="0"/>
                </a:lnTo>
                <a:lnTo>
                  <a:pt x="128066" y="15875"/>
                </a:lnTo>
                <a:close/>
              </a:path>
              <a:path w="5071109" h="3404235">
                <a:moveTo>
                  <a:pt x="239191" y="15875"/>
                </a:moveTo>
                <a:lnTo>
                  <a:pt x="175691" y="15875"/>
                </a:lnTo>
                <a:lnTo>
                  <a:pt x="175691" y="0"/>
                </a:lnTo>
                <a:lnTo>
                  <a:pt x="239191" y="0"/>
                </a:lnTo>
                <a:lnTo>
                  <a:pt x="239191" y="15875"/>
                </a:lnTo>
                <a:close/>
              </a:path>
              <a:path w="5071109" h="3404235">
                <a:moveTo>
                  <a:pt x="350316" y="15875"/>
                </a:moveTo>
                <a:lnTo>
                  <a:pt x="286816" y="15875"/>
                </a:lnTo>
                <a:lnTo>
                  <a:pt x="286816" y="0"/>
                </a:lnTo>
                <a:lnTo>
                  <a:pt x="350316" y="0"/>
                </a:lnTo>
                <a:lnTo>
                  <a:pt x="350316" y="15875"/>
                </a:lnTo>
                <a:close/>
              </a:path>
              <a:path w="5071109" h="3404235">
                <a:moveTo>
                  <a:pt x="461441" y="15875"/>
                </a:moveTo>
                <a:lnTo>
                  <a:pt x="397941" y="15875"/>
                </a:lnTo>
                <a:lnTo>
                  <a:pt x="397941" y="0"/>
                </a:lnTo>
                <a:lnTo>
                  <a:pt x="461441" y="0"/>
                </a:lnTo>
                <a:lnTo>
                  <a:pt x="461441" y="15875"/>
                </a:lnTo>
                <a:close/>
              </a:path>
              <a:path w="5071109" h="3404235">
                <a:moveTo>
                  <a:pt x="572566" y="15875"/>
                </a:moveTo>
                <a:lnTo>
                  <a:pt x="509066" y="15875"/>
                </a:lnTo>
                <a:lnTo>
                  <a:pt x="509066" y="0"/>
                </a:lnTo>
                <a:lnTo>
                  <a:pt x="572566" y="0"/>
                </a:lnTo>
                <a:lnTo>
                  <a:pt x="572566" y="15875"/>
                </a:lnTo>
                <a:close/>
              </a:path>
              <a:path w="5071109" h="3404235">
                <a:moveTo>
                  <a:pt x="683691" y="15875"/>
                </a:moveTo>
                <a:lnTo>
                  <a:pt x="620191" y="15875"/>
                </a:lnTo>
                <a:lnTo>
                  <a:pt x="620191" y="0"/>
                </a:lnTo>
                <a:lnTo>
                  <a:pt x="683691" y="0"/>
                </a:lnTo>
                <a:lnTo>
                  <a:pt x="683691" y="15875"/>
                </a:lnTo>
                <a:close/>
              </a:path>
              <a:path w="5071109" h="3404235">
                <a:moveTo>
                  <a:pt x="794816" y="15875"/>
                </a:moveTo>
                <a:lnTo>
                  <a:pt x="731316" y="15875"/>
                </a:lnTo>
                <a:lnTo>
                  <a:pt x="731316" y="0"/>
                </a:lnTo>
                <a:lnTo>
                  <a:pt x="794816" y="0"/>
                </a:lnTo>
                <a:lnTo>
                  <a:pt x="794816" y="15875"/>
                </a:lnTo>
                <a:close/>
              </a:path>
              <a:path w="5071109" h="3404235">
                <a:moveTo>
                  <a:pt x="905941" y="15875"/>
                </a:moveTo>
                <a:lnTo>
                  <a:pt x="842441" y="15875"/>
                </a:lnTo>
                <a:lnTo>
                  <a:pt x="842441" y="0"/>
                </a:lnTo>
                <a:lnTo>
                  <a:pt x="905941" y="0"/>
                </a:lnTo>
                <a:lnTo>
                  <a:pt x="905941" y="15875"/>
                </a:lnTo>
                <a:close/>
              </a:path>
              <a:path w="5071109" h="3404235">
                <a:moveTo>
                  <a:pt x="1017066" y="15875"/>
                </a:moveTo>
                <a:lnTo>
                  <a:pt x="953566" y="15875"/>
                </a:lnTo>
                <a:lnTo>
                  <a:pt x="953566" y="0"/>
                </a:lnTo>
                <a:lnTo>
                  <a:pt x="1017066" y="0"/>
                </a:lnTo>
                <a:lnTo>
                  <a:pt x="1017066" y="15875"/>
                </a:lnTo>
                <a:close/>
              </a:path>
              <a:path w="5071109" h="3404235">
                <a:moveTo>
                  <a:pt x="1128191" y="15875"/>
                </a:moveTo>
                <a:lnTo>
                  <a:pt x="1064691" y="15875"/>
                </a:lnTo>
                <a:lnTo>
                  <a:pt x="1064691" y="0"/>
                </a:lnTo>
                <a:lnTo>
                  <a:pt x="1128191" y="0"/>
                </a:lnTo>
                <a:lnTo>
                  <a:pt x="1128191" y="15875"/>
                </a:lnTo>
                <a:close/>
              </a:path>
              <a:path w="5071109" h="3404235">
                <a:moveTo>
                  <a:pt x="1239316" y="15875"/>
                </a:moveTo>
                <a:lnTo>
                  <a:pt x="1175816" y="15875"/>
                </a:lnTo>
                <a:lnTo>
                  <a:pt x="1175816" y="0"/>
                </a:lnTo>
                <a:lnTo>
                  <a:pt x="1239316" y="0"/>
                </a:lnTo>
                <a:lnTo>
                  <a:pt x="1239316" y="15875"/>
                </a:lnTo>
                <a:close/>
              </a:path>
              <a:path w="5071109" h="3404235">
                <a:moveTo>
                  <a:pt x="1350441" y="15875"/>
                </a:moveTo>
                <a:lnTo>
                  <a:pt x="1286941" y="15875"/>
                </a:lnTo>
                <a:lnTo>
                  <a:pt x="1286941" y="0"/>
                </a:lnTo>
                <a:lnTo>
                  <a:pt x="1350441" y="0"/>
                </a:lnTo>
                <a:lnTo>
                  <a:pt x="1350441" y="15875"/>
                </a:lnTo>
                <a:close/>
              </a:path>
              <a:path w="5071109" h="3404235">
                <a:moveTo>
                  <a:pt x="1461566" y="15875"/>
                </a:moveTo>
                <a:lnTo>
                  <a:pt x="1398066" y="15875"/>
                </a:lnTo>
                <a:lnTo>
                  <a:pt x="1398066" y="0"/>
                </a:lnTo>
                <a:lnTo>
                  <a:pt x="1461566" y="0"/>
                </a:lnTo>
                <a:lnTo>
                  <a:pt x="1461566" y="15875"/>
                </a:lnTo>
                <a:close/>
              </a:path>
              <a:path w="5071109" h="3404235">
                <a:moveTo>
                  <a:pt x="1572691" y="15875"/>
                </a:moveTo>
                <a:lnTo>
                  <a:pt x="1509191" y="15875"/>
                </a:lnTo>
                <a:lnTo>
                  <a:pt x="1509191" y="0"/>
                </a:lnTo>
                <a:lnTo>
                  <a:pt x="1572691" y="0"/>
                </a:lnTo>
                <a:lnTo>
                  <a:pt x="1572691" y="15875"/>
                </a:lnTo>
                <a:close/>
              </a:path>
              <a:path w="5071109" h="3404235">
                <a:moveTo>
                  <a:pt x="1683816" y="15875"/>
                </a:moveTo>
                <a:lnTo>
                  <a:pt x="1620316" y="15875"/>
                </a:lnTo>
                <a:lnTo>
                  <a:pt x="1620316" y="0"/>
                </a:lnTo>
                <a:lnTo>
                  <a:pt x="1683816" y="0"/>
                </a:lnTo>
                <a:lnTo>
                  <a:pt x="1683816" y="15875"/>
                </a:lnTo>
                <a:close/>
              </a:path>
              <a:path w="5071109" h="3404235">
                <a:moveTo>
                  <a:pt x="1794941" y="15875"/>
                </a:moveTo>
                <a:lnTo>
                  <a:pt x="1731441" y="15875"/>
                </a:lnTo>
                <a:lnTo>
                  <a:pt x="1731441" y="0"/>
                </a:lnTo>
                <a:lnTo>
                  <a:pt x="1794941" y="0"/>
                </a:lnTo>
                <a:lnTo>
                  <a:pt x="1794941" y="15875"/>
                </a:lnTo>
                <a:close/>
              </a:path>
              <a:path w="5071109" h="3404235">
                <a:moveTo>
                  <a:pt x="1906066" y="15875"/>
                </a:moveTo>
                <a:lnTo>
                  <a:pt x="1842566" y="15875"/>
                </a:lnTo>
                <a:lnTo>
                  <a:pt x="1842566" y="0"/>
                </a:lnTo>
                <a:lnTo>
                  <a:pt x="1906066" y="0"/>
                </a:lnTo>
                <a:lnTo>
                  <a:pt x="1906066" y="15875"/>
                </a:lnTo>
                <a:close/>
              </a:path>
              <a:path w="5071109" h="3404235">
                <a:moveTo>
                  <a:pt x="2017191" y="15875"/>
                </a:moveTo>
                <a:lnTo>
                  <a:pt x="1953691" y="15875"/>
                </a:lnTo>
                <a:lnTo>
                  <a:pt x="1953691" y="0"/>
                </a:lnTo>
                <a:lnTo>
                  <a:pt x="2017191" y="0"/>
                </a:lnTo>
                <a:lnTo>
                  <a:pt x="2017191" y="15875"/>
                </a:lnTo>
                <a:close/>
              </a:path>
              <a:path w="5071109" h="3404235">
                <a:moveTo>
                  <a:pt x="2128316" y="15875"/>
                </a:moveTo>
                <a:lnTo>
                  <a:pt x="2064816" y="15875"/>
                </a:lnTo>
                <a:lnTo>
                  <a:pt x="2064816" y="0"/>
                </a:lnTo>
                <a:lnTo>
                  <a:pt x="2128316" y="0"/>
                </a:lnTo>
                <a:lnTo>
                  <a:pt x="2128316" y="15875"/>
                </a:lnTo>
                <a:close/>
              </a:path>
              <a:path w="5071109" h="3404235">
                <a:moveTo>
                  <a:pt x="2239441" y="15875"/>
                </a:moveTo>
                <a:lnTo>
                  <a:pt x="2175941" y="15875"/>
                </a:lnTo>
                <a:lnTo>
                  <a:pt x="2175941" y="0"/>
                </a:lnTo>
                <a:lnTo>
                  <a:pt x="2239441" y="0"/>
                </a:lnTo>
                <a:lnTo>
                  <a:pt x="2239441" y="15875"/>
                </a:lnTo>
                <a:close/>
              </a:path>
              <a:path w="5071109" h="3404235">
                <a:moveTo>
                  <a:pt x="2350566" y="15875"/>
                </a:moveTo>
                <a:lnTo>
                  <a:pt x="2287066" y="15875"/>
                </a:lnTo>
                <a:lnTo>
                  <a:pt x="2287066" y="0"/>
                </a:lnTo>
                <a:lnTo>
                  <a:pt x="2350566" y="0"/>
                </a:lnTo>
                <a:lnTo>
                  <a:pt x="2350566" y="15875"/>
                </a:lnTo>
                <a:close/>
              </a:path>
              <a:path w="5071109" h="3404235">
                <a:moveTo>
                  <a:pt x="2461691" y="15875"/>
                </a:moveTo>
                <a:lnTo>
                  <a:pt x="2398191" y="15875"/>
                </a:lnTo>
                <a:lnTo>
                  <a:pt x="2398191" y="0"/>
                </a:lnTo>
                <a:lnTo>
                  <a:pt x="2461691" y="0"/>
                </a:lnTo>
                <a:lnTo>
                  <a:pt x="2461691" y="15875"/>
                </a:lnTo>
                <a:close/>
              </a:path>
              <a:path w="5071109" h="3404235">
                <a:moveTo>
                  <a:pt x="2572816" y="15875"/>
                </a:moveTo>
                <a:lnTo>
                  <a:pt x="2509316" y="15875"/>
                </a:lnTo>
                <a:lnTo>
                  <a:pt x="2509316" y="0"/>
                </a:lnTo>
                <a:lnTo>
                  <a:pt x="2572816" y="0"/>
                </a:lnTo>
                <a:lnTo>
                  <a:pt x="2572816" y="15875"/>
                </a:lnTo>
                <a:close/>
              </a:path>
              <a:path w="5071109" h="3404235">
                <a:moveTo>
                  <a:pt x="2683941" y="15875"/>
                </a:moveTo>
                <a:lnTo>
                  <a:pt x="2620441" y="15875"/>
                </a:lnTo>
                <a:lnTo>
                  <a:pt x="2620441" y="0"/>
                </a:lnTo>
                <a:lnTo>
                  <a:pt x="2683941" y="0"/>
                </a:lnTo>
                <a:lnTo>
                  <a:pt x="2683941" y="15875"/>
                </a:lnTo>
                <a:close/>
              </a:path>
              <a:path w="5071109" h="3404235">
                <a:moveTo>
                  <a:pt x="2795066" y="15875"/>
                </a:moveTo>
                <a:lnTo>
                  <a:pt x="2731566" y="15875"/>
                </a:lnTo>
                <a:lnTo>
                  <a:pt x="2731566" y="0"/>
                </a:lnTo>
                <a:lnTo>
                  <a:pt x="2795066" y="0"/>
                </a:lnTo>
                <a:lnTo>
                  <a:pt x="2795066" y="15875"/>
                </a:lnTo>
                <a:close/>
              </a:path>
              <a:path w="5071109" h="3404235">
                <a:moveTo>
                  <a:pt x="2906191" y="15875"/>
                </a:moveTo>
                <a:lnTo>
                  <a:pt x="2842691" y="15875"/>
                </a:lnTo>
                <a:lnTo>
                  <a:pt x="2842691" y="0"/>
                </a:lnTo>
                <a:lnTo>
                  <a:pt x="2906191" y="0"/>
                </a:lnTo>
                <a:lnTo>
                  <a:pt x="2906191" y="15875"/>
                </a:lnTo>
                <a:close/>
              </a:path>
              <a:path w="5071109" h="3404235">
                <a:moveTo>
                  <a:pt x="3017316" y="15875"/>
                </a:moveTo>
                <a:lnTo>
                  <a:pt x="2953816" y="15875"/>
                </a:lnTo>
                <a:lnTo>
                  <a:pt x="2953816" y="0"/>
                </a:lnTo>
                <a:lnTo>
                  <a:pt x="3017316" y="0"/>
                </a:lnTo>
                <a:lnTo>
                  <a:pt x="3017316" y="15875"/>
                </a:lnTo>
                <a:close/>
              </a:path>
              <a:path w="5071109" h="3404235">
                <a:moveTo>
                  <a:pt x="3128441" y="15875"/>
                </a:moveTo>
                <a:lnTo>
                  <a:pt x="3064941" y="15875"/>
                </a:lnTo>
                <a:lnTo>
                  <a:pt x="3064941" y="0"/>
                </a:lnTo>
                <a:lnTo>
                  <a:pt x="3128441" y="0"/>
                </a:lnTo>
                <a:lnTo>
                  <a:pt x="3128441" y="15875"/>
                </a:lnTo>
                <a:close/>
              </a:path>
              <a:path w="5071109" h="3404235">
                <a:moveTo>
                  <a:pt x="3239566" y="15875"/>
                </a:moveTo>
                <a:lnTo>
                  <a:pt x="3176066" y="15875"/>
                </a:lnTo>
                <a:lnTo>
                  <a:pt x="3176066" y="0"/>
                </a:lnTo>
                <a:lnTo>
                  <a:pt x="3239566" y="0"/>
                </a:lnTo>
                <a:lnTo>
                  <a:pt x="3239566" y="15875"/>
                </a:lnTo>
                <a:close/>
              </a:path>
              <a:path w="5071109" h="3404235">
                <a:moveTo>
                  <a:pt x="3350691" y="15875"/>
                </a:moveTo>
                <a:lnTo>
                  <a:pt x="3287191" y="15875"/>
                </a:lnTo>
                <a:lnTo>
                  <a:pt x="3287191" y="0"/>
                </a:lnTo>
                <a:lnTo>
                  <a:pt x="3350691" y="0"/>
                </a:lnTo>
                <a:lnTo>
                  <a:pt x="3350691" y="15875"/>
                </a:lnTo>
                <a:close/>
              </a:path>
              <a:path w="5071109" h="3404235">
                <a:moveTo>
                  <a:pt x="3461816" y="15875"/>
                </a:moveTo>
                <a:lnTo>
                  <a:pt x="3398316" y="15875"/>
                </a:lnTo>
                <a:lnTo>
                  <a:pt x="3398316" y="0"/>
                </a:lnTo>
                <a:lnTo>
                  <a:pt x="3461816" y="0"/>
                </a:lnTo>
                <a:lnTo>
                  <a:pt x="3461816" y="15875"/>
                </a:lnTo>
                <a:close/>
              </a:path>
              <a:path w="5071109" h="3404235">
                <a:moveTo>
                  <a:pt x="3572941" y="15875"/>
                </a:moveTo>
                <a:lnTo>
                  <a:pt x="3509441" y="15875"/>
                </a:lnTo>
                <a:lnTo>
                  <a:pt x="3509441" y="0"/>
                </a:lnTo>
                <a:lnTo>
                  <a:pt x="3572941" y="0"/>
                </a:lnTo>
                <a:lnTo>
                  <a:pt x="3572941" y="15875"/>
                </a:lnTo>
                <a:close/>
              </a:path>
              <a:path w="5071109" h="3404235">
                <a:moveTo>
                  <a:pt x="3684066" y="15875"/>
                </a:moveTo>
                <a:lnTo>
                  <a:pt x="3620566" y="15875"/>
                </a:lnTo>
                <a:lnTo>
                  <a:pt x="3620566" y="0"/>
                </a:lnTo>
                <a:lnTo>
                  <a:pt x="3684066" y="0"/>
                </a:lnTo>
                <a:lnTo>
                  <a:pt x="3684066" y="15875"/>
                </a:lnTo>
                <a:close/>
              </a:path>
              <a:path w="5071109" h="3404235">
                <a:moveTo>
                  <a:pt x="3795191" y="15875"/>
                </a:moveTo>
                <a:lnTo>
                  <a:pt x="3731691" y="15875"/>
                </a:lnTo>
                <a:lnTo>
                  <a:pt x="3731691" y="0"/>
                </a:lnTo>
                <a:lnTo>
                  <a:pt x="3795191" y="0"/>
                </a:lnTo>
                <a:lnTo>
                  <a:pt x="3795191" y="15875"/>
                </a:lnTo>
                <a:close/>
              </a:path>
              <a:path w="5071109" h="3404235">
                <a:moveTo>
                  <a:pt x="3906316" y="15875"/>
                </a:moveTo>
                <a:lnTo>
                  <a:pt x="3842816" y="15875"/>
                </a:lnTo>
                <a:lnTo>
                  <a:pt x="3842816" y="0"/>
                </a:lnTo>
                <a:lnTo>
                  <a:pt x="3906316" y="0"/>
                </a:lnTo>
                <a:lnTo>
                  <a:pt x="3906316" y="15875"/>
                </a:lnTo>
                <a:close/>
              </a:path>
              <a:path w="5071109" h="3404235">
                <a:moveTo>
                  <a:pt x="4017441" y="15875"/>
                </a:moveTo>
                <a:lnTo>
                  <a:pt x="3953941" y="15875"/>
                </a:lnTo>
                <a:lnTo>
                  <a:pt x="3953941" y="0"/>
                </a:lnTo>
                <a:lnTo>
                  <a:pt x="4017441" y="0"/>
                </a:lnTo>
                <a:lnTo>
                  <a:pt x="4017441" y="15875"/>
                </a:lnTo>
                <a:close/>
              </a:path>
              <a:path w="5071109" h="3404235">
                <a:moveTo>
                  <a:pt x="4128566" y="15875"/>
                </a:moveTo>
                <a:lnTo>
                  <a:pt x="4065066" y="15875"/>
                </a:lnTo>
                <a:lnTo>
                  <a:pt x="4065066" y="0"/>
                </a:lnTo>
                <a:lnTo>
                  <a:pt x="4128566" y="0"/>
                </a:lnTo>
                <a:lnTo>
                  <a:pt x="4128566" y="15875"/>
                </a:lnTo>
                <a:close/>
              </a:path>
              <a:path w="5071109" h="3404235">
                <a:moveTo>
                  <a:pt x="4239691" y="15875"/>
                </a:moveTo>
                <a:lnTo>
                  <a:pt x="4176191" y="15875"/>
                </a:lnTo>
                <a:lnTo>
                  <a:pt x="4176191" y="0"/>
                </a:lnTo>
                <a:lnTo>
                  <a:pt x="4239691" y="0"/>
                </a:lnTo>
                <a:lnTo>
                  <a:pt x="4239691" y="15875"/>
                </a:lnTo>
                <a:close/>
              </a:path>
              <a:path w="5071109" h="3404235">
                <a:moveTo>
                  <a:pt x="4350816" y="15875"/>
                </a:moveTo>
                <a:lnTo>
                  <a:pt x="4287316" y="15875"/>
                </a:lnTo>
                <a:lnTo>
                  <a:pt x="4287316" y="0"/>
                </a:lnTo>
                <a:lnTo>
                  <a:pt x="4350816" y="0"/>
                </a:lnTo>
                <a:lnTo>
                  <a:pt x="4350816" y="15875"/>
                </a:lnTo>
                <a:close/>
              </a:path>
              <a:path w="5071109" h="3404235">
                <a:moveTo>
                  <a:pt x="4461941" y="15875"/>
                </a:moveTo>
                <a:lnTo>
                  <a:pt x="4398441" y="15875"/>
                </a:lnTo>
                <a:lnTo>
                  <a:pt x="4398441" y="0"/>
                </a:lnTo>
                <a:lnTo>
                  <a:pt x="4461941" y="0"/>
                </a:lnTo>
                <a:lnTo>
                  <a:pt x="4461941" y="15875"/>
                </a:lnTo>
                <a:close/>
              </a:path>
              <a:path w="5071109" h="3404235">
                <a:moveTo>
                  <a:pt x="4573066" y="15875"/>
                </a:moveTo>
                <a:lnTo>
                  <a:pt x="4509566" y="15875"/>
                </a:lnTo>
                <a:lnTo>
                  <a:pt x="4509566" y="0"/>
                </a:lnTo>
                <a:lnTo>
                  <a:pt x="4573066" y="0"/>
                </a:lnTo>
                <a:lnTo>
                  <a:pt x="4573066" y="15875"/>
                </a:lnTo>
                <a:close/>
              </a:path>
              <a:path w="5071109" h="3404235">
                <a:moveTo>
                  <a:pt x="4684191" y="15875"/>
                </a:moveTo>
                <a:lnTo>
                  <a:pt x="4620691" y="15875"/>
                </a:lnTo>
                <a:lnTo>
                  <a:pt x="4620691" y="0"/>
                </a:lnTo>
                <a:lnTo>
                  <a:pt x="4684191" y="0"/>
                </a:lnTo>
                <a:lnTo>
                  <a:pt x="4684191" y="15875"/>
                </a:lnTo>
                <a:close/>
              </a:path>
              <a:path w="5071109" h="3404235">
                <a:moveTo>
                  <a:pt x="4795316" y="15875"/>
                </a:moveTo>
                <a:lnTo>
                  <a:pt x="4731816" y="15875"/>
                </a:lnTo>
                <a:lnTo>
                  <a:pt x="4731816" y="0"/>
                </a:lnTo>
                <a:lnTo>
                  <a:pt x="4795316" y="0"/>
                </a:lnTo>
                <a:lnTo>
                  <a:pt x="4795316" y="15875"/>
                </a:lnTo>
                <a:close/>
              </a:path>
              <a:path w="5071109" h="3404235">
                <a:moveTo>
                  <a:pt x="4906441" y="15875"/>
                </a:moveTo>
                <a:lnTo>
                  <a:pt x="4842941" y="15875"/>
                </a:lnTo>
                <a:lnTo>
                  <a:pt x="4842941" y="0"/>
                </a:lnTo>
                <a:lnTo>
                  <a:pt x="4906441" y="0"/>
                </a:lnTo>
                <a:lnTo>
                  <a:pt x="4906441" y="15875"/>
                </a:lnTo>
                <a:close/>
              </a:path>
              <a:path w="5071109" h="3404235">
                <a:moveTo>
                  <a:pt x="5017566" y="15875"/>
                </a:moveTo>
                <a:lnTo>
                  <a:pt x="4954066" y="15875"/>
                </a:lnTo>
                <a:lnTo>
                  <a:pt x="4954066" y="0"/>
                </a:lnTo>
                <a:lnTo>
                  <a:pt x="5017566" y="0"/>
                </a:lnTo>
                <a:lnTo>
                  <a:pt x="5017566" y="15875"/>
                </a:lnTo>
                <a:close/>
              </a:path>
              <a:path w="5071109" h="3404235">
                <a:moveTo>
                  <a:pt x="5070995" y="73558"/>
                </a:moveTo>
                <a:lnTo>
                  <a:pt x="5055120" y="73558"/>
                </a:lnTo>
                <a:lnTo>
                  <a:pt x="5055120" y="10058"/>
                </a:lnTo>
                <a:lnTo>
                  <a:pt x="5070995" y="10058"/>
                </a:lnTo>
                <a:lnTo>
                  <a:pt x="5070995" y="73558"/>
                </a:lnTo>
                <a:close/>
              </a:path>
              <a:path w="5071109" h="3404235">
                <a:moveTo>
                  <a:pt x="5070995" y="184683"/>
                </a:moveTo>
                <a:lnTo>
                  <a:pt x="5055120" y="184683"/>
                </a:lnTo>
                <a:lnTo>
                  <a:pt x="5055120" y="121183"/>
                </a:lnTo>
                <a:lnTo>
                  <a:pt x="5070995" y="121183"/>
                </a:lnTo>
                <a:lnTo>
                  <a:pt x="5070995" y="184683"/>
                </a:lnTo>
                <a:close/>
              </a:path>
              <a:path w="5071109" h="3404235">
                <a:moveTo>
                  <a:pt x="5070995" y="295808"/>
                </a:moveTo>
                <a:lnTo>
                  <a:pt x="5055120" y="295808"/>
                </a:lnTo>
                <a:lnTo>
                  <a:pt x="5055120" y="232308"/>
                </a:lnTo>
                <a:lnTo>
                  <a:pt x="5070995" y="232308"/>
                </a:lnTo>
                <a:lnTo>
                  <a:pt x="5070995" y="295808"/>
                </a:lnTo>
                <a:close/>
              </a:path>
              <a:path w="5071109" h="3404235">
                <a:moveTo>
                  <a:pt x="5070995" y="406933"/>
                </a:moveTo>
                <a:lnTo>
                  <a:pt x="5055120" y="406933"/>
                </a:lnTo>
                <a:lnTo>
                  <a:pt x="5055120" y="343433"/>
                </a:lnTo>
                <a:lnTo>
                  <a:pt x="5070995" y="343433"/>
                </a:lnTo>
                <a:lnTo>
                  <a:pt x="5070995" y="406933"/>
                </a:lnTo>
                <a:close/>
              </a:path>
              <a:path w="5071109" h="3404235">
                <a:moveTo>
                  <a:pt x="5070995" y="518058"/>
                </a:moveTo>
                <a:lnTo>
                  <a:pt x="5055120" y="518058"/>
                </a:lnTo>
                <a:lnTo>
                  <a:pt x="5055120" y="454558"/>
                </a:lnTo>
                <a:lnTo>
                  <a:pt x="5070995" y="454558"/>
                </a:lnTo>
                <a:lnTo>
                  <a:pt x="5070995" y="518058"/>
                </a:lnTo>
                <a:close/>
              </a:path>
              <a:path w="5071109" h="3404235">
                <a:moveTo>
                  <a:pt x="5070995" y="629183"/>
                </a:moveTo>
                <a:lnTo>
                  <a:pt x="5055120" y="629183"/>
                </a:lnTo>
                <a:lnTo>
                  <a:pt x="5055120" y="565683"/>
                </a:lnTo>
                <a:lnTo>
                  <a:pt x="5070995" y="565683"/>
                </a:lnTo>
                <a:lnTo>
                  <a:pt x="5070995" y="629183"/>
                </a:lnTo>
                <a:close/>
              </a:path>
              <a:path w="5071109" h="3404235">
                <a:moveTo>
                  <a:pt x="5070995" y="740308"/>
                </a:moveTo>
                <a:lnTo>
                  <a:pt x="5055120" y="740308"/>
                </a:lnTo>
                <a:lnTo>
                  <a:pt x="5055120" y="676808"/>
                </a:lnTo>
                <a:lnTo>
                  <a:pt x="5070995" y="676808"/>
                </a:lnTo>
                <a:lnTo>
                  <a:pt x="5070995" y="740308"/>
                </a:lnTo>
                <a:close/>
              </a:path>
              <a:path w="5071109" h="3404235">
                <a:moveTo>
                  <a:pt x="5070995" y="851433"/>
                </a:moveTo>
                <a:lnTo>
                  <a:pt x="5055120" y="851433"/>
                </a:lnTo>
                <a:lnTo>
                  <a:pt x="5055120" y="787933"/>
                </a:lnTo>
                <a:lnTo>
                  <a:pt x="5070995" y="787933"/>
                </a:lnTo>
                <a:lnTo>
                  <a:pt x="5070995" y="851433"/>
                </a:lnTo>
                <a:close/>
              </a:path>
              <a:path w="5071109" h="3404235">
                <a:moveTo>
                  <a:pt x="5070995" y="962558"/>
                </a:moveTo>
                <a:lnTo>
                  <a:pt x="5055120" y="962558"/>
                </a:lnTo>
                <a:lnTo>
                  <a:pt x="5055120" y="899058"/>
                </a:lnTo>
                <a:lnTo>
                  <a:pt x="5070995" y="899058"/>
                </a:lnTo>
                <a:lnTo>
                  <a:pt x="5070995" y="962558"/>
                </a:lnTo>
                <a:close/>
              </a:path>
              <a:path w="5071109" h="3404235">
                <a:moveTo>
                  <a:pt x="5070995" y="1073683"/>
                </a:moveTo>
                <a:lnTo>
                  <a:pt x="5055120" y="1073683"/>
                </a:lnTo>
                <a:lnTo>
                  <a:pt x="5055120" y="1010183"/>
                </a:lnTo>
                <a:lnTo>
                  <a:pt x="5070995" y="1010183"/>
                </a:lnTo>
                <a:lnTo>
                  <a:pt x="5070995" y="1073683"/>
                </a:lnTo>
                <a:close/>
              </a:path>
              <a:path w="5071109" h="3404235">
                <a:moveTo>
                  <a:pt x="5070995" y="1184808"/>
                </a:moveTo>
                <a:lnTo>
                  <a:pt x="5055120" y="1184808"/>
                </a:lnTo>
                <a:lnTo>
                  <a:pt x="5055120" y="1121308"/>
                </a:lnTo>
                <a:lnTo>
                  <a:pt x="5070995" y="1121308"/>
                </a:lnTo>
                <a:lnTo>
                  <a:pt x="5070995" y="1184808"/>
                </a:lnTo>
                <a:close/>
              </a:path>
              <a:path w="5071109" h="3404235">
                <a:moveTo>
                  <a:pt x="5070995" y="1295933"/>
                </a:moveTo>
                <a:lnTo>
                  <a:pt x="5055120" y="1295933"/>
                </a:lnTo>
                <a:lnTo>
                  <a:pt x="5055120" y="1232433"/>
                </a:lnTo>
                <a:lnTo>
                  <a:pt x="5070995" y="1232433"/>
                </a:lnTo>
                <a:lnTo>
                  <a:pt x="5070995" y="1295933"/>
                </a:lnTo>
                <a:close/>
              </a:path>
              <a:path w="5071109" h="3404235">
                <a:moveTo>
                  <a:pt x="5070995" y="1407058"/>
                </a:moveTo>
                <a:lnTo>
                  <a:pt x="5055120" y="1407058"/>
                </a:lnTo>
                <a:lnTo>
                  <a:pt x="5055120" y="1343558"/>
                </a:lnTo>
                <a:lnTo>
                  <a:pt x="5070995" y="1343558"/>
                </a:lnTo>
                <a:lnTo>
                  <a:pt x="5070995" y="1407058"/>
                </a:lnTo>
                <a:close/>
              </a:path>
              <a:path w="5071109" h="3404235">
                <a:moveTo>
                  <a:pt x="5070995" y="1518183"/>
                </a:moveTo>
                <a:lnTo>
                  <a:pt x="5055120" y="1518183"/>
                </a:lnTo>
                <a:lnTo>
                  <a:pt x="5055120" y="1454683"/>
                </a:lnTo>
                <a:lnTo>
                  <a:pt x="5070995" y="1454683"/>
                </a:lnTo>
                <a:lnTo>
                  <a:pt x="5070995" y="1518183"/>
                </a:lnTo>
                <a:close/>
              </a:path>
              <a:path w="5071109" h="3404235">
                <a:moveTo>
                  <a:pt x="5070995" y="1629308"/>
                </a:moveTo>
                <a:lnTo>
                  <a:pt x="5055120" y="1629308"/>
                </a:lnTo>
                <a:lnTo>
                  <a:pt x="5055120" y="1565808"/>
                </a:lnTo>
                <a:lnTo>
                  <a:pt x="5070995" y="1565808"/>
                </a:lnTo>
                <a:lnTo>
                  <a:pt x="5070995" y="1629308"/>
                </a:lnTo>
                <a:close/>
              </a:path>
              <a:path w="5071109" h="3404235">
                <a:moveTo>
                  <a:pt x="5070995" y="1740433"/>
                </a:moveTo>
                <a:lnTo>
                  <a:pt x="5055120" y="1740433"/>
                </a:lnTo>
                <a:lnTo>
                  <a:pt x="5055120" y="1676933"/>
                </a:lnTo>
                <a:lnTo>
                  <a:pt x="5070995" y="1676933"/>
                </a:lnTo>
                <a:lnTo>
                  <a:pt x="5070995" y="1740433"/>
                </a:lnTo>
                <a:close/>
              </a:path>
              <a:path w="5071109" h="3404235">
                <a:moveTo>
                  <a:pt x="5070995" y="1851558"/>
                </a:moveTo>
                <a:lnTo>
                  <a:pt x="5055120" y="1851558"/>
                </a:lnTo>
                <a:lnTo>
                  <a:pt x="5055120" y="1788058"/>
                </a:lnTo>
                <a:lnTo>
                  <a:pt x="5070995" y="1788058"/>
                </a:lnTo>
                <a:lnTo>
                  <a:pt x="5070995" y="1851558"/>
                </a:lnTo>
                <a:close/>
              </a:path>
              <a:path w="5071109" h="3404235">
                <a:moveTo>
                  <a:pt x="5070995" y="1962683"/>
                </a:moveTo>
                <a:lnTo>
                  <a:pt x="5055120" y="1962683"/>
                </a:lnTo>
                <a:lnTo>
                  <a:pt x="5055120" y="1899183"/>
                </a:lnTo>
                <a:lnTo>
                  <a:pt x="5070995" y="1899183"/>
                </a:lnTo>
                <a:lnTo>
                  <a:pt x="5070995" y="1962683"/>
                </a:lnTo>
                <a:close/>
              </a:path>
              <a:path w="5071109" h="3404235">
                <a:moveTo>
                  <a:pt x="5070995" y="2073808"/>
                </a:moveTo>
                <a:lnTo>
                  <a:pt x="5055120" y="2073808"/>
                </a:lnTo>
                <a:lnTo>
                  <a:pt x="5055120" y="2010308"/>
                </a:lnTo>
                <a:lnTo>
                  <a:pt x="5070995" y="2010308"/>
                </a:lnTo>
                <a:lnTo>
                  <a:pt x="5070995" y="2073808"/>
                </a:lnTo>
                <a:close/>
              </a:path>
              <a:path w="5071109" h="3404235">
                <a:moveTo>
                  <a:pt x="5070995" y="2184933"/>
                </a:moveTo>
                <a:lnTo>
                  <a:pt x="5055120" y="2184933"/>
                </a:lnTo>
                <a:lnTo>
                  <a:pt x="5055120" y="2121433"/>
                </a:lnTo>
                <a:lnTo>
                  <a:pt x="5070995" y="2121433"/>
                </a:lnTo>
                <a:lnTo>
                  <a:pt x="5070995" y="2184933"/>
                </a:lnTo>
                <a:close/>
              </a:path>
              <a:path w="5071109" h="3404235">
                <a:moveTo>
                  <a:pt x="5070995" y="2296058"/>
                </a:moveTo>
                <a:lnTo>
                  <a:pt x="5055120" y="2296058"/>
                </a:lnTo>
                <a:lnTo>
                  <a:pt x="5055120" y="2232558"/>
                </a:lnTo>
                <a:lnTo>
                  <a:pt x="5070995" y="2232558"/>
                </a:lnTo>
                <a:lnTo>
                  <a:pt x="5070995" y="2296058"/>
                </a:lnTo>
                <a:close/>
              </a:path>
              <a:path w="5071109" h="3404235">
                <a:moveTo>
                  <a:pt x="5070995" y="2407183"/>
                </a:moveTo>
                <a:lnTo>
                  <a:pt x="5055120" y="2407183"/>
                </a:lnTo>
                <a:lnTo>
                  <a:pt x="5055120" y="2343683"/>
                </a:lnTo>
                <a:lnTo>
                  <a:pt x="5070995" y="2343683"/>
                </a:lnTo>
                <a:lnTo>
                  <a:pt x="5070995" y="2407183"/>
                </a:lnTo>
                <a:close/>
              </a:path>
              <a:path w="5071109" h="3404235">
                <a:moveTo>
                  <a:pt x="5070995" y="2518308"/>
                </a:moveTo>
                <a:lnTo>
                  <a:pt x="5055120" y="2518308"/>
                </a:lnTo>
                <a:lnTo>
                  <a:pt x="5055120" y="2454808"/>
                </a:lnTo>
                <a:lnTo>
                  <a:pt x="5070995" y="2454808"/>
                </a:lnTo>
                <a:lnTo>
                  <a:pt x="5070995" y="2518308"/>
                </a:lnTo>
                <a:close/>
              </a:path>
              <a:path w="5071109" h="3404235">
                <a:moveTo>
                  <a:pt x="5070995" y="2629433"/>
                </a:moveTo>
                <a:lnTo>
                  <a:pt x="5055120" y="2629433"/>
                </a:lnTo>
                <a:lnTo>
                  <a:pt x="5055120" y="2565933"/>
                </a:lnTo>
                <a:lnTo>
                  <a:pt x="5070995" y="2565933"/>
                </a:lnTo>
                <a:lnTo>
                  <a:pt x="5070995" y="2629433"/>
                </a:lnTo>
                <a:close/>
              </a:path>
              <a:path w="5071109" h="3404235">
                <a:moveTo>
                  <a:pt x="5070995" y="2740558"/>
                </a:moveTo>
                <a:lnTo>
                  <a:pt x="5055120" y="2740558"/>
                </a:lnTo>
                <a:lnTo>
                  <a:pt x="5055120" y="2677058"/>
                </a:lnTo>
                <a:lnTo>
                  <a:pt x="5070995" y="2677058"/>
                </a:lnTo>
                <a:lnTo>
                  <a:pt x="5070995" y="2740558"/>
                </a:lnTo>
                <a:close/>
              </a:path>
              <a:path w="5071109" h="3404235">
                <a:moveTo>
                  <a:pt x="5070995" y="2851683"/>
                </a:moveTo>
                <a:lnTo>
                  <a:pt x="5055120" y="2851683"/>
                </a:lnTo>
                <a:lnTo>
                  <a:pt x="5055120" y="2788183"/>
                </a:lnTo>
                <a:lnTo>
                  <a:pt x="5070995" y="2788183"/>
                </a:lnTo>
                <a:lnTo>
                  <a:pt x="5070995" y="2851683"/>
                </a:lnTo>
                <a:close/>
              </a:path>
              <a:path w="5071109" h="3404235">
                <a:moveTo>
                  <a:pt x="5070995" y="2962808"/>
                </a:moveTo>
                <a:lnTo>
                  <a:pt x="5055120" y="2962808"/>
                </a:lnTo>
                <a:lnTo>
                  <a:pt x="5055120" y="2899308"/>
                </a:lnTo>
                <a:lnTo>
                  <a:pt x="5070995" y="2899308"/>
                </a:lnTo>
                <a:lnTo>
                  <a:pt x="5070995" y="2962808"/>
                </a:lnTo>
                <a:close/>
              </a:path>
              <a:path w="5071109" h="3404235">
                <a:moveTo>
                  <a:pt x="5070995" y="3073933"/>
                </a:moveTo>
                <a:lnTo>
                  <a:pt x="5055120" y="3073933"/>
                </a:lnTo>
                <a:lnTo>
                  <a:pt x="5055120" y="3010433"/>
                </a:lnTo>
                <a:lnTo>
                  <a:pt x="5070995" y="3010433"/>
                </a:lnTo>
                <a:lnTo>
                  <a:pt x="5070995" y="3073933"/>
                </a:lnTo>
                <a:close/>
              </a:path>
              <a:path w="5071109" h="3404235">
                <a:moveTo>
                  <a:pt x="5070995" y="3185058"/>
                </a:moveTo>
                <a:lnTo>
                  <a:pt x="5055120" y="3185058"/>
                </a:lnTo>
                <a:lnTo>
                  <a:pt x="5055120" y="3121558"/>
                </a:lnTo>
                <a:lnTo>
                  <a:pt x="5070995" y="3121558"/>
                </a:lnTo>
                <a:lnTo>
                  <a:pt x="5070995" y="3185058"/>
                </a:lnTo>
                <a:close/>
              </a:path>
              <a:path w="5071109" h="3404235">
                <a:moveTo>
                  <a:pt x="5070995" y="3296183"/>
                </a:moveTo>
                <a:lnTo>
                  <a:pt x="5055120" y="3296183"/>
                </a:lnTo>
                <a:lnTo>
                  <a:pt x="5055120" y="3232683"/>
                </a:lnTo>
                <a:lnTo>
                  <a:pt x="5070995" y="3232683"/>
                </a:lnTo>
                <a:lnTo>
                  <a:pt x="5070995" y="3296183"/>
                </a:lnTo>
                <a:close/>
              </a:path>
              <a:path w="5071109" h="3404235">
                <a:moveTo>
                  <a:pt x="5055120" y="3396183"/>
                </a:moveTo>
                <a:lnTo>
                  <a:pt x="5055120" y="3343808"/>
                </a:lnTo>
                <a:lnTo>
                  <a:pt x="5070995" y="3343808"/>
                </a:lnTo>
                <a:lnTo>
                  <a:pt x="5070995" y="3388245"/>
                </a:lnTo>
                <a:lnTo>
                  <a:pt x="5063058" y="3388245"/>
                </a:lnTo>
                <a:lnTo>
                  <a:pt x="5055120" y="3396183"/>
                </a:lnTo>
                <a:close/>
              </a:path>
              <a:path w="5071109" h="3404235">
                <a:moveTo>
                  <a:pt x="5063058" y="3404120"/>
                </a:moveTo>
                <a:lnTo>
                  <a:pt x="5051933" y="3404120"/>
                </a:lnTo>
                <a:lnTo>
                  <a:pt x="5051933" y="3388245"/>
                </a:lnTo>
                <a:lnTo>
                  <a:pt x="5055120" y="3388245"/>
                </a:lnTo>
                <a:lnTo>
                  <a:pt x="5055120" y="3396183"/>
                </a:lnTo>
                <a:lnTo>
                  <a:pt x="5070995" y="3396183"/>
                </a:lnTo>
                <a:lnTo>
                  <a:pt x="5065115" y="3403841"/>
                </a:lnTo>
                <a:lnTo>
                  <a:pt x="5063058" y="3404120"/>
                </a:lnTo>
                <a:close/>
              </a:path>
              <a:path w="5071109" h="3404235">
                <a:moveTo>
                  <a:pt x="5070995" y="3396183"/>
                </a:moveTo>
                <a:lnTo>
                  <a:pt x="5055120" y="3396183"/>
                </a:lnTo>
                <a:lnTo>
                  <a:pt x="5063058" y="3388245"/>
                </a:lnTo>
                <a:lnTo>
                  <a:pt x="5070995" y="3388245"/>
                </a:lnTo>
                <a:lnTo>
                  <a:pt x="5070995" y="3396183"/>
                </a:lnTo>
                <a:close/>
              </a:path>
              <a:path w="5071109" h="3404235">
                <a:moveTo>
                  <a:pt x="5004308" y="3404120"/>
                </a:moveTo>
                <a:lnTo>
                  <a:pt x="4940808" y="3404120"/>
                </a:lnTo>
                <a:lnTo>
                  <a:pt x="4940808" y="3388245"/>
                </a:lnTo>
                <a:lnTo>
                  <a:pt x="5004308" y="3388245"/>
                </a:lnTo>
                <a:lnTo>
                  <a:pt x="5004308" y="3404120"/>
                </a:lnTo>
                <a:close/>
              </a:path>
              <a:path w="5071109" h="3404235">
                <a:moveTo>
                  <a:pt x="4893183" y="3404120"/>
                </a:moveTo>
                <a:lnTo>
                  <a:pt x="4829683" y="3404120"/>
                </a:lnTo>
                <a:lnTo>
                  <a:pt x="4829683" y="3388245"/>
                </a:lnTo>
                <a:lnTo>
                  <a:pt x="4893183" y="3388245"/>
                </a:lnTo>
                <a:lnTo>
                  <a:pt x="4893183" y="3404120"/>
                </a:lnTo>
                <a:close/>
              </a:path>
              <a:path w="5071109" h="3404235">
                <a:moveTo>
                  <a:pt x="4782058" y="3404120"/>
                </a:moveTo>
                <a:lnTo>
                  <a:pt x="4718558" y="3404120"/>
                </a:lnTo>
                <a:lnTo>
                  <a:pt x="4718558" y="3388245"/>
                </a:lnTo>
                <a:lnTo>
                  <a:pt x="4782058" y="3388245"/>
                </a:lnTo>
                <a:lnTo>
                  <a:pt x="4782058" y="3404120"/>
                </a:lnTo>
                <a:close/>
              </a:path>
              <a:path w="5071109" h="3404235">
                <a:moveTo>
                  <a:pt x="4670933" y="3404120"/>
                </a:moveTo>
                <a:lnTo>
                  <a:pt x="4607433" y="3404120"/>
                </a:lnTo>
                <a:lnTo>
                  <a:pt x="4607433" y="3388245"/>
                </a:lnTo>
                <a:lnTo>
                  <a:pt x="4670933" y="3388245"/>
                </a:lnTo>
                <a:lnTo>
                  <a:pt x="4670933" y="3404120"/>
                </a:lnTo>
                <a:close/>
              </a:path>
              <a:path w="5071109" h="3404235">
                <a:moveTo>
                  <a:pt x="4559808" y="3404120"/>
                </a:moveTo>
                <a:lnTo>
                  <a:pt x="4496308" y="3404120"/>
                </a:lnTo>
                <a:lnTo>
                  <a:pt x="4496308" y="3388245"/>
                </a:lnTo>
                <a:lnTo>
                  <a:pt x="4559808" y="3388245"/>
                </a:lnTo>
                <a:lnTo>
                  <a:pt x="4559808" y="3404120"/>
                </a:lnTo>
                <a:close/>
              </a:path>
              <a:path w="5071109" h="3404235">
                <a:moveTo>
                  <a:pt x="4448683" y="3404120"/>
                </a:moveTo>
                <a:lnTo>
                  <a:pt x="4385183" y="3404120"/>
                </a:lnTo>
                <a:lnTo>
                  <a:pt x="4385183" y="3388245"/>
                </a:lnTo>
                <a:lnTo>
                  <a:pt x="4448683" y="3388245"/>
                </a:lnTo>
                <a:lnTo>
                  <a:pt x="4448683" y="3404120"/>
                </a:lnTo>
                <a:close/>
              </a:path>
              <a:path w="5071109" h="3404235">
                <a:moveTo>
                  <a:pt x="4337558" y="3404120"/>
                </a:moveTo>
                <a:lnTo>
                  <a:pt x="4274058" y="3404120"/>
                </a:lnTo>
                <a:lnTo>
                  <a:pt x="4274058" y="3388245"/>
                </a:lnTo>
                <a:lnTo>
                  <a:pt x="4337558" y="3388245"/>
                </a:lnTo>
                <a:lnTo>
                  <a:pt x="4337558" y="3404120"/>
                </a:lnTo>
                <a:close/>
              </a:path>
              <a:path w="5071109" h="3404235">
                <a:moveTo>
                  <a:pt x="4226433" y="3404120"/>
                </a:moveTo>
                <a:lnTo>
                  <a:pt x="4162933" y="3404120"/>
                </a:lnTo>
                <a:lnTo>
                  <a:pt x="4162933" y="3388245"/>
                </a:lnTo>
                <a:lnTo>
                  <a:pt x="4226433" y="3388245"/>
                </a:lnTo>
                <a:lnTo>
                  <a:pt x="4226433" y="3404120"/>
                </a:lnTo>
                <a:close/>
              </a:path>
              <a:path w="5071109" h="3404235">
                <a:moveTo>
                  <a:pt x="4115308" y="3404120"/>
                </a:moveTo>
                <a:lnTo>
                  <a:pt x="4051808" y="3404120"/>
                </a:lnTo>
                <a:lnTo>
                  <a:pt x="4051808" y="3388245"/>
                </a:lnTo>
                <a:lnTo>
                  <a:pt x="4115308" y="3388245"/>
                </a:lnTo>
                <a:lnTo>
                  <a:pt x="4115308" y="3404120"/>
                </a:lnTo>
                <a:close/>
              </a:path>
              <a:path w="5071109" h="3404235">
                <a:moveTo>
                  <a:pt x="4004183" y="3404120"/>
                </a:moveTo>
                <a:lnTo>
                  <a:pt x="3940683" y="3404120"/>
                </a:lnTo>
                <a:lnTo>
                  <a:pt x="3940683" y="3388245"/>
                </a:lnTo>
                <a:lnTo>
                  <a:pt x="4004183" y="3388245"/>
                </a:lnTo>
                <a:lnTo>
                  <a:pt x="4004183" y="3404120"/>
                </a:lnTo>
                <a:close/>
              </a:path>
              <a:path w="5071109" h="3404235">
                <a:moveTo>
                  <a:pt x="3893058" y="3404120"/>
                </a:moveTo>
                <a:lnTo>
                  <a:pt x="3829558" y="3404120"/>
                </a:lnTo>
                <a:lnTo>
                  <a:pt x="3829558" y="3388245"/>
                </a:lnTo>
                <a:lnTo>
                  <a:pt x="3893058" y="3388245"/>
                </a:lnTo>
                <a:lnTo>
                  <a:pt x="3893058" y="3404120"/>
                </a:lnTo>
                <a:close/>
              </a:path>
              <a:path w="5071109" h="3404235">
                <a:moveTo>
                  <a:pt x="3781933" y="3404120"/>
                </a:moveTo>
                <a:lnTo>
                  <a:pt x="3718433" y="3404120"/>
                </a:lnTo>
                <a:lnTo>
                  <a:pt x="3718433" y="3388245"/>
                </a:lnTo>
                <a:lnTo>
                  <a:pt x="3781933" y="3388245"/>
                </a:lnTo>
                <a:lnTo>
                  <a:pt x="3781933" y="3404120"/>
                </a:lnTo>
                <a:close/>
              </a:path>
              <a:path w="5071109" h="3404235">
                <a:moveTo>
                  <a:pt x="3670808" y="3404120"/>
                </a:moveTo>
                <a:lnTo>
                  <a:pt x="3607308" y="3404120"/>
                </a:lnTo>
                <a:lnTo>
                  <a:pt x="3607308" y="3388245"/>
                </a:lnTo>
                <a:lnTo>
                  <a:pt x="3670808" y="3388245"/>
                </a:lnTo>
                <a:lnTo>
                  <a:pt x="3670808" y="3404120"/>
                </a:lnTo>
                <a:close/>
              </a:path>
              <a:path w="5071109" h="3404235">
                <a:moveTo>
                  <a:pt x="3559683" y="3404120"/>
                </a:moveTo>
                <a:lnTo>
                  <a:pt x="3496183" y="3404120"/>
                </a:lnTo>
                <a:lnTo>
                  <a:pt x="3496183" y="3388245"/>
                </a:lnTo>
                <a:lnTo>
                  <a:pt x="3559683" y="3388245"/>
                </a:lnTo>
                <a:lnTo>
                  <a:pt x="3559683" y="3404120"/>
                </a:lnTo>
                <a:close/>
              </a:path>
              <a:path w="5071109" h="3404235">
                <a:moveTo>
                  <a:pt x="3448558" y="3404120"/>
                </a:moveTo>
                <a:lnTo>
                  <a:pt x="3385058" y="3404120"/>
                </a:lnTo>
                <a:lnTo>
                  <a:pt x="3385058" y="3388245"/>
                </a:lnTo>
                <a:lnTo>
                  <a:pt x="3448558" y="3388245"/>
                </a:lnTo>
                <a:lnTo>
                  <a:pt x="3448558" y="3404120"/>
                </a:lnTo>
                <a:close/>
              </a:path>
              <a:path w="5071109" h="3404235">
                <a:moveTo>
                  <a:pt x="3337433" y="3404120"/>
                </a:moveTo>
                <a:lnTo>
                  <a:pt x="3273933" y="3404120"/>
                </a:lnTo>
                <a:lnTo>
                  <a:pt x="3273933" y="3388245"/>
                </a:lnTo>
                <a:lnTo>
                  <a:pt x="3337433" y="3388245"/>
                </a:lnTo>
                <a:lnTo>
                  <a:pt x="3337433" y="3404120"/>
                </a:lnTo>
                <a:close/>
              </a:path>
              <a:path w="5071109" h="3404235">
                <a:moveTo>
                  <a:pt x="3226308" y="3404120"/>
                </a:moveTo>
                <a:lnTo>
                  <a:pt x="3162808" y="3404120"/>
                </a:lnTo>
                <a:lnTo>
                  <a:pt x="3162808" y="3388245"/>
                </a:lnTo>
                <a:lnTo>
                  <a:pt x="3226308" y="3388245"/>
                </a:lnTo>
                <a:lnTo>
                  <a:pt x="3226308" y="3404120"/>
                </a:lnTo>
                <a:close/>
              </a:path>
              <a:path w="5071109" h="3404235">
                <a:moveTo>
                  <a:pt x="3115183" y="3404120"/>
                </a:moveTo>
                <a:lnTo>
                  <a:pt x="3051683" y="3404120"/>
                </a:lnTo>
                <a:lnTo>
                  <a:pt x="3051683" y="3388245"/>
                </a:lnTo>
                <a:lnTo>
                  <a:pt x="3115183" y="3388245"/>
                </a:lnTo>
                <a:lnTo>
                  <a:pt x="3115183" y="3404120"/>
                </a:lnTo>
                <a:close/>
              </a:path>
              <a:path w="5071109" h="3404235">
                <a:moveTo>
                  <a:pt x="3004058" y="3404120"/>
                </a:moveTo>
                <a:lnTo>
                  <a:pt x="2940558" y="3404120"/>
                </a:lnTo>
                <a:lnTo>
                  <a:pt x="2940558" y="3388245"/>
                </a:lnTo>
                <a:lnTo>
                  <a:pt x="3004058" y="3388245"/>
                </a:lnTo>
                <a:lnTo>
                  <a:pt x="3004058" y="3404120"/>
                </a:lnTo>
                <a:close/>
              </a:path>
              <a:path w="5071109" h="3404235">
                <a:moveTo>
                  <a:pt x="2892933" y="3404120"/>
                </a:moveTo>
                <a:lnTo>
                  <a:pt x="2829433" y="3404120"/>
                </a:lnTo>
                <a:lnTo>
                  <a:pt x="2829433" y="3388245"/>
                </a:lnTo>
                <a:lnTo>
                  <a:pt x="2892933" y="3388245"/>
                </a:lnTo>
                <a:lnTo>
                  <a:pt x="2892933" y="3404120"/>
                </a:lnTo>
                <a:close/>
              </a:path>
              <a:path w="5071109" h="3404235">
                <a:moveTo>
                  <a:pt x="2781808" y="3404120"/>
                </a:moveTo>
                <a:lnTo>
                  <a:pt x="2718308" y="3404120"/>
                </a:lnTo>
                <a:lnTo>
                  <a:pt x="2718308" y="3388245"/>
                </a:lnTo>
                <a:lnTo>
                  <a:pt x="2781808" y="3388245"/>
                </a:lnTo>
                <a:lnTo>
                  <a:pt x="2781808" y="3404120"/>
                </a:lnTo>
                <a:close/>
              </a:path>
              <a:path w="5071109" h="3404235">
                <a:moveTo>
                  <a:pt x="2670683" y="3404120"/>
                </a:moveTo>
                <a:lnTo>
                  <a:pt x="2607183" y="3404120"/>
                </a:lnTo>
                <a:lnTo>
                  <a:pt x="2607183" y="3388245"/>
                </a:lnTo>
                <a:lnTo>
                  <a:pt x="2670683" y="3388245"/>
                </a:lnTo>
                <a:lnTo>
                  <a:pt x="2670683" y="3404120"/>
                </a:lnTo>
                <a:close/>
              </a:path>
              <a:path w="5071109" h="3404235">
                <a:moveTo>
                  <a:pt x="2559558" y="3404120"/>
                </a:moveTo>
                <a:lnTo>
                  <a:pt x="2496058" y="3404120"/>
                </a:lnTo>
                <a:lnTo>
                  <a:pt x="2496058" y="3388245"/>
                </a:lnTo>
                <a:lnTo>
                  <a:pt x="2559558" y="3388245"/>
                </a:lnTo>
                <a:lnTo>
                  <a:pt x="2559558" y="3404120"/>
                </a:lnTo>
                <a:close/>
              </a:path>
              <a:path w="5071109" h="3404235">
                <a:moveTo>
                  <a:pt x="2448433" y="3404120"/>
                </a:moveTo>
                <a:lnTo>
                  <a:pt x="2384933" y="3404120"/>
                </a:lnTo>
                <a:lnTo>
                  <a:pt x="2384933" y="3388245"/>
                </a:lnTo>
                <a:lnTo>
                  <a:pt x="2448433" y="3388245"/>
                </a:lnTo>
                <a:lnTo>
                  <a:pt x="2448433" y="3404120"/>
                </a:lnTo>
                <a:close/>
              </a:path>
              <a:path w="5071109" h="3404235">
                <a:moveTo>
                  <a:pt x="2337308" y="3404120"/>
                </a:moveTo>
                <a:lnTo>
                  <a:pt x="2273808" y="3404120"/>
                </a:lnTo>
                <a:lnTo>
                  <a:pt x="2273808" y="3388245"/>
                </a:lnTo>
                <a:lnTo>
                  <a:pt x="2337308" y="3388245"/>
                </a:lnTo>
                <a:lnTo>
                  <a:pt x="2337308" y="3404120"/>
                </a:lnTo>
                <a:close/>
              </a:path>
              <a:path w="5071109" h="3404235">
                <a:moveTo>
                  <a:pt x="2226183" y="3404120"/>
                </a:moveTo>
                <a:lnTo>
                  <a:pt x="2162683" y="3404120"/>
                </a:lnTo>
                <a:lnTo>
                  <a:pt x="2162683" y="3388245"/>
                </a:lnTo>
                <a:lnTo>
                  <a:pt x="2226183" y="3388245"/>
                </a:lnTo>
                <a:lnTo>
                  <a:pt x="2226183" y="3404120"/>
                </a:lnTo>
                <a:close/>
              </a:path>
              <a:path w="5071109" h="3404235">
                <a:moveTo>
                  <a:pt x="2115058" y="3404120"/>
                </a:moveTo>
                <a:lnTo>
                  <a:pt x="2051558" y="3404120"/>
                </a:lnTo>
                <a:lnTo>
                  <a:pt x="2051558" y="3388245"/>
                </a:lnTo>
                <a:lnTo>
                  <a:pt x="2115058" y="3388245"/>
                </a:lnTo>
                <a:lnTo>
                  <a:pt x="2115058" y="3404120"/>
                </a:lnTo>
                <a:close/>
              </a:path>
              <a:path w="5071109" h="3404235">
                <a:moveTo>
                  <a:pt x="2003933" y="3404120"/>
                </a:moveTo>
                <a:lnTo>
                  <a:pt x="1940433" y="3404120"/>
                </a:lnTo>
                <a:lnTo>
                  <a:pt x="1940433" y="3388245"/>
                </a:lnTo>
                <a:lnTo>
                  <a:pt x="2003933" y="3388245"/>
                </a:lnTo>
                <a:lnTo>
                  <a:pt x="2003933" y="3404120"/>
                </a:lnTo>
                <a:close/>
              </a:path>
              <a:path w="5071109" h="3404235">
                <a:moveTo>
                  <a:pt x="1892808" y="3404120"/>
                </a:moveTo>
                <a:lnTo>
                  <a:pt x="1829308" y="3404120"/>
                </a:lnTo>
                <a:lnTo>
                  <a:pt x="1829308" y="3388245"/>
                </a:lnTo>
                <a:lnTo>
                  <a:pt x="1892808" y="3388245"/>
                </a:lnTo>
                <a:lnTo>
                  <a:pt x="1892808" y="3404120"/>
                </a:lnTo>
                <a:close/>
              </a:path>
              <a:path w="5071109" h="3404235">
                <a:moveTo>
                  <a:pt x="1781683" y="3404120"/>
                </a:moveTo>
                <a:lnTo>
                  <a:pt x="1718183" y="3404120"/>
                </a:lnTo>
                <a:lnTo>
                  <a:pt x="1718183" y="3388245"/>
                </a:lnTo>
                <a:lnTo>
                  <a:pt x="1781683" y="3388245"/>
                </a:lnTo>
                <a:lnTo>
                  <a:pt x="1781683" y="3404120"/>
                </a:lnTo>
                <a:close/>
              </a:path>
              <a:path w="5071109" h="3404235">
                <a:moveTo>
                  <a:pt x="1670558" y="3404120"/>
                </a:moveTo>
                <a:lnTo>
                  <a:pt x="1607058" y="3404120"/>
                </a:lnTo>
                <a:lnTo>
                  <a:pt x="1607058" y="3388245"/>
                </a:lnTo>
                <a:lnTo>
                  <a:pt x="1670558" y="3388245"/>
                </a:lnTo>
                <a:lnTo>
                  <a:pt x="1670558" y="3404120"/>
                </a:lnTo>
                <a:close/>
              </a:path>
              <a:path w="5071109" h="3404235">
                <a:moveTo>
                  <a:pt x="1559433" y="3404120"/>
                </a:moveTo>
                <a:lnTo>
                  <a:pt x="1495933" y="3404120"/>
                </a:lnTo>
                <a:lnTo>
                  <a:pt x="1495933" y="3388245"/>
                </a:lnTo>
                <a:lnTo>
                  <a:pt x="1559433" y="3388245"/>
                </a:lnTo>
                <a:lnTo>
                  <a:pt x="1559433" y="3404120"/>
                </a:lnTo>
                <a:close/>
              </a:path>
              <a:path w="5071109" h="3404235">
                <a:moveTo>
                  <a:pt x="1448308" y="3404120"/>
                </a:moveTo>
                <a:lnTo>
                  <a:pt x="1384808" y="3404120"/>
                </a:lnTo>
                <a:lnTo>
                  <a:pt x="1384808" y="3388245"/>
                </a:lnTo>
                <a:lnTo>
                  <a:pt x="1448308" y="3388245"/>
                </a:lnTo>
                <a:lnTo>
                  <a:pt x="1448308" y="3404120"/>
                </a:lnTo>
                <a:close/>
              </a:path>
              <a:path w="5071109" h="3404235">
                <a:moveTo>
                  <a:pt x="1337183" y="3404120"/>
                </a:moveTo>
                <a:lnTo>
                  <a:pt x="1273683" y="3404120"/>
                </a:lnTo>
                <a:lnTo>
                  <a:pt x="1273683" y="3388245"/>
                </a:lnTo>
                <a:lnTo>
                  <a:pt x="1337183" y="3388245"/>
                </a:lnTo>
                <a:lnTo>
                  <a:pt x="1337183" y="3404120"/>
                </a:lnTo>
                <a:close/>
              </a:path>
              <a:path w="5071109" h="3404235">
                <a:moveTo>
                  <a:pt x="1226058" y="3404120"/>
                </a:moveTo>
                <a:lnTo>
                  <a:pt x="1162558" y="3404120"/>
                </a:lnTo>
                <a:lnTo>
                  <a:pt x="1162558" y="3388245"/>
                </a:lnTo>
                <a:lnTo>
                  <a:pt x="1226058" y="3388245"/>
                </a:lnTo>
                <a:lnTo>
                  <a:pt x="1226058" y="3404120"/>
                </a:lnTo>
                <a:close/>
              </a:path>
              <a:path w="5071109" h="3404235">
                <a:moveTo>
                  <a:pt x="1114933" y="3404120"/>
                </a:moveTo>
                <a:lnTo>
                  <a:pt x="1051433" y="3404120"/>
                </a:lnTo>
                <a:lnTo>
                  <a:pt x="1051433" y="3388245"/>
                </a:lnTo>
                <a:lnTo>
                  <a:pt x="1114933" y="3388245"/>
                </a:lnTo>
                <a:lnTo>
                  <a:pt x="1114933" y="3404120"/>
                </a:lnTo>
                <a:close/>
              </a:path>
              <a:path w="5071109" h="3404235">
                <a:moveTo>
                  <a:pt x="1003807" y="3404120"/>
                </a:moveTo>
                <a:lnTo>
                  <a:pt x="940307" y="3404120"/>
                </a:lnTo>
                <a:lnTo>
                  <a:pt x="940307" y="3388245"/>
                </a:lnTo>
                <a:lnTo>
                  <a:pt x="1003807" y="3388245"/>
                </a:lnTo>
                <a:lnTo>
                  <a:pt x="1003807" y="3404120"/>
                </a:lnTo>
                <a:close/>
              </a:path>
              <a:path w="5071109" h="3404235">
                <a:moveTo>
                  <a:pt x="892682" y="3404120"/>
                </a:moveTo>
                <a:lnTo>
                  <a:pt x="829182" y="3404120"/>
                </a:lnTo>
                <a:lnTo>
                  <a:pt x="829182" y="3388245"/>
                </a:lnTo>
                <a:lnTo>
                  <a:pt x="892682" y="3388245"/>
                </a:lnTo>
                <a:lnTo>
                  <a:pt x="892682" y="3404120"/>
                </a:lnTo>
                <a:close/>
              </a:path>
              <a:path w="5071109" h="3404235">
                <a:moveTo>
                  <a:pt x="781557" y="3404120"/>
                </a:moveTo>
                <a:lnTo>
                  <a:pt x="718057" y="3404120"/>
                </a:lnTo>
                <a:lnTo>
                  <a:pt x="718057" y="3388245"/>
                </a:lnTo>
                <a:lnTo>
                  <a:pt x="781557" y="3388245"/>
                </a:lnTo>
                <a:lnTo>
                  <a:pt x="781557" y="3404120"/>
                </a:lnTo>
                <a:close/>
              </a:path>
              <a:path w="5071109" h="3404235">
                <a:moveTo>
                  <a:pt x="670432" y="3404120"/>
                </a:moveTo>
                <a:lnTo>
                  <a:pt x="606932" y="3404120"/>
                </a:lnTo>
                <a:lnTo>
                  <a:pt x="606932" y="3388245"/>
                </a:lnTo>
                <a:lnTo>
                  <a:pt x="670432" y="3388245"/>
                </a:lnTo>
                <a:lnTo>
                  <a:pt x="670432" y="3404120"/>
                </a:lnTo>
                <a:close/>
              </a:path>
              <a:path w="5071109" h="3404235">
                <a:moveTo>
                  <a:pt x="559307" y="3404120"/>
                </a:moveTo>
                <a:lnTo>
                  <a:pt x="495807" y="3404120"/>
                </a:lnTo>
                <a:lnTo>
                  <a:pt x="495807" y="3388245"/>
                </a:lnTo>
                <a:lnTo>
                  <a:pt x="559307" y="3388245"/>
                </a:lnTo>
                <a:lnTo>
                  <a:pt x="559307" y="3404120"/>
                </a:lnTo>
                <a:close/>
              </a:path>
              <a:path w="5071109" h="3404235">
                <a:moveTo>
                  <a:pt x="448182" y="3404120"/>
                </a:moveTo>
                <a:lnTo>
                  <a:pt x="384682" y="3404120"/>
                </a:lnTo>
                <a:lnTo>
                  <a:pt x="384682" y="3388245"/>
                </a:lnTo>
                <a:lnTo>
                  <a:pt x="448182" y="3388245"/>
                </a:lnTo>
                <a:lnTo>
                  <a:pt x="448182" y="3404120"/>
                </a:lnTo>
                <a:close/>
              </a:path>
              <a:path w="5071109" h="3404235">
                <a:moveTo>
                  <a:pt x="337057" y="3404120"/>
                </a:moveTo>
                <a:lnTo>
                  <a:pt x="273557" y="3404120"/>
                </a:lnTo>
                <a:lnTo>
                  <a:pt x="273557" y="3388245"/>
                </a:lnTo>
                <a:lnTo>
                  <a:pt x="337057" y="3388245"/>
                </a:lnTo>
                <a:lnTo>
                  <a:pt x="337057" y="3404120"/>
                </a:lnTo>
                <a:close/>
              </a:path>
              <a:path w="5071109" h="3404235">
                <a:moveTo>
                  <a:pt x="225932" y="3404120"/>
                </a:moveTo>
                <a:lnTo>
                  <a:pt x="162432" y="3404120"/>
                </a:lnTo>
                <a:lnTo>
                  <a:pt x="162432" y="3388245"/>
                </a:lnTo>
                <a:lnTo>
                  <a:pt x="225932" y="3388245"/>
                </a:lnTo>
                <a:lnTo>
                  <a:pt x="225932" y="3404120"/>
                </a:lnTo>
                <a:close/>
              </a:path>
              <a:path w="5071109" h="3404235">
                <a:moveTo>
                  <a:pt x="114807" y="3404120"/>
                </a:moveTo>
                <a:lnTo>
                  <a:pt x="51307" y="3404120"/>
                </a:lnTo>
                <a:lnTo>
                  <a:pt x="51307" y="3388245"/>
                </a:lnTo>
                <a:lnTo>
                  <a:pt x="114807" y="3388245"/>
                </a:lnTo>
                <a:lnTo>
                  <a:pt x="114807" y="3404120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object 5"/>
          <p:cNvSpPr/>
          <p:nvPr/>
        </p:nvSpPr>
        <p:spPr>
          <a:xfrm>
            <a:off x="2213152" y="3057537"/>
            <a:ext cx="1307465" cy="582295"/>
          </a:xfrm>
          <a:custGeom>
            <a:rect l="l" t="t" r="r" b="b"/>
            <a:pathLst>
              <a:path w="1307464" h="582295">
                <a:moveTo>
                  <a:pt x="7937" y="573912"/>
                </a:moveTo>
                <a:lnTo>
                  <a:pt x="0" y="573912"/>
                </a:lnTo>
                <a:lnTo>
                  <a:pt x="0" y="510412"/>
                </a:lnTo>
                <a:lnTo>
                  <a:pt x="15875" y="510412"/>
                </a:lnTo>
                <a:lnTo>
                  <a:pt x="15875" y="565975"/>
                </a:lnTo>
                <a:lnTo>
                  <a:pt x="7937" y="565975"/>
                </a:lnTo>
                <a:lnTo>
                  <a:pt x="7937" y="573912"/>
                </a:lnTo>
                <a:close/>
              </a:path>
              <a:path w="1307464" h="582295">
                <a:moveTo>
                  <a:pt x="55143" y="581850"/>
                </a:moveTo>
                <a:lnTo>
                  <a:pt x="7937" y="581850"/>
                </a:lnTo>
                <a:lnTo>
                  <a:pt x="7937" y="565975"/>
                </a:lnTo>
                <a:lnTo>
                  <a:pt x="15875" y="565975"/>
                </a:lnTo>
                <a:lnTo>
                  <a:pt x="15875" y="573912"/>
                </a:lnTo>
                <a:lnTo>
                  <a:pt x="55143" y="573912"/>
                </a:lnTo>
                <a:lnTo>
                  <a:pt x="55143" y="581850"/>
                </a:lnTo>
                <a:close/>
              </a:path>
              <a:path w="1307464" h="582295">
                <a:moveTo>
                  <a:pt x="55143" y="573912"/>
                </a:moveTo>
                <a:lnTo>
                  <a:pt x="15875" y="573912"/>
                </a:lnTo>
                <a:lnTo>
                  <a:pt x="15875" y="565975"/>
                </a:lnTo>
                <a:lnTo>
                  <a:pt x="55143" y="565975"/>
                </a:lnTo>
                <a:lnTo>
                  <a:pt x="55143" y="573912"/>
                </a:lnTo>
                <a:close/>
              </a:path>
              <a:path w="1307464" h="582295">
                <a:moveTo>
                  <a:pt x="15875" y="462787"/>
                </a:moveTo>
                <a:lnTo>
                  <a:pt x="0" y="462787"/>
                </a:lnTo>
                <a:lnTo>
                  <a:pt x="0" y="399287"/>
                </a:lnTo>
                <a:lnTo>
                  <a:pt x="15875" y="399287"/>
                </a:lnTo>
                <a:lnTo>
                  <a:pt x="15875" y="462787"/>
                </a:lnTo>
                <a:close/>
              </a:path>
              <a:path w="1307464" h="582295">
                <a:moveTo>
                  <a:pt x="15875" y="351662"/>
                </a:moveTo>
                <a:lnTo>
                  <a:pt x="0" y="351662"/>
                </a:lnTo>
                <a:lnTo>
                  <a:pt x="0" y="288163"/>
                </a:lnTo>
                <a:lnTo>
                  <a:pt x="15875" y="288163"/>
                </a:lnTo>
                <a:lnTo>
                  <a:pt x="15875" y="351662"/>
                </a:lnTo>
                <a:close/>
              </a:path>
              <a:path w="1307464" h="582295">
                <a:moveTo>
                  <a:pt x="15875" y="240537"/>
                </a:moveTo>
                <a:lnTo>
                  <a:pt x="0" y="240537"/>
                </a:lnTo>
                <a:lnTo>
                  <a:pt x="0" y="177037"/>
                </a:lnTo>
                <a:lnTo>
                  <a:pt x="15875" y="177037"/>
                </a:lnTo>
                <a:lnTo>
                  <a:pt x="15875" y="240537"/>
                </a:lnTo>
                <a:close/>
              </a:path>
              <a:path w="1307464" h="582295">
                <a:moveTo>
                  <a:pt x="15875" y="129412"/>
                </a:moveTo>
                <a:lnTo>
                  <a:pt x="0" y="129412"/>
                </a:lnTo>
                <a:lnTo>
                  <a:pt x="0" y="65912"/>
                </a:lnTo>
                <a:lnTo>
                  <a:pt x="15875" y="65912"/>
                </a:lnTo>
                <a:lnTo>
                  <a:pt x="15875" y="129412"/>
                </a:lnTo>
                <a:close/>
              </a:path>
              <a:path w="1307464" h="582295">
                <a:moveTo>
                  <a:pt x="15875" y="18287"/>
                </a:moveTo>
                <a:lnTo>
                  <a:pt x="0" y="18287"/>
                </a:lnTo>
                <a:lnTo>
                  <a:pt x="0" y="7937"/>
                </a:lnTo>
                <a:lnTo>
                  <a:pt x="7937" y="0"/>
                </a:lnTo>
                <a:lnTo>
                  <a:pt x="61087" y="0"/>
                </a:lnTo>
                <a:lnTo>
                  <a:pt x="61087" y="7937"/>
                </a:lnTo>
                <a:lnTo>
                  <a:pt x="15875" y="7937"/>
                </a:lnTo>
                <a:lnTo>
                  <a:pt x="7937" y="15875"/>
                </a:lnTo>
                <a:lnTo>
                  <a:pt x="15875" y="15875"/>
                </a:lnTo>
                <a:lnTo>
                  <a:pt x="15875" y="18287"/>
                </a:lnTo>
                <a:close/>
              </a:path>
              <a:path w="1307464" h="582295">
                <a:moveTo>
                  <a:pt x="15875" y="15875"/>
                </a:moveTo>
                <a:lnTo>
                  <a:pt x="7937" y="15875"/>
                </a:lnTo>
                <a:lnTo>
                  <a:pt x="15875" y="7937"/>
                </a:lnTo>
                <a:lnTo>
                  <a:pt x="15875" y="15875"/>
                </a:lnTo>
                <a:close/>
              </a:path>
              <a:path w="1307464" h="582295">
                <a:moveTo>
                  <a:pt x="61087" y="15875"/>
                </a:moveTo>
                <a:lnTo>
                  <a:pt x="15875" y="15875"/>
                </a:lnTo>
                <a:lnTo>
                  <a:pt x="15875" y="7937"/>
                </a:lnTo>
                <a:lnTo>
                  <a:pt x="61087" y="7937"/>
                </a:lnTo>
                <a:lnTo>
                  <a:pt x="61087" y="15875"/>
                </a:lnTo>
                <a:close/>
              </a:path>
              <a:path w="1307464" h="582295">
                <a:moveTo>
                  <a:pt x="172212" y="15875"/>
                </a:moveTo>
                <a:lnTo>
                  <a:pt x="108712" y="15875"/>
                </a:lnTo>
                <a:lnTo>
                  <a:pt x="108712" y="0"/>
                </a:lnTo>
                <a:lnTo>
                  <a:pt x="172212" y="0"/>
                </a:lnTo>
                <a:lnTo>
                  <a:pt x="172212" y="15875"/>
                </a:lnTo>
                <a:close/>
              </a:path>
              <a:path w="1307464" h="582295">
                <a:moveTo>
                  <a:pt x="283337" y="15875"/>
                </a:moveTo>
                <a:lnTo>
                  <a:pt x="219837" y="15875"/>
                </a:lnTo>
                <a:lnTo>
                  <a:pt x="219837" y="0"/>
                </a:lnTo>
                <a:lnTo>
                  <a:pt x="283337" y="0"/>
                </a:lnTo>
                <a:lnTo>
                  <a:pt x="283337" y="15875"/>
                </a:lnTo>
                <a:close/>
              </a:path>
              <a:path w="1307464" h="582295">
                <a:moveTo>
                  <a:pt x="394462" y="15875"/>
                </a:moveTo>
                <a:lnTo>
                  <a:pt x="330962" y="15875"/>
                </a:lnTo>
                <a:lnTo>
                  <a:pt x="330962" y="0"/>
                </a:lnTo>
                <a:lnTo>
                  <a:pt x="394462" y="0"/>
                </a:lnTo>
                <a:lnTo>
                  <a:pt x="394462" y="15875"/>
                </a:lnTo>
                <a:close/>
              </a:path>
              <a:path w="1307464" h="582295">
                <a:moveTo>
                  <a:pt x="505587" y="15875"/>
                </a:moveTo>
                <a:lnTo>
                  <a:pt x="442087" y="15875"/>
                </a:lnTo>
                <a:lnTo>
                  <a:pt x="442087" y="0"/>
                </a:lnTo>
                <a:lnTo>
                  <a:pt x="505587" y="0"/>
                </a:lnTo>
                <a:lnTo>
                  <a:pt x="505587" y="15875"/>
                </a:lnTo>
                <a:close/>
              </a:path>
              <a:path w="1307464" h="582295">
                <a:moveTo>
                  <a:pt x="616712" y="15875"/>
                </a:moveTo>
                <a:lnTo>
                  <a:pt x="553212" y="15875"/>
                </a:lnTo>
                <a:lnTo>
                  <a:pt x="553212" y="0"/>
                </a:lnTo>
                <a:lnTo>
                  <a:pt x="616712" y="0"/>
                </a:lnTo>
                <a:lnTo>
                  <a:pt x="616712" y="15875"/>
                </a:lnTo>
                <a:close/>
              </a:path>
              <a:path w="1307464" h="582295">
                <a:moveTo>
                  <a:pt x="727837" y="15875"/>
                </a:moveTo>
                <a:lnTo>
                  <a:pt x="664337" y="15875"/>
                </a:lnTo>
                <a:lnTo>
                  <a:pt x="664337" y="0"/>
                </a:lnTo>
                <a:lnTo>
                  <a:pt x="727837" y="0"/>
                </a:lnTo>
                <a:lnTo>
                  <a:pt x="727837" y="15875"/>
                </a:lnTo>
                <a:close/>
              </a:path>
              <a:path w="1307464" h="582295">
                <a:moveTo>
                  <a:pt x="838962" y="15875"/>
                </a:moveTo>
                <a:lnTo>
                  <a:pt x="775462" y="15875"/>
                </a:lnTo>
                <a:lnTo>
                  <a:pt x="775462" y="0"/>
                </a:lnTo>
                <a:lnTo>
                  <a:pt x="838962" y="0"/>
                </a:lnTo>
                <a:lnTo>
                  <a:pt x="838962" y="15875"/>
                </a:lnTo>
                <a:close/>
              </a:path>
              <a:path w="1307464" h="582295">
                <a:moveTo>
                  <a:pt x="950087" y="15875"/>
                </a:moveTo>
                <a:lnTo>
                  <a:pt x="886587" y="15875"/>
                </a:lnTo>
                <a:lnTo>
                  <a:pt x="886587" y="0"/>
                </a:lnTo>
                <a:lnTo>
                  <a:pt x="950087" y="0"/>
                </a:lnTo>
                <a:lnTo>
                  <a:pt x="950087" y="15875"/>
                </a:lnTo>
                <a:close/>
              </a:path>
              <a:path w="1307464" h="582295">
                <a:moveTo>
                  <a:pt x="1061212" y="15875"/>
                </a:moveTo>
                <a:lnTo>
                  <a:pt x="997712" y="15875"/>
                </a:lnTo>
                <a:lnTo>
                  <a:pt x="997712" y="0"/>
                </a:lnTo>
                <a:lnTo>
                  <a:pt x="1061212" y="0"/>
                </a:lnTo>
                <a:lnTo>
                  <a:pt x="1061212" y="15875"/>
                </a:lnTo>
                <a:close/>
              </a:path>
              <a:path w="1307464" h="582295">
                <a:moveTo>
                  <a:pt x="1172337" y="15875"/>
                </a:moveTo>
                <a:lnTo>
                  <a:pt x="1108837" y="15875"/>
                </a:lnTo>
                <a:lnTo>
                  <a:pt x="1108837" y="0"/>
                </a:lnTo>
                <a:lnTo>
                  <a:pt x="1172337" y="0"/>
                </a:lnTo>
                <a:lnTo>
                  <a:pt x="1172337" y="15875"/>
                </a:lnTo>
                <a:close/>
              </a:path>
              <a:path w="1307464" h="582295">
                <a:moveTo>
                  <a:pt x="1283462" y="15875"/>
                </a:moveTo>
                <a:lnTo>
                  <a:pt x="1219962" y="15875"/>
                </a:lnTo>
                <a:lnTo>
                  <a:pt x="1219962" y="0"/>
                </a:lnTo>
                <a:lnTo>
                  <a:pt x="1283462" y="0"/>
                </a:lnTo>
                <a:lnTo>
                  <a:pt x="1283462" y="15875"/>
                </a:lnTo>
                <a:close/>
              </a:path>
              <a:path w="1307464" h="582295">
                <a:moveTo>
                  <a:pt x="1307071" y="103403"/>
                </a:moveTo>
                <a:lnTo>
                  <a:pt x="1291196" y="103403"/>
                </a:lnTo>
                <a:lnTo>
                  <a:pt x="1291196" y="39903"/>
                </a:lnTo>
                <a:lnTo>
                  <a:pt x="1307071" y="39903"/>
                </a:lnTo>
                <a:lnTo>
                  <a:pt x="1307071" y="103403"/>
                </a:lnTo>
                <a:close/>
              </a:path>
              <a:path w="1307464" h="582295">
                <a:moveTo>
                  <a:pt x="1307071" y="214528"/>
                </a:moveTo>
                <a:lnTo>
                  <a:pt x="1291196" y="214528"/>
                </a:lnTo>
                <a:lnTo>
                  <a:pt x="1291196" y="151028"/>
                </a:lnTo>
                <a:lnTo>
                  <a:pt x="1307071" y="151028"/>
                </a:lnTo>
                <a:lnTo>
                  <a:pt x="1307071" y="214528"/>
                </a:lnTo>
                <a:close/>
              </a:path>
              <a:path w="1307464" h="582295">
                <a:moveTo>
                  <a:pt x="1307071" y="325653"/>
                </a:moveTo>
                <a:lnTo>
                  <a:pt x="1291196" y="325653"/>
                </a:lnTo>
                <a:lnTo>
                  <a:pt x="1291196" y="262153"/>
                </a:lnTo>
                <a:lnTo>
                  <a:pt x="1307071" y="262153"/>
                </a:lnTo>
                <a:lnTo>
                  <a:pt x="1307071" y="325653"/>
                </a:lnTo>
                <a:close/>
              </a:path>
              <a:path w="1307464" h="582295">
                <a:moveTo>
                  <a:pt x="1307071" y="436778"/>
                </a:moveTo>
                <a:lnTo>
                  <a:pt x="1291196" y="436778"/>
                </a:lnTo>
                <a:lnTo>
                  <a:pt x="1291196" y="373278"/>
                </a:lnTo>
                <a:lnTo>
                  <a:pt x="1307071" y="373278"/>
                </a:lnTo>
                <a:lnTo>
                  <a:pt x="1307071" y="436778"/>
                </a:lnTo>
                <a:close/>
              </a:path>
              <a:path w="1307464" h="582295">
                <a:moveTo>
                  <a:pt x="1307071" y="547903"/>
                </a:moveTo>
                <a:lnTo>
                  <a:pt x="1291196" y="547903"/>
                </a:lnTo>
                <a:lnTo>
                  <a:pt x="1291196" y="484403"/>
                </a:lnTo>
                <a:lnTo>
                  <a:pt x="1307071" y="484403"/>
                </a:lnTo>
                <a:lnTo>
                  <a:pt x="1307071" y="547903"/>
                </a:lnTo>
                <a:close/>
              </a:path>
              <a:path w="1307464" h="582295">
                <a:moveTo>
                  <a:pt x="1277518" y="581850"/>
                </a:moveTo>
                <a:lnTo>
                  <a:pt x="1214018" y="581850"/>
                </a:lnTo>
                <a:lnTo>
                  <a:pt x="1214018" y="565975"/>
                </a:lnTo>
                <a:lnTo>
                  <a:pt x="1277518" y="565975"/>
                </a:lnTo>
                <a:lnTo>
                  <a:pt x="1277518" y="581850"/>
                </a:lnTo>
                <a:close/>
              </a:path>
              <a:path w="1307464" h="582295">
                <a:moveTo>
                  <a:pt x="1166393" y="581850"/>
                </a:moveTo>
                <a:lnTo>
                  <a:pt x="1102893" y="581850"/>
                </a:lnTo>
                <a:lnTo>
                  <a:pt x="1102893" y="565975"/>
                </a:lnTo>
                <a:lnTo>
                  <a:pt x="1166393" y="565975"/>
                </a:lnTo>
                <a:lnTo>
                  <a:pt x="1166393" y="581850"/>
                </a:lnTo>
                <a:close/>
              </a:path>
              <a:path w="1307464" h="582295">
                <a:moveTo>
                  <a:pt x="1055268" y="581850"/>
                </a:moveTo>
                <a:lnTo>
                  <a:pt x="991768" y="581850"/>
                </a:lnTo>
                <a:lnTo>
                  <a:pt x="991768" y="565975"/>
                </a:lnTo>
                <a:lnTo>
                  <a:pt x="1055268" y="565975"/>
                </a:lnTo>
                <a:lnTo>
                  <a:pt x="1055268" y="581850"/>
                </a:lnTo>
                <a:close/>
              </a:path>
              <a:path w="1307464" h="582295">
                <a:moveTo>
                  <a:pt x="944143" y="581850"/>
                </a:moveTo>
                <a:lnTo>
                  <a:pt x="880643" y="581850"/>
                </a:lnTo>
                <a:lnTo>
                  <a:pt x="880643" y="565975"/>
                </a:lnTo>
                <a:lnTo>
                  <a:pt x="944143" y="565975"/>
                </a:lnTo>
                <a:lnTo>
                  <a:pt x="944143" y="581850"/>
                </a:lnTo>
                <a:close/>
              </a:path>
              <a:path w="1307464" h="582295">
                <a:moveTo>
                  <a:pt x="833018" y="581850"/>
                </a:moveTo>
                <a:lnTo>
                  <a:pt x="769518" y="581850"/>
                </a:lnTo>
                <a:lnTo>
                  <a:pt x="769518" y="565975"/>
                </a:lnTo>
                <a:lnTo>
                  <a:pt x="833018" y="565975"/>
                </a:lnTo>
                <a:lnTo>
                  <a:pt x="833018" y="581850"/>
                </a:lnTo>
                <a:close/>
              </a:path>
              <a:path w="1307464" h="582295">
                <a:moveTo>
                  <a:pt x="721893" y="581850"/>
                </a:moveTo>
                <a:lnTo>
                  <a:pt x="658393" y="581850"/>
                </a:lnTo>
                <a:lnTo>
                  <a:pt x="658393" y="565975"/>
                </a:lnTo>
                <a:lnTo>
                  <a:pt x="721893" y="565975"/>
                </a:lnTo>
                <a:lnTo>
                  <a:pt x="721893" y="581850"/>
                </a:lnTo>
                <a:close/>
              </a:path>
              <a:path w="1307464" h="582295">
                <a:moveTo>
                  <a:pt x="610768" y="581850"/>
                </a:moveTo>
                <a:lnTo>
                  <a:pt x="547268" y="581850"/>
                </a:lnTo>
                <a:lnTo>
                  <a:pt x="547268" y="565975"/>
                </a:lnTo>
                <a:lnTo>
                  <a:pt x="610768" y="565975"/>
                </a:lnTo>
                <a:lnTo>
                  <a:pt x="610768" y="581850"/>
                </a:lnTo>
                <a:close/>
              </a:path>
              <a:path w="1307464" h="582295">
                <a:moveTo>
                  <a:pt x="499643" y="581850"/>
                </a:moveTo>
                <a:lnTo>
                  <a:pt x="436143" y="581850"/>
                </a:lnTo>
                <a:lnTo>
                  <a:pt x="436143" y="565975"/>
                </a:lnTo>
                <a:lnTo>
                  <a:pt x="499643" y="565975"/>
                </a:lnTo>
                <a:lnTo>
                  <a:pt x="499643" y="581850"/>
                </a:lnTo>
                <a:close/>
              </a:path>
              <a:path w="1307464" h="582295">
                <a:moveTo>
                  <a:pt x="388518" y="581850"/>
                </a:moveTo>
                <a:lnTo>
                  <a:pt x="325018" y="581850"/>
                </a:lnTo>
                <a:lnTo>
                  <a:pt x="325018" y="565975"/>
                </a:lnTo>
                <a:lnTo>
                  <a:pt x="388518" y="565975"/>
                </a:lnTo>
                <a:lnTo>
                  <a:pt x="388518" y="581850"/>
                </a:lnTo>
                <a:close/>
              </a:path>
              <a:path w="1307464" h="582295">
                <a:moveTo>
                  <a:pt x="277393" y="581850"/>
                </a:moveTo>
                <a:lnTo>
                  <a:pt x="213893" y="581850"/>
                </a:lnTo>
                <a:lnTo>
                  <a:pt x="213893" y="565975"/>
                </a:lnTo>
                <a:lnTo>
                  <a:pt x="277393" y="565975"/>
                </a:lnTo>
                <a:lnTo>
                  <a:pt x="277393" y="581850"/>
                </a:lnTo>
                <a:close/>
              </a:path>
              <a:path w="1307464" h="582295">
                <a:moveTo>
                  <a:pt x="166268" y="581850"/>
                </a:moveTo>
                <a:lnTo>
                  <a:pt x="102768" y="581850"/>
                </a:lnTo>
                <a:lnTo>
                  <a:pt x="102768" y="565975"/>
                </a:lnTo>
                <a:lnTo>
                  <a:pt x="166268" y="565975"/>
                </a:lnTo>
                <a:lnTo>
                  <a:pt x="166268" y="581850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object 6"/>
          <p:cNvSpPr txBox="1"/>
          <p:nvPr/>
        </p:nvSpPr>
        <p:spPr>
          <a:xfrm>
            <a:off x="3099295" y="3095955"/>
            <a:ext cx="334645" cy="14986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15"/>
              </a:spcBef>
            </a:pPr>
            <a:r>
              <a:rPr sz="800" spc="5">
                <a:latin typeface="微软雅黑" panose="020b0503020204020204" charset="-122"/>
                <a:cs typeface="微软雅黑" panose="020b0503020204020204" charset="-122"/>
              </a:rPr>
              <a:t>代码</a:t>
            </a:r>
            <a:r>
              <a:rPr sz="800" spc="10">
                <a:latin typeface="微软雅黑" panose="020b0503020204020204" charset="-122"/>
                <a:cs typeface="微软雅黑" panose="020b0503020204020204" charset="-122"/>
              </a:rPr>
              <a:t>库</a:t>
            </a:r>
            <a:endParaRPr sz="8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3185160" y="973836"/>
            <a:ext cx="1274445" cy="243840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525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81000">
              <a:lnSpc>
                <a:spcPct val="100000"/>
              </a:lnSpc>
              <a:spcBef>
                <a:spcPts val="750"/>
              </a:spcBef>
            </a:pPr>
            <a:r>
              <a:rPr sz="650" spc="25">
                <a:latin typeface="微软雅黑" panose="020b0503020204020204" charset="-122"/>
                <a:cs typeface="微软雅黑" panose="020b0503020204020204" charset="-122"/>
              </a:rPr>
              <a:t>桌面</a:t>
            </a:r>
            <a:r>
              <a:rPr sz="650" spc="10">
                <a:latin typeface="微软雅黑" panose="020b0503020204020204" charset="-122"/>
                <a:cs typeface="微软雅黑" panose="020b0503020204020204" charset="-122"/>
              </a:rPr>
              <a:t>IDE</a:t>
            </a:r>
            <a:r>
              <a:rPr sz="650" spc="-5">
                <a:latin typeface="微软雅黑" panose="020b0503020204020204" charset="-122"/>
                <a:cs typeface="微软雅黑" panose="020b0503020204020204" charset="-122"/>
              </a:rPr>
              <a:t> </a:t>
            </a:r>
            <a:r>
              <a:rPr sz="650" spc="25">
                <a:latin typeface="微软雅黑" panose="020b0503020204020204" charset="-122"/>
                <a:cs typeface="微软雅黑" panose="020b0503020204020204" charset="-122"/>
              </a:rPr>
              <a:t>插</a:t>
            </a:r>
            <a:r>
              <a:rPr sz="650" spc="30">
                <a:latin typeface="微软雅黑" panose="020b0503020204020204" charset="-122"/>
                <a:cs typeface="微软雅黑" panose="020b0503020204020204" charset="-122"/>
              </a:rPr>
              <a:t>件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4672584" y="973836"/>
            <a:ext cx="1217930" cy="243840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525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06070">
              <a:lnSpc>
                <a:spcPct val="100000"/>
              </a:lnSpc>
              <a:spcBef>
                <a:spcPts val="750"/>
              </a:spcBef>
            </a:pPr>
            <a:r>
              <a:rPr sz="650" spc="25">
                <a:latin typeface="微软雅黑" panose="020b0503020204020204" charset="-122"/>
                <a:cs typeface="微软雅黑" panose="020b0503020204020204" charset="-122"/>
              </a:rPr>
              <a:t>任务流程设计</a:t>
            </a:r>
            <a:r>
              <a:rPr sz="650" spc="30">
                <a:latin typeface="微软雅黑" panose="020b0503020204020204" charset="-122"/>
                <a:cs typeface="微软雅黑" panose="020b0503020204020204" charset="-122"/>
              </a:rPr>
              <a:t>器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6103620" y="973836"/>
            <a:ext cx="931544" cy="243840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525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750"/>
              </a:spcBef>
            </a:pPr>
            <a:r>
              <a:rPr sz="650" spc="25">
                <a:latin typeface="微软雅黑" panose="020b0503020204020204" charset="-122"/>
                <a:cs typeface="微软雅黑" panose="020b0503020204020204" charset="-122"/>
              </a:rPr>
              <a:t>……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2413050" y="3314268"/>
            <a:ext cx="190500" cy="13017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650" spc="5">
                <a:latin typeface="微软雅黑" panose="020b0503020204020204" charset="-122"/>
                <a:cs typeface="微软雅黑" panose="020b0503020204020204" charset="-122"/>
              </a:rPr>
              <a:t>S</a:t>
            </a:r>
            <a:r>
              <a:rPr sz="650" spc="20">
                <a:latin typeface="微软雅黑" panose="020b0503020204020204" charset="-122"/>
                <a:cs typeface="微软雅黑" panose="020b0503020204020204" charset="-122"/>
              </a:rPr>
              <a:t>Q</a:t>
            </a:r>
            <a:r>
              <a:rPr sz="650" spc="10">
                <a:latin typeface="微软雅黑" panose="020b0503020204020204" charset="-122"/>
                <a:cs typeface="微软雅黑" panose="020b0503020204020204" charset="-122"/>
              </a:rPr>
              <a:t>L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768095" y="1507236"/>
            <a:ext cx="901065" cy="283845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398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76860">
              <a:lnSpc>
                <a:spcPct val="100000"/>
              </a:lnSpc>
              <a:spcBef>
                <a:spcPts val="740"/>
              </a:spcBef>
            </a:pPr>
            <a:r>
              <a:rPr sz="650" spc="25">
                <a:latin typeface="微软雅黑" panose="020b0503020204020204" charset="-122"/>
                <a:cs typeface="微软雅黑" panose="020b0503020204020204" charset="-122"/>
              </a:rPr>
              <a:t>作业调</a:t>
            </a:r>
            <a:r>
              <a:rPr sz="650" spc="30">
                <a:latin typeface="微软雅黑" panose="020b0503020204020204" charset="-122"/>
                <a:cs typeface="微软雅黑" panose="020b0503020204020204" charset="-122"/>
              </a:rPr>
              <a:t>度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762000" y="1903476"/>
            <a:ext cx="902335" cy="281940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398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1135">
              <a:lnSpc>
                <a:spcPct val="100000"/>
              </a:lnSpc>
              <a:spcBef>
                <a:spcPts val="740"/>
              </a:spcBef>
            </a:pPr>
            <a:r>
              <a:rPr sz="650" spc="25">
                <a:latin typeface="微软雅黑" panose="020b0503020204020204" charset="-122"/>
                <a:cs typeface="微软雅黑" panose="020b0503020204020204" charset="-122"/>
              </a:rPr>
              <a:t>作业执行信</a:t>
            </a:r>
            <a:r>
              <a:rPr sz="650" spc="30">
                <a:latin typeface="微软雅黑" panose="020b0503020204020204" charset="-122"/>
                <a:cs typeface="微软雅黑" panose="020b0503020204020204" charset="-122"/>
              </a:rPr>
              <a:t>息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762000" y="2298192"/>
            <a:ext cx="902335" cy="281940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398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1135">
              <a:lnSpc>
                <a:spcPct val="100000"/>
              </a:lnSpc>
              <a:spcBef>
                <a:spcPts val="740"/>
              </a:spcBef>
            </a:pPr>
            <a:r>
              <a:rPr sz="650" spc="25">
                <a:latin typeface="微软雅黑" panose="020b0503020204020204" charset="-122"/>
                <a:cs typeface="微软雅黑" panose="020b0503020204020204" charset="-122"/>
              </a:rPr>
              <a:t>作业资源消</a:t>
            </a:r>
            <a:r>
              <a:rPr sz="650" spc="30">
                <a:latin typeface="微软雅黑" panose="020b0503020204020204" charset="-122"/>
                <a:cs typeface="微软雅黑" panose="020b0503020204020204" charset="-122"/>
              </a:rPr>
              <a:t>耗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769619" y="2692907"/>
            <a:ext cx="901065" cy="283845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398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76860">
              <a:lnSpc>
                <a:spcPct val="100000"/>
              </a:lnSpc>
              <a:spcBef>
                <a:spcPts val="740"/>
              </a:spcBef>
            </a:pPr>
            <a:r>
              <a:rPr sz="650" spc="25">
                <a:latin typeface="微软雅黑" panose="020b0503020204020204" charset="-122"/>
                <a:cs typeface="微软雅黑" panose="020b0503020204020204" charset="-122"/>
              </a:rPr>
              <a:t>作业重</a:t>
            </a:r>
            <a:r>
              <a:rPr sz="650" spc="30">
                <a:latin typeface="微软雅黑" panose="020b0503020204020204" charset="-122"/>
                <a:cs typeface="微软雅黑" panose="020b0503020204020204" charset="-122"/>
              </a:rPr>
              <a:t>跑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769619" y="3076955"/>
            <a:ext cx="901065" cy="283845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461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33680">
              <a:lnSpc>
                <a:spcPct val="100000"/>
              </a:lnSpc>
              <a:spcBef>
                <a:spcPts val="745"/>
              </a:spcBef>
            </a:pPr>
            <a:r>
              <a:rPr sz="650" spc="25">
                <a:latin typeface="微软雅黑" panose="020b0503020204020204" charset="-122"/>
                <a:cs typeface="微软雅黑" panose="020b0503020204020204" charset="-122"/>
              </a:rPr>
              <a:t>补数据作</a:t>
            </a:r>
            <a:r>
              <a:rPr sz="650" spc="30">
                <a:latin typeface="微软雅黑" panose="020b0503020204020204" charset="-122"/>
                <a:cs typeface="微软雅黑" panose="020b0503020204020204" charset="-122"/>
              </a:rPr>
              <a:t>业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769619" y="3640835"/>
            <a:ext cx="901065" cy="283845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398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0500">
              <a:lnSpc>
                <a:spcPct val="100000"/>
              </a:lnSpc>
              <a:spcBef>
                <a:spcPts val="740"/>
              </a:spcBef>
            </a:pPr>
            <a:r>
              <a:rPr sz="650" spc="25">
                <a:latin typeface="微软雅黑" panose="020b0503020204020204" charset="-122"/>
                <a:cs typeface="微软雅黑" panose="020b0503020204020204" charset="-122"/>
              </a:rPr>
              <a:t>集成数据来</a:t>
            </a:r>
            <a:r>
              <a:rPr sz="650" spc="30">
                <a:latin typeface="微软雅黑" panose="020b0503020204020204" charset="-122"/>
                <a:cs typeface="微软雅黑" panose="020b0503020204020204" charset="-122"/>
              </a:rPr>
              <a:t>源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771144" y="4021835"/>
            <a:ext cx="901065" cy="283845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461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69545">
              <a:lnSpc>
                <a:spcPct val="100000"/>
              </a:lnSpc>
              <a:spcBef>
                <a:spcPts val="745"/>
              </a:spcBef>
            </a:pPr>
            <a:r>
              <a:rPr sz="650" spc="25">
                <a:latin typeface="微软雅黑" panose="020b0503020204020204" charset="-122"/>
                <a:cs typeface="微软雅黑" panose="020b0503020204020204" charset="-122"/>
              </a:rPr>
              <a:t>数据中心</a:t>
            </a:r>
            <a:r>
              <a:rPr sz="650" spc="10">
                <a:latin typeface="微软雅黑" panose="020b0503020204020204" charset="-122"/>
                <a:cs typeface="微软雅黑" panose="020b0503020204020204" charset="-122"/>
              </a:rPr>
              <a:t>(DW)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771144" y="4384547"/>
            <a:ext cx="901065" cy="283845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461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89865">
              <a:lnSpc>
                <a:spcPct val="100000"/>
              </a:lnSpc>
              <a:spcBef>
                <a:spcPts val="745"/>
              </a:spcBef>
            </a:pPr>
            <a:r>
              <a:rPr sz="650" spc="25">
                <a:latin typeface="微软雅黑" panose="020b0503020204020204" charset="-122"/>
                <a:cs typeface="微软雅黑" panose="020b0503020204020204" charset="-122"/>
              </a:rPr>
              <a:t>业务源端数</a:t>
            </a:r>
            <a:r>
              <a:rPr sz="650" spc="30">
                <a:latin typeface="微软雅黑" panose="020b0503020204020204" charset="-122"/>
                <a:cs typeface="微软雅黑" panose="020b0503020204020204" charset="-122"/>
              </a:rPr>
              <a:t>据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754380" y="1164336"/>
            <a:ext cx="901065" cy="283845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461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77495">
              <a:lnSpc>
                <a:spcPct val="100000"/>
              </a:lnSpc>
              <a:spcBef>
                <a:spcPts val="745"/>
              </a:spcBef>
            </a:pPr>
            <a:r>
              <a:rPr sz="650" spc="25">
                <a:latin typeface="微软雅黑" panose="020b0503020204020204" charset="-122"/>
                <a:cs typeface="微软雅黑" panose="020b0503020204020204" charset="-122"/>
              </a:rPr>
              <a:t>采集调</a:t>
            </a:r>
            <a:r>
              <a:rPr sz="650" spc="30">
                <a:latin typeface="微软雅黑" panose="020b0503020204020204" charset="-122"/>
                <a:cs typeface="微软雅黑" panose="020b0503020204020204" charset="-122"/>
              </a:rPr>
              <a:t>度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2365768" y="2074506"/>
            <a:ext cx="162560" cy="436880"/>
          </a:xfrm>
          <a:prstGeom prst="rect">
            <a:avLst/>
          </a:prstGeom>
        </p:spPr>
        <p:txBody>
          <a:bodyPr vert="eaVert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65000"/>
              </a:lnSpc>
              <a:tabLst>
                <a:tab pos="286385"/>
              </a:tabLst>
            </a:pPr>
            <a:r>
              <a:rPr sz="1050">
                <a:latin typeface="宋体" panose="02010600030101010101" pitchFamily="2" charset="-122"/>
                <a:cs typeface="宋体" panose="02010600030101010101" pitchFamily="2" charset="-122"/>
              </a:rPr>
              <a:t>台	务</a:t>
            </a:r>
            <a:endParaRPr sz="1050"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  <p:graphicFrame>
        <p:nvGraphicFramePr>
          <p:cNvPr id="21" name="object 21"/>
          <p:cNvGraphicFramePr>
            <a:graphicFrameLocks noGrp="1"/>
          </p:cNvGraphicFramePr>
          <p:nvPr/>
        </p:nvGraphicFramePr>
        <p:xfrm>
          <a:off x="2214720" y="1530883"/>
          <a:ext cx="4545327" cy="1353439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92430"/>
                <a:gridCol w="831850"/>
                <a:gridCol w="167640"/>
                <a:gridCol w="831850"/>
                <a:gridCol w="205739"/>
                <a:gridCol w="831850"/>
                <a:gridCol w="167639"/>
                <a:gridCol w="830579"/>
                <a:gridCol w="285750"/>
              </a:tblGrid>
              <a:tr h="0">
                <a:tc gridSpan="7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4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T w="19050">
                      <a:solidFill>
                        <a:srgbClr val="7E7E7E"/>
                      </a:solidFill>
                      <a:prstDash val="solid"/>
                    </a:lnT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4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R w="19050">
                      <a:solidFill>
                        <a:srgbClr val="7E7E7E"/>
                      </a:solidFill>
                      <a:prstDash val="solid"/>
                    </a:lnR>
                    <a:lnT w="19050">
                      <a:solidFill>
                        <a:srgbClr val="7E7E7E"/>
                      </a:solidFill>
                      <a:prstDash val="solid"/>
                    </a:lnT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4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9050" cap="flat" cmpd="sng" algn="ctr">
                      <a:solidFill>
                        <a:srgbClr val="7E7E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7E7E7E"/>
                    </a:solidFill>
                  </a:tcPr>
                </a:tc>
              </a:tr>
              <a:tr h="246379">
                <a:tc>
                  <a:txBody>
                    <a:bodyPr vert="vert" wrap="square"/>
                    <a:lstStyle/>
                    <a:p>
                      <a:pPr marL="58420">
                        <a:lnSpc>
                          <a:spcPct val="100000"/>
                        </a:lnSpc>
                        <a:spcBef>
                          <a:spcPts val="210"/>
                        </a:spcBef>
                      </a:pPr>
                      <a:r>
                        <a:rPr sz="1050">
                          <a:latin typeface="宋体" panose="02010600030101010101" pitchFamily="2" charset="-122"/>
                          <a:cs typeface="宋体" panose="02010600030101010101" pitchFamily="2" charset="-122"/>
                        </a:rPr>
                        <a:t>数</a:t>
                      </a:r>
                      <a:endParaRPr sz="1050">
                        <a:latin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0" marR="0" marT="26670" marB="0" vert="vert">
                    <a:lnL w="19050">
                      <a:solidFill>
                        <a:srgbClr val="7E7E7E"/>
                      </a:solidFill>
                      <a:prstDash val="solid"/>
                    </a:lnL>
                  </a:tcPr>
                </a:tc>
                <a:tc>
                  <a:txBody>
                    <a:bodyPr vert="horz" wrap="square"/>
                    <a:lstStyle/>
                    <a:p>
                      <a:pPr marL="16510" algn="ctr">
                        <a:lnSpc>
                          <a:spcPct val="100000"/>
                        </a:lnSpc>
                        <a:spcBef>
                          <a:spcPts val="740"/>
                        </a:spcBef>
                      </a:pPr>
                      <a:r>
                        <a:rPr sz="650" spc="25">
                          <a:latin typeface="微软雅黑" panose="020b0503020204020204" charset="-122"/>
                          <a:cs typeface="微软雅黑" panose="020b0503020204020204" charset="-122"/>
                        </a:rPr>
                        <a:t>开发模</a:t>
                      </a:r>
                      <a:r>
                        <a:rPr sz="650" spc="30">
                          <a:latin typeface="微软雅黑" panose="020b0503020204020204" charset="-122"/>
                          <a:cs typeface="微软雅黑" panose="020b0503020204020204" charset="-122"/>
                        </a:rPr>
                        <a:t>块</a:t>
                      </a:r>
                      <a:endParaRPr sz="6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93980" marB="0">
                    <a:solidFill>
                      <a:srgbClr val="0087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15875" algn="ctr">
                        <a:lnSpc>
                          <a:spcPct val="100000"/>
                        </a:lnSpc>
                        <a:spcBef>
                          <a:spcPts val="740"/>
                        </a:spcBef>
                      </a:pPr>
                      <a:r>
                        <a:rPr sz="650" spc="25">
                          <a:latin typeface="微软雅黑" panose="020b0503020204020204" charset="-122"/>
                          <a:cs typeface="微软雅黑" panose="020b0503020204020204" charset="-122"/>
                        </a:rPr>
                        <a:t>集成工</a:t>
                      </a:r>
                      <a:r>
                        <a:rPr sz="650" spc="30">
                          <a:latin typeface="微软雅黑" panose="020b0503020204020204" charset="-122"/>
                          <a:cs typeface="微软雅黑" panose="020b0503020204020204" charset="-122"/>
                        </a:rPr>
                        <a:t>具</a:t>
                      </a:r>
                      <a:endParaRPr sz="6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93980" marB="0">
                    <a:solidFill>
                      <a:srgbClr val="0087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250825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650" spc="25">
                          <a:latin typeface="微软雅黑" panose="020b0503020204020204" charset="-122"/>
                          <a:cs typeface="微软雅黑" panose="020b0503020204020204" charset="-122"/>
                        </a:rPr>
                        <a:t>测试工</a:t>
                      </a:r>
                      <a:r>
                        <a:rPr sz="650" spc="30">
                          <a:latin typeface="微软雅黑" panose="020b0503020204020204" charset="-122"/>
                          <a:cs typeface="微软雅黑" panose="020b0503020204020204" charset="-122"/>
                        </a:rPr>
                        <a:t>具</a:t>
                      </a:r>
                      <a:endParaRPr sz="6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94615" marB="0">
                    <a:solidFill>
                      <a:srgbClr val="0087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250190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650" spc="25">
                          <a:latin typeface="微软雅黑" panose="020b0503020204020204" charset="-122"/>
                          <a:cs typeface="微软雅黑" panose="020b0503020204020204" charset="-122"/>
                        </a:rPr>
                        <a:t>发布工</a:t>
                      </a:r>
                      <a:r>
                        <a:rPr sz="650" spc="30">
                          <a:latin typeface="微软雅黑" panose="020b0503020204020204" charset="-122"/>
                          <a:cs typeface="微软雅黑" panose="020b0503020204020204" charset="-122"/>
                        </a:rPr>
                        <a:t>具</a:t>
                      </a:r>
                      <a:endParaRPr sz="6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94615" marB="0">
                    <a:lnR w="19050">
                      <a:solidFill>
                        <a:srgbClr val="7E7E7E"/>
                      </a:solidFill>
                      <a:prstDash val="solid"/>
                    </a:lnR>
                    <a:solidFill>
                      <a:srgbClr val="0087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9050" cap="flat" cmpd="sng" algn="ctr">
                      <a:solidFill>
                        <a:srgbClr val="7E7E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7E7E7E"/>
                    </a:solidFill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solidFill>
                      <a:srgbClr val="0087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solidFill>
                      <a:srgbClr val="0087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solidFill>
                      <a:srgbClr val="0087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solidFill>
                      <a:srgbClr val="0087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solidFill>
                      <a:srgbClr val="7E7E7E"/>
                    </a:solidFill>
                  </a:tcPr>
                </a:tc>
              </a:tr>
              <a:tr h="244475">
                <a:tc>
                  <a:txBody>
                    <a:bodyPr vert="vert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10"/>
                        </a:spcBef>
                      </a:pPr>
                      <a:r>
                        <a:rPr sz="1050" spc="25">
                          <a:latin typeface="宋体" panose="02010600030101010101" pitchFamily="2" charset="-122"/>
                          <a:cs typeface="宋体" panose="02010600030101010101" pitchFamily="2" charset="-122"/>
                        </a:rPr>
                        <a:t>据中</a:t>
                      </a:r>
                      <a:endParaRPr sz="1050">
                        <a:latin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0" marR="0" marT="26670" marB="0" vert="vert">
                    <a:lnL w="19050">
                      <a:solidFill>
                        <a:srgbClr val="7E7E7E"/>
                      </a:solidFill>
                      <a:prstDash val="solid"/>
                    </a:lnL>
                  </a:tcPr>
                </a:tc>
                <a:tc>
                  <a:txBody>
                    <a:bodyPr vert="horz" wrap="square"/>
                    <a:lstStyle/>
                    <a:p>
                      <a:pPr marL="16510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650" spc="25">
                          <a:latin typeface="微软雅黑" panose="020b0503020204020204" charset="-122"/>
                          <a:cs typeface="微软雅黑" panose="020b0503020204020204" charset="-122"/>
                        </a:rPr>
                        <a:t>代码开</a:t>
                      </a:r>
                      <a:r>
                        <a:rPr sz="650" spc="30">
                          <a:latin typeface="微软雅黑" panose="020b0503020204020204" charset="-122"/>
                          <a:cs typeface="微软雅黑" panose="020b0503020204020204" charset="-122"/>
                        </a:rPr>
                        <a:t>发</a:t>
                      </a:r>
                      <a:endParaRPr sz="6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94615" marB="0">
                    <a:solidFill>
                      <a:srgbClr val="0087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1587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650" spc="25">
                          <a:latin typeface="微软雅黑" panose="020b0503020204020204" charset="-122"/>
                          <a:cs typeface="微软雅黑" panose="020b0503020204020204" charset="-122"/>
                        </a:rPr>
                        <a:t>数据源配</a:t>
                      </a:r>
                      <a:r>
                        <a:rPr sz="650" spc="30">
                          <a:latin typeface="微软雅黑" panose="020b0503020204020204" charset="-122"/>
                          <a:cs typeface="微软雅黑" panose="020b0503020204020204" charset="-122"/>
                        </a:rPr>
                        <a:t>置</a:t>
                      </a:r>
                      <a:endParaRPr sz="6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94615" marB="0">
                    <a:solidFill>
                      <a:srgbClr val="0087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250825">
                        <a:lnSpc>
                          <a:spcPct val="100000"/>
                        </a:lnSpc>
                        <a:spcBef>
                          <a:spcPts val="740"/>
                        </a:spcBef>
                      </a:pPr>
                      <a:r>
                        <a:rPr sz="650" spc="25">
                          <a:latin typeface="微软雅黑" panose="020b0503020204020204" charset="-122"/>
                          <a:cs typeface="微软雅黑" panose="020b0503020204020204" charset="-122"/>
                        </a:rPr>
                        <a:t>功能测</a:t>
                      </a:r>
                      <a:r>
                        <a:rPr sz="650" spc="30">
                          <a:latin typeface="微软雅黑" panose="020b0503020204020204" charset="-122"/>
                          <a:cs typeface="微软雅黑" panose="020b0503020204020204" charset="-122"/>
                        </a:rPr>
                        <a:t>试</a:t>
                      </a:r>
                      <a:endParaRPr sz="6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93980" marB="0">
                    <a:solidFill>
                      <a:srgbClr val="0087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250190">
                        <a:lnSpc>
                          <a:spcPct val="100000"/>
                        </a:lnSpc>
                        <a:spcBef>
                          <a:spcPts val="740"/>
                        </a:spcBef>
                      </a:pPr>
                      <a:r>
                        <a:rPr sz="650" spc="25">
                          <a:latin typeface="微软雅黑" panose="020b0503020204020204" charset="-122"/>
                          <a:cs typeface="微软雅黑" panose="020b0503020204020204" charset="-122"/>
                        </a:rPr>
                        <a:t>任务发</a:t>
                      </a:r>
                      <a:r>
                        <a:rPr sz="650" spc="30">
                          <a:latin typeface="微软雅黑" panose="020b0503020204020204" charset="-122"/>
                          <a:cs typeface="微软雅黑" panose="020b0503020204020204" charset="-122"/>
                        </a:rPr>
                        <a:t>布</a:t>
                      </a:r>
                      <a:endParaRPr sz="6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93980" marB="0">
                    <a:lnR w="19050">
                      <a:solidFill>
                        <a:srgbClr val="7E7E7E"/>
                      </a:solidFill>
                      <a:prstDash val="solid"/>
                    </a:lnR>
                    <a:solidFill>
                      <a:srgbClr val="0087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9050" cap="flat" cmpd="sng" algn="ctr">
                      <a:solidFill>
                        <a:srgbClr val="7E7E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7E7E7E"/>
                    </a:solidFill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solidFill>
                      <a:srgbClr val="7E7E7E"/>
                    </a:solidFill>
                  </a:tcPr>
                </a:tc>
              </a:tr>
              <a:tr h="245745">
                <a:tc>
                  <a:txBody>
                    <a:bodyPr vert="vert" wrap="square"/>
                    <a:lstStyle/>
                    <a:p>
                      <a:pPr marL="5080">
                        <a:lnSpc>
                          <a:spcPct val="100000"/>
                        </a:lnSpc>
                        <a:spcBef>
                          <a:spcPts val="210"/>
                        </a:spcBef>
                      </a:pPr>
                      <a:r>
                        <a:rPr sz="1050">
                          <a:latin typeface="宋体" panose="02010600030101010101" pitchFamily="2" charset="-122"/>
                          <a:cs typeface="宋体" panose="02010600030101010101" pitchFamily="2" charset="-122"/>
                        </a:rPr>
                        <a:t>服</a:t>
                      </a:r>
                      <a:endParaRPr sz="1050">
                        <a:latin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0" marR="0" marT="26670" marB="0" vert="vert">
                    <a:lnL w="19050">
                      <a:solidFill>
                        <a:srgbClr val="7E7E7E"/>
                      </a:solidFill>
                      <a:prstDash val="solid"/>
                    </a:lnL>
                  </a:tcPr>
                </a:tc>
                <a:tc>
                  <a:txBody>
                    <a:bodyPr vert="horz" wrap="square"/>
                    <a:lstStyle/>
                    <a:p>
                      <a:pPr marL="16510" algn="ctr">
                        <a:lnSpc>
                          <a:spcPct val="100000"/>
                        </a:lnSpc>
                        <a:spcBef>
                          <a:spcPts val="740"/>
                        </a:spcBef>
                      </a:pPr>
                      <a:r>
                        <a:rPr sz="650" spc="25">
                          <a:latin typeface="微软雅黑" panose="020b0503020204020204" charset="-122"/>
                          <a:cs typeface="微软雅黑" panose="020b0503020204020204" charset="-122"/>
                        </a:rPr>
                        <a:t>运行调</a:t>
                      </a:r>
                      <a:r>
                        <a:rPr sz="650" spc="30">
                          <a:latin typeface="微软雅黑" panose="020b0503020204020204" charset="-122"/>
                          <a:cs typeface="微软雅黑" panose="020b0503020204020204" charset="-122"/>
                        </a:rPr>
                        <a:t>度</a:t>
                      </a:r>
                      <a:endParaRPr sz="6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93980" marB="0">
                    <a:solidFill>
                      <a:srgbClr val="0087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15875" algn="ctr">
                        <a:lnSpc>
                          <a:spcPct val="100000"/>
                        </a:lnSpc>
                        <a:spcBef>
                          <a:spcPts val="740"/>
                        </a:spcBef>
                      </a:pPr>
                      <a:r>
                        <a:rPr sz="650" spc="25">
                          <a:latin typeface="微软雅黑" panose="020b0503020204020204" charset="-122"/>
                          <a:cs typeface="微软雅黑" panose="020b0503020204020204" charset="-122"/>
                        </a:rPr>
                        <a:t>集成规</a:t>
                      </a:r>
                      <a:r>
                        <a:rPr sz="650" spc="30">
                          <a:latin typeface="微软雅黑" panose="020b0503020204020204" charset="-122"/>
                          <a:cs typeface="微软雅黑" panose="020b0503020204020204" charset="-122"/>
                        </a:rPr>
                        <a:t>则</a:t>
                      </a:r>
                      <a:endParaRPr sz="6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93980" marB="0">
                    <a:solidFill>
                      <a:srgbClr val="0087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250825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650" spc="25">
                          <a:latin typeface="微软雅黑" panose="020b0503020204020204" charset="-122"/>
                          <a:cs typeface="微软雅黑" panose="020b0503020204020204" charset="-122"/>
                        </a:rPr>
                        <a:t>性能测</a:t>
                      </a:r>
                      <a:r>
                        <a:rPr sz="650" spc="30">
                          <a:latin typeface="微软雅黑" panose="020b0503020204020204" charset="-122"/>
                          <a:cs typeface="微软雅黑" panose="020b0503020204020204" charset="-122"/>
                        </a:rPr>
                        <a:t>试</a:t>
                      </a:r>
                      <a:endParaRPr sz="6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94615" marB="0">
                    <a:solidFill>
                      <a:srgbClr val="0087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250190">
                        <a:lnSpc>
                          <a:spcPct val="100000"/>
                        </a:lnSpc>
                        <a:spcBef>
                          <a:spcPts val="750"/>
                        </a:spcBef>
                      </a:pPr>
                      <a:r>
                        <a:rPr sz="650" spc="25">
                          <a:latin typeface="微软雅黑" panose="020b0503020204020204" charset="-122"/>
                          <a:cs typeface="微软雅黑" panose="020b0503020204020204" charset="-122"/>
                        </a:rPr>
                        <a:t>节点发</a:t>
                      </a:r>
                      <a:r>
                        <a:rPr sz="650" spc="30">
                          <a:latin typeface="微软雅黑" panose="020b0503020204020204" charset="-122"/>
                          <a:cs typeface="微软雅黑" panose="020b0503020204020204" charset="-122"/>
                        </a:rPr>
                        <a:t>布</a:t>
                      </a:r>
                      <a:endParaRPr sz="6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95250" marB="0">
                    <a:lnR w="19050">
                      <a:solidFill>
                        <a:srgbClr val="7E7E7E"/>
                      </a:solidFill>
                      <a:prstDash val="solid"/>
                    </a:lnR>
                    <a:solidFill>
                      <a:srgbClr val="0087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9050" cap="flat" cmpd="sng" algn="ctr">
                      <a:solidFill>
                        <a:srgbClr val="7E7E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7E7E7E"/>
                    </a:solidFill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9050">
                      <a:solidFill>
                        <a:srgbClr val="7E7E7E"/>
                      </a:solidFill>
                      <a:prstDash val="solid"/>
                    </a:ln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solidFill>
                      <a:srgbClr val="0087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solidFill>
                      <a:srgbClr val="0087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solidFill>
                      <a:srgbClr val="0087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R w="19050">
                      <a:solidFill>
                        <a:srgbClr val="7E7E7E"/>
                      </a:solidFill>
                      <a:prstDash val="solid"/>
                    </a:lnR>
                    <a:solidFill>
                      <a:srgbClr val="0087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9050" cap="flat" cmpd="sng" algn="ctr">
                      <a:solidFill>
                        <a:srgbClr val="7E7E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7E7E7E"/>
                    </a:solidFill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9050">
                      <a:solidFill>
                        <a:srgbClr val="7E7E7E"/>
                      </a:solidFill>
                      <a:prstDash val="solid"/>
                    </a:ln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solidFill>
                      <a:srgbClr val="0087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solidFill>
                      <a:srgbClr val="0087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solidFill>
                      <a:srgbClr val="0087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solidFill>
                      <a:srgbClr val="0087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solidFill>
                      <a:srgbClr val="7E7E7E"/>
                    </a:solidFill>
                  </a:tcPr>
                </a:tc>
              </a:tr>
              <a:tr h="244475">
                <a:tc>
                  <a:txBody>
                    <a:bodyPr vert="vert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10"/>
                        </a:spcBef>
                      </a:pPr>
                      <a:r>
                        <a:rPr sz="1050">
                          <a:latin typeface="宋体" panose="02010600030101010101" pitchFamily="2" charset="-122"/>
                          <a:cs typeface="宋体" panose="02010600030101010101" pitchFamily="2" charset="-122"/>
                        </a:rPr>
                        <a:t>区</a:t>
                      </a:r>
                      <a:endParaRPr sz="1050">
                        <a:latin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0" marR="0" marT="26670" marB="0" vert="vert">
                    <a:lnL w="19050">
                      <a:solidFill>
                        <a:srgbClr val="7E7E7E"/>
                      </a:solidFill>
                      <a:prstDash val="solid"/>
                    </a:lnL>
                  </a:tcPr>
                </a:tc>
                <a:tc>
                  <a:txBody>
                    <a:bodyPr vert="horz" wrap="square"/>
                    <a:lstStyle/>
                    <a:p>
                      <a:pPr marL="16510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650" spc="25">
                          <a:latin typeface="微软雅黑" panose="020b0503020204020204" charset="-122"/>
                          <a:cs typeface="微软雅黑" panose="020b0503020204020204" charset="-122"/>
                        </a:rPr>
                        <a:t>版本管</a:t>
                      </a:r>
                      <a:r>
                        <a:rPr sz="650" spc="30">
                          <a:latin typeface="微软雅黑" panose="020b0503020204020204" charset="-122"/>
                          <a:cs typeface="微软雅黑" panose="020b0503020204020204" charset="-122"/>
                        </a:rPr>
                        <a:t>理</a:t>
                      </a:r>
                      <a:endParaRPr sz="6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94615" marB="0">
                    <a:solidFill>
                      <a:srgbClr val="0087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1587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650" spc="25">
                          <a:latin typeface="微软雅黑" panose="020b0503020204020204" charset="-122"/>
                          <a:cs typeface="微软雅黑" panose="020b0503020204020204" charset="-122"/>
                        </a:rPr>
                        <a:t>集成调</a:t>
                      </a:r>
                      <a:r>
                        <a:rPr sz="650" spc="30">
                          <a:latin typeface="微软雅黑" panose="020b0503020204020204" charset="-122"/>
                          <a:cs typeface="微软雅黑" panose="020b0503020204020204" charset="-122"/>
                        </a:rPr>
                        <a:t>度</a:t>
                      </a:r>
                      <a:endParaRPr sz="6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94615" marB="0">
                    <a:solidFill>
                      <a:srgbClr val="0087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250825">
                        <a:lnSpc>
                          <a:spcPct val="100000"/>
                        </a:lnSpc>
                        <a:spcBef>
                          <a:spcPts val="740"/>
                        </a:spcBef>
                      </a:pPr>
                      <a:r>
                        <a:rPr sz="650" spc="25">
                          <a:latin typeface="微软雅黑" panose="020b0503020204020204" charset="-122"/>
                          <a:cs typeface="微软雅黑" panose="020b0503020204020204" charset="-122"/>
                        </a:rPr>
                        <a:t>测试报</a:t>
                      </a:r>
                      <a:r>
                        <a:rPr sz="650" spc="30">
                          <a:latin typeface="微软雅黑" panose="020b0503020204020204" charset="-122"/>
                          <a:cs typeface="微软雅黑" panose="020b0503020204020204" charset="-122"/>
                        </a:rPr>
                        <a:t>告</a:t>
                      </a:r>
                      <a:endParaRPr sz="6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93980" marB="0">
                    <a:solidFill>
                      <a:srgbClr val="0087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250190">
                        <a:lnSpc>
                          <a:spcPct val="100000"/>
                        </a:lnSpc>
                        <a:spcBef>
                          <a:spcPts val="740"/>
                        </a:spcBef>
                      </a:pPr>
                      <a:r>
                        <a:rPr sz="650" spc="25">
                          <a:latin typeface="微软雅黑" panose="020b0503020204020204" charset="-122"/>
                          <a:cs typeface="微软雅黑" panose="020b0503020204020204" charset="-122"/>
                        </a:rPr>
                        <a:t>发布管</a:t>
                      </a:r>
                      <a:r>
                        <a:rPr sz="650" spc="30">
                          <a:latin typeface="微软雅黑" panose="020b0503020204020204" charset="-122"/>
                          <a:cs typeface="微软雅黑" panose="020b0503020204020204" charset="-122"/>
                        </a:rPr>
                        <a:t>理</a:t>
                      </a:r>
                      <a:endParaRPr sz="6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93980" marB="0">
                    <a:lnR w="19050">
                      <a:solidFill>
                        <a:srgbClr val="7E7E7E"/>
                      </a:solidFill>
                      <a:prstDash val="solid"/>
                    </a:lnR>
                    <a:solidFill>
                      <a:srgbClr val="0087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9050" cap="flat" cmpd="sng" algn="ctr">
                      <a:solidFill>
                        <a:srgbClr val="7E7E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7E7E7E"/>
                    </a:solidFill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9050">
                      <a:solidFill>
                        <a:srgbClr val="7E7E7E"/>
                      </a:solidFill>
                      <a:prstDash val="solid"/>
                    </a:lnL>
                    <a:lnB w="19050">
                      <a:solidFill>
                        <a:srgbClr val="7E7E7E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4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B w="19050">
                      <a:solidFill>
                        <a:srgbClr val="7E7E7E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B w="19050">
                      <a:solidFill>
                        <a:srgbClr val="7E7E7E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4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B w="19050">
                      <a:solidFill>
                        <a:srgbClr val="7E7E7E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B w="19050">
                      <a:solidFill>
                        <a:srgbClr val="7E7E7E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4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B w="19050">
                      <a:solidFill>
                        <a:srgbClr val="7E7E7E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B w="19050">
                      <a:solidFill>
                        <a:srgbClr val="7E7E7E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R w="19050">
                      <a:solidFill>
                        <a:srgbClr val="7E7E7E"/>
                      </a:solidFill>
                      <a:prstDash val="solid"/>
                    </a:lnR>
                    <a:lnB w="19050">
                      <a:solidFill>
                        <a:srgbClr val="7E7E7E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9050" cap="flat" cmpd="sng" algn="ctr">
                      <a:solidFill>
                        <a:srgbClr val="7E7E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7E7E7E"/>
                    </a:solidFill>
                  </a:tcPr>
                </a:tc>
              </a:tr>
            </a:tbl>
          </a:graphicData>
        </a:graphic>
      </p:graphicFrame>
      <p:sp>
        <p:nvSpPr>
          <p:cNvPr id="22" name="object 22"/>
          <p:cNvSpPr/>
          <p:nvPr/>
        </p:nvSpPr>
        <p:spPr>
          <a:xfrm>
            <a:off x="2863595" y="4178808"/>
            <a:ext cx="536447" cy="199644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object 23"/>
          <p:cNvSpPr/>
          <p:nvPr/>
        </p:nvSpPr>
        <p:spPr>
          <a:xfrm>
            <a:off x="3675888" y="4172711"/>
            <a:ext cx="274320" cy="268224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object 24"/>
          <p:cNvSpPr/>
          <p:nvPr/>
        </p:nvSpPr>
        <p:spPr>
          <a:xfrm>
            <a:off x="2282951" y="3236976"/>
            <a:ext cx="451484" cy="242570"/>
          </a:xfrm>
          <a:custGeom>
            <a:rect l="l" t="t" r="r" b="b"/>
            <a:pathLst>
              <a:path w="451484" h="242570">
                <a:moveTo>
                  <a:pt x="0" y="0"/>
                </a:moveTo>
                <a:lnTo>
                  <a:pt x="451104" y="0"/>
                </a:lnTo>
                <a:lnTo>
                  <a:pt x="451104" y="242315"/>
                </a:lnTo>
                <a:lnTo>
                  <a:pt x="0" y="242315"/>
                </a:lnTo>
                <a:lnTo>
                  <a:pt x="0" y="0"/>
                </a:lnTo>
                <a:close/>
              </a:path>
            </a:pathLst>
          </a:custGeom>
          <a:solidFill>
            <a:srgbClr val="0087ED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object 25"/>
          <p:cNvSpPr/>
          <p:nvPr/>
        </p:nvSpPr>
        <p:spPr>
          <a:xfrm>
            <a:off x="3045574" y="3662591"/>
            <a:ext cx="76200" cy="389255"/>
          </a:xfrm>
          <a:custGeom>
            <a:rect l="l" t="t" r="r" b="b"/>
            <a:pathLst>
              <a:path w="76200" h="389254">
                <a:moveTo>
                  <a:pt x="33337" y="76200"/>
                </a:moveTo>
                <a:lnTo>
                  <a:pt x="0" y="76200"/>
                </a:lnTo>
                <a:lnTo>
                  <a:pt x="38100" y="0"/>
                </a:lnTo>
                <a:lnTo>
                  <a:pt x="66675" y="57150"/>
                </a:lnTo>
                <a:lnTo>
                  <a:pt x="33337" y="57150"/>
                </a:lnTo>
                <a:lnTo>
                  <a:pt x="33337" y="76200"/>
                </a:lnTo>
                <a:close/>
              </a:path>
              <a:path w="76200" h="389254">
                <a:moveTo>
                  <a:pt x="42862" y="388848"/>
                </a:moveTo>
                <a:lnTo>
                  <a:pt x="33337" y="388848"/>
                </a:lnTo>
                <a:lnTo>
                  <a:pt x="33337" y="57150"/>
                </a:lnTo>
                <a:lnTo>
                  <a:pt x="42862" y="57150"/>
                </a:lnTo>
                <a:lnTo>
                  <a:pt x="42862" y="388848"/>
                </a:lnTo>
                <a:close/>
              </a:path>
              <a:path w="76200" h="389254">
                <a:moveTo>
                  <a:pt x="76200" y="76200"/>
                </a:moveTo>
                <a:lnTo>
                  <a:pt x="42862" y="76200"/>
                </a:lnTo>
                <a:lnTo>
                  <a:pt x="42862" y="57150"/>
                </a:lnTo>
                <a:lnTo>
                  <a:pt x="66675" y="57150"/>
                </a:lnTo>
                <a:lnTo>
                  <a:pt x="76200" y="7620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object 26"/>
          <p:cNvSpPr/>
          <p:nvPr/>
        </p:nvSpPr>
        <p:spPr>
          <a:xfrm>
            <a:off x="4446295" y="3662591"/>
            <a:ext cx="76200" cy="389255"/>
          </a:xfrm>
          <a:custGeom>
            <a:rect l="l" t="t" r="r" b="b"/>
            <a:pathLst>
              <a:path w="76200" h="389254">
                <a:moveTo>
                  <a:pt x="33337" y="76200"/>
                </a:moveTo>
                <a:lnTo>
                  <a:pt x="0" y="76200"/>
                </a:lnTo>
                <a:lnTo>
                  <a:pt x="38100" y="0"/>
                </a:lnTo>
                <a:lnTo>
                  <a:pt x="66675" y="57150"/>
                </a:lnTo>
                <a:lnTo>
                  <a:pt x="33337" y="57150"/>
                </a:lnTo>
                <a:lnTo>
                  <a:pt x="33337" y="76200"/>
                </a:lnTo>
                <a:close/>
              </a:path>
              <a:path w="76200" h="389254">
                <a:moveTo>
                  <a:pt x="42862" y="388848"/>
                </a:moveTo>
                <a:lnTo>
                  <a:pt x="33337" y="388848"/>
                </a:lnTo>
                <a:lnTo>
                  <a:pt x="33337" y="57150"/>
                </a:lnTo>
                <a:lnTo>
                  <a:pt x="42862" y="57150"/>
                </a:lnTo>
                <a:lnTo>
                  <a:pt x="42862" y="388848"/>
                </a:lnTo>
                <a:close/>
              </a:path>
              <a:path w="76200" h="389254">
                <a:moveTo>
                  <a:pt x="76200" y="76200"/>
                </a:moveTo>
                <a:lnTo>
                  <a:pt x="42862" y="76200"/>
                </a:lnTo>
                <a:lnTo>
                  <a:pt x="42862" y="57150"/>
                </a:lnTo>
                <a:lnTo>
                  <a:pt x="66675" y="57150"/>
                </a:lnTo>
                <a:lnTo>
                  <a:pt x="76200" y="7620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object 27"/>
          <p:cNvSpPr/>
          <p:nvPr/>
        </p:nvSpPr>
        <p:spPr>
          <a:xfrm>
            <a:off x="5851677" y="3662591"/>
            <a:ext cx="76200" cy="389255"/>
          </a:xfrm>
          <a:custGeom>
            <a:rect l="l" t="t" r="r" b="b"/>
            <a:pathLst>
              <a:path w="76200" h="389254">
                <a:moveTo>
                  <a:pt x="33337" y="76200"/>
                </a:moveTo>
                <a:lnTo>
                  <a:pt x="0" y="76200"/>
                </a:lnTo>
                <a:lnTo>
                  <a:pt x="38100" y="0"/>
                </a:lnTo>
                <a:lnTo>
                  <a:pt x="66675" y="57150"/>
                </a:lnTo>
                <a:lnTo>
                  <a:pt x="33337" y="57150"/>
                </a:lnTo>
                <a:lnTo>
                  <a:pt x="33337" y="76200"/>
                </a:lnTo>
                <a:close/>
              </a:path>
              <a:path w="76200" h="389254">
                <a:moveTo>
                  <a:pt x="42862" y="388848"/>
                </a:moveTo>
                <a:lnTo>
                  <a:pt x="33337" y="388848"/>
                </a:lnTo>
                <a:lnTo>
                  <a:pt x="33337" y="57150"/>
                </a:lnTo>
                <a:lnTo>
                  <a:pt x="42862" y="57150"/>
                </a:lnTo>
                <a:lnTo>
                  <a:pt x="42862" y="388848"/>
                </a:lnTo>
                <a:close/>
              </a:path>
              <a:path w="76200" h="389254">
                <a:moveTo>
                  <a:pt x="76200" y="76200"/>
                </a:moveTo>
                <a:lnTo>
                  <a:pt x="42862" y="76200"/>
                </a:lnTo>
                <a:lnTo>
                  <a:pt x="42862" y="57150"/>
                </a:lnTo>
                <a:lnTo>
                  <a:pt x="66675" y="57150"/>
                </a:lnTo>
                <a:lnTo>
                  <a:pt x="76200" y="7620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object 28"/>
          <p:cNvSpPr/>
          <p:nvPr/>
        </p:nvSpPr>
        <p:spPr>
          <a:xfrm>
            <a:off x="5711952" y="4166615"/>
            <a:ext cx="382524" cy="230124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object 29"/>
          <p:cNvSpPr/>
          <p:nvPr/>
        </p:nvSpPr>
        <p:spPr>
          <a:xfrm>
            <a:off x="4974335" y="4221479"/>
            <a:ext cx="515112" cy="156972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object 30"/>
          <p:cNvSpPr/>
          <p:nvPr/>
        </p:nvSpPr>
        <p:spPr>
          <a:xfrm>
            <a:off x="2729839" y="4046677"/>
            <a:ext cx="3498850" cy="432434"/>
          </a:xfrm>
          <a:custGeom>
            <a:rect l="l" t="t" r="r" b="b"/>
            <a:pathLst>
              <a:path w="3498850" h="432434">
                <a:moveTo>
                  <a:pt x="3498278" y="432028"/>
                </a:moveTo>
                <a:lnTo>
                  <a:pt x="0" y="432028"/>
                </a:lnTo>
                <a:lnTo>
                  <a:pt x="0" y="0"/>
                </a:lnTo>
                <a:lnTo>
                  <a:pt x="3498278" y="0"/>
                </a:lnTo>
                <a:lnTo>
                  <a:pt x="3498278" y="4762"/>
                </a:lnTo>
                <a:lnTo>
                  <a:pt x="9525" y="4762"/>
                </a:lnTo>
                <a:lnTo>
                  <a:pt x="4762" y="9525"/>
                </a:lnTo>
                <a:lnTo>
                  <a:pt x="9525" y="9525"/>
                </a:lnTo>
                <a:lnTo>
                  <a:pt x="9525" y="422503"/>
                </a:lnTo>
                <a:lnTo>
                  <a:pt x="4762" y="422503"/>
                </a:lnTo>
                <a:lnTo>
                  <a:pt x="9525" y="427266"/>
                </a:lnTo>
                <a:lnTo>
                  <a:pt x="3498278" y="427266"/>
                </a:lnTo>
                <a:lnTo>
                  <a:pt x="3498278" y="432028"/>
                </a:lnTo>
                <a:close/>
              </a:path>
              <a:path w="3498850" h="432434">
                <a:moveTo>
                  <a:pt x="9525" y="9525"/>
                </a:moveTo>
                <a:lnTo>
                  <a:pt x="4762" y="9525"/>
                </a:lnTo>
                <a:lnTo>
                  <a:pt x="9525" y="4762"/>
                </a:lnTo>
                <a:lnTo>
                  <a:pt x="9525" y="9525"/>
                </a:lnTo>
                <a:close/>
              </a:path>
              <a:path w="3498850" h="432434">
                <a:moveTo>
                  <a:pt x="3488753" y="9525"/>
                </a:moveTo>
                <a:lnTo>
                  <a:pt x="9525" y="9525"/>
                </a:lnTo>
                <a:lnTo>
                  <a:pt x="9525" y="4762"/>
                </a:lnTo>
                <a:lnTo>
                  <a:pt x="3488753" y="4762"/>
                </a:lnTo>
                <a:lnTo>
                  <a:pt x="3488753" y="9525"/>
                </a:lnTo>
                <a:close/>
              </a:path>
              <a:path w="3498850" h="432434">
                <a:moveTo>
                  <a:pt x="3488753" y="427266"/>
                </a:moveTo>
                <a:lnTo>
                  <a:pt x="3488753" y="4762"/>
                </a:lnTo>
                <a:lnTo>
                  <a:pt x="3493516" y="9525"/>
                </a:lnTo>
                <a:lnTo>
                  <a:pt x="3498278" y="9525"/>
                </a:lnTo>
                <a:lnTo>
                  <a:pt x="3498278" y="422503"/>
                </a:lnTo>
                <a:lnTo>
                  <a:pt x="3493516" y="422503"/>
                </a:lnTo>
                <a:lnTo>
                  <a:pt x="3488753" y="427266"/>
                </a:lnTo>
                <a:close/>
              </a:path>
              <a:path w="3498850" h="432434">
                <a:moveTo>
                  <a:pt x="3498278" y="9525"/>
                </a:moveTo>
                <a:lnTo>
                  <a:pt x="3493516" y="9525"/>
                </a:lnTo>
                <a:lnTo>
                  <a:pt x="3488753" y="4762"/>
                </a:lnTo>
                <a:lnTo>
                  <a:pt x="3498278" y="4762"/>
                </a:lnTo>
                <a:lnTo>
                  <a:pt x="3498278" y="9525"/>
                </a:lnTo>
                <a:close/>
              </a:path>
              <a:path w="3498850" h="432434">
                <a:moveTo>
                  <a:pt x="9525" y="427266"/>
                </a:moveTo>
                <a:lnTo>
                  <a:pt x="4762" y="422503"/>
                </a:lnTo>
                <a:lnTo>
                  <a:pt x="9525" y="422503"/>
                </a:lnTo>
                <a:lnTo>
                  <a:pt x="9525" y="427266"/>
                </a:lnTo>
                <a:close/>
              </a:path>
              <a:path w="3498850" h="432434">
                <a:moveTo>
                  <a:pt x="3488753" y="427266"/>
                </a:moveTo>
                <a:lnTo>
                  <a:pt x="9525" y="427266"/>
                </a:lnTo>
                <a:lnTo>
                  <a:pt x="9525" y="422503"/>
                </a:lnTo>
                <a:lnTo>
                  <a:pt x="3488753" y="422503"/>
                </a:lnTo>
                <a:lnTo>
                  <a:pt x="3488753" y="427266"/>
                </a:lnTo>
                <a:close/>
              </a:path>
              <a:path w="3498850" h="432434">
                <a:moveTo>
                  <a:pt x="3498278" y="427266"/>
                </a:moveTo>
                <a:lnTo>
                  <a:pt x="3488753" y="427266"/>
                </a:lnTo>
                <a:lnTo>
                  <a:pt x="3493516" y="422503"/>
                </a:lnTo>
                <a:lnTo>
                  <a:pt x="3498278" y="422503"/>
                </a:lnTo>
                <a:lnTo>
                  <a:pt x="3498278" y="427266"/>
                </a:lnTo>
                <a:close/>
              </a:path>
            </a:pathLst>
          </a:custGeom>
          <a:solidFill>
            <a:srgbClr val="1F487C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object 31"/>
          <p:cNvSpPr/>
          <p:nvPr/>
        </p:nvSpPr>
        <p:spPr>
          <a:xfrm>
            <a:off x="657263" y="968590"/>
            <a:ext cx="1149985" cy="3823970"/>
          </a:xfrm>
          <a:custGeom>
            <a:rect l="l" t="t" r="r" b="b"/>
            <a:pathLst>
              <a:path w="1149985" h="3823970">
                <a:moveTo>
                  <a:pt x="15875" y="3815651"/>
                </a:moveTo>
                <a:lnTo>
                  <a:pt x="0" y="3815651"/>
                </a:lnTo>
                <a:lnTo>
                  <a:pt x="0" y="3752151"/>
                </a:lnTo>
                <a:lnTo>
                  <a:pt x="15875" y="3752151"/>
                </a:lnTo>
                <a:lnTo>
                  <a:pt x="15875" y="3815651"/>
                </a:lnTo>
                <a:close/>
              </a:path>
              <a:path w="1149985" h="3823970">
                <a:moveTo>
                  <a:pt x="15875" y="3704526"/>
                </a:moveTo>
                <a:lnTo>
                  <a:pt x="0" y="3704526"/>
                </a:lnTo>
                <a:lnTo>
                  <a:pt x="0" y="3641026"/>
                </a:lnTo>
                <a:lnTo>
                  <a:pt x="15875" y="3641026"/>
                </a:lnTo>
                <a:lnTo>
                  <a:pt x="15875" y="3704526"/>
                </a:lnTo>
                <a:close/>
              </a:path>
              <a:path w="1149985" h="3823970">
                <a:moveTo>
                  <a:pt x="15875" y="3593401"/>
                </a:moveTo>
                <a:lnTo>
                  <a:pt x="0" y="3593401"/>
                </a:lnTo>
                <a:lnTo>
                  <a:pt x="0" y="3529901"/>
                </a:lnTo>
                <a:lnTo>
                  <a:pt x="15875" y="3529901"/>
                </a:lnTo>
                <a:lnTo>
                  <a:pt x="15875" y="3593401"/>
                </a:lnTo>
                <a:close/>
              </a:path>
              <a:path w="1149985" h="3823970">
                <a:moveTo>
                  <a:pt x="15875" y="3482276"/>
                </a:moveTo>
                <a:lnTo>
                  <a:pt x="0" y="3482276"/>
                </a:lnTo>
                <a:lnTo>
                  <a:pt x="0" y="3418776"/>
                </a:lnTo>
                <a:lnTo>
                  <a:pt x="15875" y="3418776"/>
                </a:lnTo>
                <a:lnTo>
                  <a:pt x="15875" y="3482276"/>
                </a:lnTo>
                <a:close/>
              </a:path>
              <a:path w="1149985" h="3823970">
                <a:moveTo>
                  <a:pt x="15875" y="3371151"/>
                </a:moveTo>
                <a:lnTo>
                  <a:pt x="0" y="3371151"/>
                </a:lnTo>
                <a:lnTo>
                  <a:pt x="0" y="3307651"/>
                </a:lnTo>
                <a:lnTo>
                  <a:pt x="15875" y="3307651"/>
                </a:lnTo>
                <a:lnTo>
                  <a:pt x="15875" y="3371151"/>
                </a:lnTo>
                <a:close/>
              </a:path>
              <a:path w="1149985" h="3823970">
                <a:moveTo>
                  <a:pt x="15875" y="3260026"/>
                </a:moveTo>
                <a:lnTo>
                  <a:pt x="0" y="3260026"/>
                </a:lnTo>
                <a:lnTo>
                  <a:pt x="0" y="3196526"/>
                </a:lnTo>
                <a:lnTo>
                  <a:pt x="15875" y="3196526"/>
                </a:lnTo>
                <a:lnTo>
                  <a:pt x="15875" y="3260026"/>
                </a:lnTo>
                <a:close/>
              </a:path>
              <a:path w="1149985" h="3823970">
                <a:moveTo>
                  <a:pt x="15875" y="3148901"/>
                </a:moveTo>
                <a:lnTo>
                  <a:pt x="0" y="3148901"/>
                </a:lnTo>
                <a:lnTo>
                  <a:pt x="0" y="3085401"/>
                </a:lnTo>
                <a:lnTo>
                  <a:pt x="15875" y="3085401"/>
                </a:lnTo>
                <a:lnTo>
                  <a:pt x="15875" y="3148901"/>
                </a:lnTo>
                <a:close/>
              </a:path>
              <a:path w="1149985" h="3823970">
                <a:moveTo>
                  <a:pt x="15875" y="3037776"/>
                </a:moveTo>
                <a:lnTo>
                  <a:pt x="0" y="3037776"/>
                </a:lnTo>
                <a:lnTo>
                  <a:pt x="0" y="2974276"/>
                </a:lnTo>
                <a:lnTo>
                  <a:pt x="15875" y="2974276"/>
                </a:lnTo>
                <a:lnTo>
                  <a:pt x="15875" y="3037776"/>
                </a:lnTo>
                <a:close/>
              </a:path>
              <a:path w="1149985" h="3823970">
                <a:moveTo>
                  <a:pt x="15875" y="2926651"/>
                </a:moveTo>
                <a:lnTo>
                  <a:pt x="0" y="2926651"/>
                </a:lnTo>
                <a:lnTo>
                  <a:pt x="0" y="2863151"/>
                </a:lnTo>
                <a:lnTo>
                  <a:pt x="15875" y="2863151"/>
                </a:lnTo>
                <a:lnTo>
                  <a:pt x="15875" y="2926651"/>
                </a:lnTo>
                <a:close/>
              </a:path>
              <a:path w="1149985" h="3823970">
                <a:moveTo>
                  <a:pt x="15875" y="2815526"/>
                </a:moveTo>
                <a:lnTo>
                  <a:pt x="0" y="2815526"/>
                </a:lnTo>
                <a:lnTo>
                  <a:pt x="0" y="2752026"/>
                </a:lnTo>
                <a:lnTo>
                  <a:pt x="15875" y="2752026"/>
                </a:lnTo>
                <a:lnTo>
                  <a:pt x="15875" y="2815526"/>
                </a:lnTo>
                <a:close/>
              </a:path>
              <a:path w="1149985" h="3823970">
                <a:moveTo>
                  <a:pt x="15875" y="2704401"/>
                </a:moveTo>
                <a:lnTo>
                  <a:pt x="0" y="2704401"/>
                </a:lnTo>
                <a:lnTo>
                  <a:pt x="0" y="2640901"/>
                </a:lnTo>
                <a:lnTo>
                  <a:pt x="15875" y="2640901"/>
                </a:lnTo>
                <a:lnTo>
                  <a:pt x="15875" y="2704401"/>
                </a:lnTo>
                <a:close/>
              </a:path>
              <a:path w="1149985" h="3823970">
                <a:moveTo>
                  <a:pt x="15875" y="2593276"/>
                </a:moveTo>
                <a:lnTo>
                  <a:pt x="0" y="2593276"/>
                </a:lnTo>
                <a:lnTo>
                  <a:pt x="0" y="2529776"/>
                </a:lnTo>
                <a:lnTo>
                  <a:pt x="15875" y="2529776"/>
                </a:lnTo>
                <a:lnTo>
                  <a:pt x="15875" y="2593276"/>
                </a:lnTo>
                <a:close/>
              </a:path>
              <a:path w="1149985" h="3823970">
                <a:moveTo>
                  <a:pt x="15875" y="2482151"/>
                </a:moveTo>
                <a:lnTo>
                  <a:pt x="0" y="2482151"/>
                </a:lnTo>
                <a:lnTo>
                  <a:pt x="0" y="2418651"/>
                </a:lnTo>
                <a:lnTo>
                  <a:pt x="15875" y="2418651"/>
                </a:lnTo>
                <a:lnTo>
                  <a:pt x="15875" y="2482151"/>
                </a:lnTo>
                <a:close/>
              </a:path>
              <a:path w="1149985" h="3823970">
                <a:moveTo>
                  <a:pt x="15875" y="2371026"/>
                </a:moveTo>
                <a:lnTo>
                  <a:pt x="0" y="2371026"/>
                </a:lnTo>
                <a:lnTo>
                  <a:pt x="0" y="2307526"/>
                </a:lnTo>
                <a:lnTo>
                  <a:pt x="15875" y="2307526"/>
                </a:lnTo>
                <a:lnTo>
                  <a:pt x="15875" y="2371026"/>
                </a:lnTo>
                <a:close/>
              </a:path>
              <a:path w="1149985" h="3823970">
                <a:moveTo>
                  <a:pt x="15875" y="2259901"/>
                </a:moveTo>
                <a:lnTo>
                  <a:pt x="0" y="2259901"/>
                </a:lnTo>
                <a:lnTo>
                  <a:pt x="0" y="2196401"/>
                </a:lnTo>
                <a:lnTo>
                  <a:pt x="15875" y="2196401"/>
                </a:lnTo>
                <a:lnTo>
                  <a:pt x="15875" y="2259901"/>
                </a:lnTo>
                <a:close/>
              </a:path>
              <a:path w="1149985" h="3823970">
                <a:moveTo>
                  <a:pt x="15875" y="2148776"/>
                </a:moveTo>
                <a:lnTo>
                  <a:pt x="0" y="2148776"/>
                </a:lnTo>
                <a:lnTo>
                  <a:pt x="0" y="2085276"/>
                </a:lnTo>
                <a:lnTo>
                  <a:pt x="15875" y="2085276"/>
                </a:lnTo>
                <a:lnTo>
                  <a:pt x="15875" y="2148776"/>
                </a:lnTo>
                <a:close/>
              </a:path>
              <a:path w="1149985" h="3823970">
                <a:moveTo>
                  <a:pt x="15875" y="2037651"/>
                </a:moveTo>
                <a:lnTo>
                  <a:pt x="0" y="2037651"/>
                </a:lnTo>
                <a:lnTo>
                  <a:pt x="0" y="1974151"/>
                </a:lnTo>
                <a:lnTo>
                  <a:pt x="15875" y="1974151"/>
                </a:lnTo>
                <a:lnTo>
                  <a:pt x="15875" y="2037651"/>
                </a:lnTo>
                <a:close/>
              </a:path>
              <a:path w="1149985" h="3823970">
                <a:moveTo>
                  <a:pt x="15875" y="1926526"/>
                </a:moveTo>
                <a:lnTo>
                  <a:pt x="0" y="1926526"/>
                </a:lnTo>
                <a:lnTo>
                  <a:pt x="0" y="1863026"/>
                </a:lnTo>
                <a:lnTo>
                  <a:pt x="15875" y="1863026"/>
                </a:lnTo>
                <a:lnTo>
                  <a:pt x="15875" y="1926526"/>
                </a:lnTo>
                <a:close/>
              </a:path>
              <a:path w="1149985" h="3823970">
                <a:moveTo>
                  <a:pt x="15875" y="1815401"/>
                </a:moveTo>
                <a:lnTo>
                  <a:pt x="0" y="1815401"/>
                </a:lnTo>
                <a:lnTo>
                  <a:pt x="0" y="1751901"/>
                </a:lnTo>
                <a:lnTo>
                  <a:pt x="15875" y="1751901"/>
                </a:lnTo>
                <a:lnTo>
                  <a:pt x="15875" y="1815401"/>
                </a:lnTo>
                <a:close/>
              </a:path>
              <a:path w="1149985" h="3823970">
                <a:moveTo>
                  <a:pt x="15875" y="1704276"/>
                </a:moveTo>
                <a:lnTo>
                  <a:pt x="0" y="1704276"/>
                </a:lnTo>
                <a:lnTo>
                  <a:pt x="0" y="1640776"/>
                </a:lnTo>
                <a:lnTo>
                  <a:pt x="15875" y="1640776"/>
                </a:lnTo>
                <a:lnTo>
                  <a:pt x="15875" y="1704276"/>
                </a:lnTo>
                <a:close/>
              </a:path>
              <a:path w="1149985" h="3823970">
                <a:moveTo>
                  <a:pt x="15875" y="1593151"/>
                </a:moveTo>
                <a:lnTo>
                  <a:pt x="0" y="1593151"/>
                </a:lnTo>
                <a:lnTo>
                  <a:pt x="0" y="1529651"/>
                </a:lnTo>
                <a:lnTo>
                  <a:pt x="15875" y="1529651"/>
                </a:lnTo>
                <a:lnTo>
                  <a:pt x="15875" y="1593151"/>
                </a:lnTo>
                <a:close/>
              </a:path>
              <a:path w="1149985" h="3823970">
                <a:moveTo>
                  <a:pt x="15875" y="1482026"/>
                </a:moveTo>
                <a:lnTo>
                  <a:pt x="0" y="1482026"/>
                </a:lnTo>
                <a:lnTo>
                  <a:pt x="0" y="1418526"/>
                </a:lnTo>
                <a:lnTo>
                  <a:pt x="15875" y="1418526"/>
                </a:lnTo>
                <a:lnTo>
                  <a:pt x="15875" y="1482026"/>
                </a:lnTo>
                <a:close/>
              </a:path>
              <a:path w="1149985" h="3823970">
                <a:moveTo>
                  <a:pt x="15875" y="1370901"/>
                </a:moveTo>
                <a:lnTo>
                  <a:pt x="0" y="1370901"/>
                </a:lnTo>
                <a:lnTo>
                  <a:pt x="0" y="1307401"/>
                </a:lnTo>
                <a:lnTo>
                  <a:pt x="15875" y="1307401"/>
                </a:lnTo>
                <a:lnTo>
                  <a:pt x="15875" y="1370901"/>
                </a:lnTo>
                <a:close/>
              </a:path>
              <a:path w="1149985" h="3823970">
                <a:moveTo>
                  <a:pt x="15875" y="1259776"/>
                </a:moveTo>
                <a:lnTo>
                  <a:pt x="0" y="1259776"/>
                </a:lnTo>
                <a:lnTo>
                  <a:pt x="0" y="1196276"/>
                </a:lnTo>
                <a:lnTo>
                  <a:pt x="15875" y="1196276"/>
                </a:lnTo>
                <a:lnTo>
                  <a:pt x="15875" y="1259776"/>
                </a:lnTo>
                <a:close/>
              </a:path>
              <a:path w="1149985" h="3823970">
                <a:moveTo>
                  <a:pt x="15875" y="1148651"/>
                </a:moveTo>
                <a:lnTo>
                  <a:pt x="0" y="1148651"/>
                </a:lnTo>
                <a:lnTo>
                  <a:pt x="0" y="1085151"/>
                </a:lnTo>
                <a:lnTo>
                  <a:pt x="15875" y="1085151"/>
                </a:lnTo>
                <a:lnTo>
                  <a:pt x="15875" y="1148651"/>
                </a:lnTo>
                <a:close/>
              </a:path>
              <a:path w="1149985" h="3823970">
                <a:moveTo>
                  <a:pt x="15875" y="1037526"/>
                </a:moveTo>
                <a:lnTo>
                  <a:pt x="0" y="1037526"/>
                </a:lnTo>
                <a:lnTo>
                  <a:pt x="0" y="974026"/>
                </a:lnTo>
                <a:lnTo>
                  <a:pt x="15875" y="974026"/>
                </a:lnTo>
                <a:lnTo>
                  <a:pt x="15875" y="1037526"/>
                </a:lnTo>
                <a:close/>
              </a:path>
              <a:path w="1149985" h="3823970">
                <a:moveTo>
                  <a:pt x="15875" y="926401"/>
                </a:moveTo>
                <a:lnTo>
                  <a:pt x="0" y="926401"/>
                </a:lnTo>
                <a:lnTo>
                  <a:pt x="0" y="862901"/>
                </a:lnTo>
                <a:lnTo>
                  <a:pt x="15875" y="862901"/>
                </a:lnTo>
                <a:lnTo>
                  <a:pt x="15875" y="926401"/>
                </a:lnTo>
                <a:close/>
              </a:path>
              <a:path w="1149985" h="3823970">
                <a:moveTo>
                  <a:pt x="15875" y="815276"/>
                </a:moveTo>
                <a:lnTo>
                  <a:pt x="0" y="815276"/>
                </a:lnTo>
                <a:lnTo>
                  <a:pt x="0" y="751776"/>
                </a:lnTo>
                <a:lnTo>
                  <a:pt x="15875" y="751776"/>
                </a:lnTo>
                <a:lnTo>
                  <a:pt x="15875" y="815276"/>
                </a:lnTo>
                <a:close/>
              </a:path>
              <a:path w="1149985" h="3823970">
                <a:moveTo>
                  <a:pt x="15875" y="704151"/>
                </a:moveTo>
                <a:lnTo>
                  <a:pt x="0" y="704151"/>
                </a:lnTo>
                <a:lnTo>
                  <a:pt x="0" y="640651"/>
                </a:lnTo>
                <a:lnTo>
                  <a:pt x="15875" y="640651"/>
                </a:lnTo>
                <a:lnTo>
                  <a:pt x="15875" y="704151"/>
                </a:lnTo>
                <a:close/>
              </a:path>
              <a:path w="1149985" h="3823970">
                <a:moveTo>
                  <a:pt x="15875" y="593026"/>
                </a:moveTo>
                <a:lnTo>
                  <a:pt x="0" y="593026"/>
                </a:lnTo>
                <a:lnTo>
                  <a:pt x="0" y="529526"/>
                </a:lnTo>
                <a:lnTo>
                  <a:pt x="15875" y="529526"/>
                </a:lnTo>
                <a:lnTo>
                  <a:pt x="15875" y="593026"/>
                </a:lnTo>
                <a:close/>
              </a:path>
              <a:path w="1149985" h="3823970">
                <a:moveTo>
                  <a:pt x="15875" y="481901"/>
                </a:moveTo>
                <a:lnTo>
                  <a:pt x="0" y="481901"/>
                </a:lnTo>
                <a:lnTo>
                  <a:pt x="0" y="418401"/>
                </a:lnTo>
                <a:lnTo>
                  <a:pt x="15875" y="418401"/>
                </a:lnTo>
                <a:lnTo>
                  <a:pt x="15875" y="481901"/>
                </a:lnTo>
                <a:close/>
              </a:path>
              <a:path w="1149985" h="3823970">
                <a:moveTo>
                  <a:pt x="15875" y="370776"/>
                </a:moveTo>
                <a:lnTo>
                  <a:pt x="0" y="370776"/>
                </a:lnTo>
                <a:lnTo>
                  <a:pt x="0" y="307276"/>
                </a:lnTo>
                <a:lnTo>
                  <a:pt x="15875" y="307276"/>
                </a:lnTo>
                <a:lnTo>
                  <a:pt x="15875" y="370776"/>
                </a:lnTo>
                <a:close/>
              </a:path>
              <a:path w="1149985" h="3823970">
                <a:moveTo>
                  <a:pt x="15875" y="259651"/>
                </a:moveTo>
                <a:lnTo>
                  <a:pt x="0" y="259651"/>
                </a:lnTo>
                <a:lnTo>
                  <a:pt x="0" y="196151"/>
                </a:lnTo>
                <a:lnTo>
                  <a:pt x="15875" y="196151"/>
                </a:lnTo>
                <a:lnTo>
                  <a:pt x="15875" y="259651"/>
                </a:lnTo>
                <a:close/>
              </a:path>
              <a:path w="1149985" h="3823970">
                <a:moveTo>
                  <a:pt x="15875" y="148526"/>
                </a:moveTo>
                <a:lnTo>
                  <a:pt x="0" y="148526"/>
                </a:lnTo>
                <a:lnTo>
                  <a:pt x="0" y="85026"/>
                </a:lnTo>
                <a:lnTo>
                  <a:pt x="15875" y="85026"/>
                </a:lnTo>
                <a:lnTo>
                  <a:pt x="15875" y="148526"/>
                </a:lnTo>
                <a:close/>
              </a:path>
              <a:path w="1149985" h="3823970">
                <a:moveTo>
                  <a:pt x="15875" y="37401"/>
                </a:moveTo>
                <a:lnTo>
                  <a:pt x="0" y="37401"/>
                </a:lnTo>
                <a:lnTo>
                  <a:pt x="0" y="7937"/>
                </a:lnTo>
                <a:lnTo>
                  <a:pt x="7937" y="0"/>
                </a:lnTo>
                <a:lnTo>
                  <a:pt x="41973" y="0"/>
                </a:lnTo>
                <a:lnTo>
                  <a:pt x="41973" y="7937"/>
                </a:lnTo>
                <a:lnTo>
                  <a:pt x="15875" y="7937"/>
                </a:lnTo>
                <a:lnTo>
                  <a:pt x="7937" y="15875"/>
                </a:lnTo>
                <a:lnTo>
                  <a:pt x="15875" y="15875"/>
                </a:lnTo>
                <a:lnTo>
                  <a:pt x="15875" y="37401"/>
                </a:lnTo>
                <a:close/>
              </a:path>
              <a:path w="1149985" h="3823970">
                <a:moveTo>
                  <a:pt x="15875" y="15875"/>
                </a:moveTo>
                <a:lnTo>
                  <a:pt x="7937" y="15875"/>
                </a:lnTo>
                <a:lnTo>
                  <a:pt x="15875" y="7937"/>
                </a:lnTo>
                <a:lnTo>
                  <a:pt x="15875" y="15875"/>
                </a:lnTo>
                <a:close/>
              </a:path>
              <a:path w="1149985" h="3823970">
                <a:moveTo>
                  <a:pt x="41973" y="15875"/>
                </a:moveTo>
                <a:lnTo>
                  <a:pt x="15875" y="15875"/>
                </a:lnTo>
                <a:lnTo>
                  <a:pt x="15875" y="7937"/>
                </a:lnTo>
                <a:lnTo>
                  <a:pt x="41973" y="7937"/>
                </a:lnTo>
                <a:lnTo>
                  <a:pt x="41973" y="15875"/>
                </a:lnTo>
                <a:close/>
              </a:path>
              <a:path w="1149985" h="3823970">
                <a:moveTo>
                  <a:pt x="153098" y="15875"/>
                </a:moveTo>
                <a:lnTo>
                  <a:pt x="89598" y="15875"/>
                </a:lnTo>
                <a:lnTo>
                  <a:pt x="89598" y="0"/>
                </a:lnTo>
                <a:lnTo>
                  <a:pt x="153098" y="0"/>
                </a:lnTo>
                <a:lnTo>
                  <a:pt x="153098" y="15875"/>
                </a:lnTo>
                <a:close/>
              </a:path>
              <a:path w="1149985" h="3823970">
                <a:moveTo>
                  <a:pt x="264223" y="15875"/>
                </a:moveTo>
                <a:lnTo>
                  <a:pt x="200723" y="15875"/>
                </a:lnTo>
                <a:lnTo>
                  <a:pt x="200723" y="0"/>
                </a:lnTo>
                <a:lnTo>
                  <a:pt x="264223" y="0"/>
                </a:lnTo>
                <a:lnTo>
                  <a:pt x="264223" y="15875"/>
                </a:lnTo>
                <a:close/>
              </a:path>
              <a:path w="1149985" h="3823970">
                <a:moveTo>
                  <a:pt x="375348" y="15875"/>
                </a:moveTo>
                <a:lnTo>
                  <a:pt x="311848" y="15875"/>
                </a:lnTo>
                <a:lnTo>
                  <a:pt x="311848" y="0"/>
                </a:lnTo>
                <a:lnTo>
                  <a:pt x="375348" y="0"/>
                </a:lnTo>
                <a:lnTo>
                  <a:pt x="375348" y="15875"/>
                </a:lnTo>
                <a:close/>
              </a:path>
              <a:path w="1149985" h="3823970">
                <a:moveTo>
                  <a:pt x="486473" y="15875"/>
                </a:moveTo>
                <a:lnTo>
                  <a:pt x="422973" y="15875"/>
                </a:lnTo>
                <a:lnTo>
                  <a:pt x="422973" y="0"/>
                </a:lnTo>
                <a:lnTo>
                  <a:pt x="486473" y="0"/>
                </a:lnTo>
                <a:lnTo>
                  <a:pt x="486473" y="15875"/>
                </a:lnTo>
                <a:close/>
              </a:path>
              <a:path w="1149985" h="3823970">
                <a:moveTo>
                  <a:pt x="597598" y="15875"/>
                </a:moveTo>
                <a:lnTo>
                  <a:pt x="534098" y="15875"/>
                </a:lnTo>
                <a:lnTo>
                  <a:pt x="534098" y="0"/>
                </a:lnTo>
                <a:lnTo>
                  <a:pt x="597598" y="0"/>
                </a:lnTo>
                <a:lnTo>
                  <a:pt x="597598" y="15875"/>
                </a:lnTo>
                <a:close/>
              </a:path>
              <a:path w="1149985" h="3823970">
                <a:moveTo>
                  <a:pt x="708723" y="15875"/>
                </a:moveTo>
                <a:lnTo>
                  <a:pt x="645223" y="15875"/>
                </a:lnTo>
                <a:lnTo>
                  <a:pt x="645223" y="0"/>
                </a:lnTo>
                <a:lnTo>
                  <a:pt x="708723" y="0"/>
                </a:lnTo>
                <a:lnTo>
                  <a:pt x="708723" y="15875"/>
                </a:lnTo>
                <a:close/>
              </a:path>
              <a:path w="1149985" h="3823970">
                <a:moveTo>
                  <a:pt x="819848" y="15875"/>
                </a:moveTo>
                <a:lnTo>
                  <a:pt x="756348" y="15875"/>
                </a:lnTo>
                <a:lnTo>
                  <a:pt x="756348" y="0"/>
                </a:lnTo>
                <a:lnTo>
                  <a:pt x="819848" y="0"/>
                </a:lnTo>
                <a:lnTo>
                  <a:pt x="819848" y="15875"/>
                </a:lnTo>
                <a:close/>
              </a:path>
              <a:path w="1149985" h="3823970">
                <a:moveTo>
                  <a:pt x="930973" y="15875"/>
                </a:moveTo>
                <a:lnTo>
                  <a:pt x="867473" y="15875"/>
                </a:lnTo>
                <a:lnTo>
                  <a:pt x="867473" y="0"/>
                </a:lnTo>
                <a:lnTo>
                  <a:pt x="930973" y="0"/>
                </a:lnTo>
                <a:lnTo>
                  <a:pt x="930973" y="15875"/>
                </a:lnTo>
                <a:close/>
              </a:path>
              <a:path w="1149985" h="3823970">
                <a:moveTo>
                  <a:pt x="1042098" y="15875"/>
                </a:moveTo>
                <a:lnTo>
                  <a:pt x="978598" y="15875"/>
                </a:lnTo>
                <a:lnTo>
                  <a:pt x="978598" y="0"/>
                </a:lnTo>
                <a:lnTo>
                  <a:pt x="1042098" y="0"/>
                </a:lnTo>
                <a:lnTo>
                  <a:pt x="1042098" y="15875"/>
                </a:lnTo>
                <a:close/>
              </a:path>
              <a:path w="1149985" h="3823970">
                <a:moveTo>
                  <a:pt x="1133665" y="15875"/>
                </a:moveTo>
                <a:lnTo>
                  <a:pt x="1089723" y="15875"/>
                </a:lnTo>
                <a:lnTo>
                  <a:pt x="1089723" y="0"/>
                </a:lnTo>
                <a:lnTo>
                  <a:pt x="1141603" y="0"/>
                </a:lnTo>
                <a:lnTo>
                  <a:pt x="1143660" y="279"/>
                </a:lnTo>
                <a:lnTo>
                  <a:pt x="1149540" y="7937"/>
                </a:lnTo>
                <a:lnTo>
                  <a:pt x="1133665" y="7937"/>
                </a:lnTo>
                <a:lnTo>
                  <a:pt x="1133665" y="15875"/>
                </a:lnTo>
                <a:close/>
              </a:path>
              <a:path w="1149985" h="3823970">
                <a:moveTo>
                  <a:pt x="1149540" y="19570"/>
                </a:moveTo>
                <a:lnTo>
                  <a:pt x="1133665" y="19570"/>
                </a:lnTo>
                <a:lnTo>
                  <a:pt x="1133665" y="7937"/>
                </a:lnTo>
                <a:lnTo>
                  <a:pt x="1141603" y="15875"/>
                </a:lnTo>
                <a:lnTo>
                  <a:pt x="1149540" y="15875"/>
                </a:lnTo>
                <a:lnTo>
                  <a:pt x="1149540" y="19570"/>
                </a:lnTo>
                <a:close/>
              </a:path>
              <a:path w="1149985" h="3823970">
                <a:moveTo>
                  <a:pt x="1149540" y="15875"/>
                </a:moveTo>
                <a:lnTo>
                  <a:pt x="1141603" y="15875"/>
                </a:lnTo>
                <a:lnTo>
                  <a:pt x="1133665" y="7937"/>
                </a:lnTo>
                <a:lnTo>
                  <a:pt x="1149540" y="7937"/>
                </a:lnTo>
                <a:lnTo>
                  <a:pt x="1149540" y="15875"/>
                </a:lnTo>
                <a:close/>
              </a:path>
              <a:path w="1149985" h="3823970">
                <a:moveTo>
                  <a:pt x="1149540" y="130695"/>
                </a:moveTo>
                <a:lnTo>
                  <a:pt x="1133665" y="130695"/>
                </a:lnTo>
                <a:lnTo>
                  <a:pt x="1133665" y="67195"/>
                </a:lnTo>
                <a:lnTo>
                  <a:pt x="1149540" y="67195"/>
                </a:lnTo>
                <a:lnTo>
                  <a:pt x="1149540" y="130695"/>
                </a:lnTo>
                <a:close/>
              </a:path>
              <a:path w="1149985" h="3823970">
                <a:moveTo>
                  <a:pt x="1149540" y="241820"/>
                </a:moveTo>
                <a:lnTo>
                  <a:pt x="1133665" y="241820"/>
                </a:lnTo>
                <a:lnTo>
                  <a:pt x="1133665" y="178320"/>
                </a:lnTo>
                <a:lnTo>
                  <a:pt x="1149540" y="178320"/>
                </a:lnTo>
                <a:lnTo>
                  <a:pt x="1149540" y="241820"/>
                </a:lnTo>
                <a:close/>
              </a:path>
              <a:path w="1149985" h="3823970">
                <a:moveTo>
                  <a:pt x="1149540" y="352945"/>
                </a:moveTo>
                <a:lnTo>
                  <a:pt x="1133665" y="352945"/>
                </a:lnTo>
                <a:lnTo>
                  <a:pt x="1133665" y="289445"/>
                </a:lnTo>
                <a:lnTo>
                  <a:pt x="1149540" y="289445"/>
                </a:lnTo>
                <a:lnTo>
                  <a:pt x="1149540" y="352945"/>
                </a:lnTo>
                <a:close/>
              </a:path>
              <a:path w="1149985" h="3823970">
                <a:moveTo>
                  <a:pt x="1149540" y="464070"/>
                </a:moveTo>
                <a:lnTo>
                  <a:pt x="1133665" y="464070"/>
                </a:lnTo>
                <a:lnTo>
                  <a:pt x="1133665" y="400570"/>
                </a:lnTo>
                <a:lnTo>
                  <a:pt x="1149540" y="400570"/>
                </a:lnTo>
                <a:lnTo>
                  <a:pt x="1149540" y="464070"/>
                </a:lnTo>
                <a:close/>
              </a:path>
              <a:path w="1149985" h="3823970">
                <a:moveTo>
                  <a:pt x="1149540" y="575195"/>
                </a:moveTo>
                <a:lnTo>
                  <a:pt x="1133665" y="575195"/>
                </a:lnTo>
                <a:lnTo>
                  <a:pt x="1133665" y="511695"/>
                </a:lnTo>
                <a:lnTo>
                  <a:pt x="1149540" y="511695"/>
                </a:lnTo>
                <a:lnTo>
                  <a:pt x="1149540" y="575195"/>
                </a:lnTo>
                <a:close/>
              </a:path>
              <a:path w="1149985" h="3823970">
                <a:moveTo>
                  <a:pt x="1149540" y="686320"/>
                </a:moveTo>
                <a:lnTo>
                  <a:pt x="1133665" y="686320"/>
                </a:lnTo>
                <a:lnTo>
                  <a:pt x="1133665" y="622820"/>
                </a:lnTo>
                <a:lnTo>
                  <a:pt x="1149540" y="622820"/>
                </a:lnTo>
                <a:lnTo>
                  <a:pt x="1149540" y="686320"/>
                </a:lnTo>
                <a:close/>
              </a:path>
              <a:path w="1149985" h="3823970">
                <a:moveTo>
                  <a:pt x="1149540" y="797445"/>
                </a:moveTo>
                <a:lnTo>
                  <a:pt x="1133665" y="797445"/>
                </a:lnTo>
                <a:lnTo>
                  <a:pt x="1133665" y="733945"/>
                </a:lnTo>
                <a:lnTo>
                  <a:pt x="1149540" y="733945"/>
                </a:lnTo>
                <a:lnTo>
                  <a:pt x="1149540" y="797445"/>
                </a:lnTo>
                <a:close/>
              </a:path>
              <a:path w="1149985" h="3823970">
                <a:moveTo>
                  <a:pt x="1149540" y="908570"/>
                </a:moveTo>
                <a:lnTo>
                  <a:pt x="1133665" y="908570"/>
                </a:lnTo>
                <a:lnTo>
                  <a:pt x="1133665" y="845070"/>
                </a:lnTo>
                <a:lnTo>
                  <a:pt x="1149540" y="845070"/>
                </a:lnTo>
                <a:lnTo>
                  <a:pt x="1149540" y="908570"/>
                </a:lnTo>
                <a:close/>
              </a:path>
              <a:path w="1149985" h="3823970">
                <a:moveTo>
                  <a:pt x="1149540" y="1019695"/>
                </a:moveTo>
                <a:lnTo>
                  <a:pt x="1133665" y="1019695"/>
                </a:lnTo>
                <a:lnTo>
                  <a:pt x="1133665" y="956195"/>
                </a:lnTo>
                <a:lnTo>
                  <a:pt x="1149540" y="956195"/>
                </a:lnTo>
                <a:lnTo>
                  <a:pt x="1149540" y="1019695"/>
                </a:lnTo>
                <a:close/>
              </a:path>
              <a:path w="1149985" h="3823970">
                <a:moveTo>
                  <a:pt x="1149540" y="1130820"/>
                </a:moveTo>
                <a:lnTo>
                  <a:pt x="1133665" y="1130820"/>
                </a:lnTo>
                <a:lnTo>
                  <a:pt x="1133665" y="1067320"/>
                </a:lnTo>
                <a:lnTo>
                  <a:pt x="1149540" y="1067320"/>
                </a:lnTo>
                <a:lnTo>
                  <a:pt x="1149540" y="1130820"/>
                </a:lnTo>
                <a:close/>
              </a:path>
              <a:path w="1149985" h="3823970">
                <a:moveTo>
                  <a:pt x="1149540" y="1241945"/>
                </a:moveTo>
                <a:lnTo>
                  <a:pt x="1133665" y="1241945"/>
                </a:lnTo>
                <a:lnTo>
                  <a:pt x="1133665" y="1178445"/>
                </a:lnTo>
                <a:lnTo>
                  <a:pt x="1149540" y="1178445"/>
                </a:lnTo>
                <a:lnTo>
                  <a:pt x="1149540" y="1241945"/>
                </a:lnTo>
                <a:close/>
              </a:path>
              <a:path w="1149985" h="3823970">
                <a:moveTo>
                  <a:pt x="1149540" y="1353070"/>
                </a:moveTo>
                <a:lnTo>
                  <a:pt x="1133665" y="1353070"/>
                </a:lnTo>
                <a:lnTo>
                  <a:pt x="1133665" y="1289570"/>
                </a:lnTo>
                <a:lnTo>
                  <a:pt x="1149540" y="1289570"/>
                </a:lnTo>
                <a:lnTo>
                  <a:pt x="1149540" y="1353070"/>
                </a:lnTo>
                <a:close/>
              </a:path>
              <a:path w="1149985" h="3823970">
                <a:moveTo>
                  <a:pt x="1149540" y="1464195"/>
                </a:moveTo>
                <a:lnTo>
                  <a:pt x="1133665" y="1464195"/>
                </a:lnTo>
                <a:lnTo>
                  <a:pt x="1133665" y="1400695"/>
                </a:lnTo>
                <a:lnTo>
                  <a:pt x="1149540" y="1400695"/>
                </a:lnTo>
                <a:lnTo>
                  <a:pt x="1149540" y="1464195"/>
                </a:lnTo>
                <a:close/>
              </a:path>
              <a:path w="1149985" h="3823970">
                <a:moveTo>
                  <a:pt x="1149540" y="1575320"/>
                </a:moveTo>
                <a:lnTo>
                  <a:pt x="1133665" y="1575320"/>
                </a:lnTo>
                <a:lnTo>
                  <a:pt x="1133665" y="1511820"/>
                </a:lnTo>
                <a:lnTo>
                  <a:pt x="1149540" y="1511820"/>
                </a:lnTo>
                <a:lnTo>
                  <a:pt x="1149540" y="1575320"/>
                </a:lnTo>
                <a:close/>
              </a:path>
              <a:path w="1149985" h="3823970">
                <a:moveTo>
                  <a:pt x="1149540" y="1686445"/>
                </a:moveTo>
                <a:lnTo>
                  <a:pt x="1133665" y="1686445"/>
                </a:lnTo>
                <a:lnTo>
                  <a:pt x="1133665" y="1622945"/>
                </a:lnTo>
                <a:lnTo>
                  <a:pt x="1149540" y="1622945"/>
                </a:lnTo>
                <a:lnTo>
                  <a:pt x="1149540" y="1686445"/>
                </a:lnTo>
                <a:close/>
              </a:path>
              <a:path w="1149985" h="3823970">
                <a:moveTo>
                  <a:pt x="1149540" y="1797570"/>
                </a:moveTo>
                <a:lnTo>
                  <a:pt x="1133665" y="1797570"/>
                </a:lnTo>
                <a:lnTo>
                  <a:pt x="1133665" y="1734070"/>
                </a:lnTo>
                <a:lnTo>
                  <a:pt x="1149540" y="1734070"/>
                </a:lnTo>
                <a:lnTo>
                  <a:pt x="1149540" y="1797570"/>
                </a:lnTo>
                <a:close/>
              </a:path>
              <a:path w="1149985" h="3823970">
                <a:moveTo>
                  <a:pt x="1149540" y="1908695"/>
                </a:moveTo>
                <a:lnTo>
                  <a:pt x="1133665" y="1908695"/>
                </a:lnTo>
                <a:lnTo>
                  <a:pt x="1133665" y="1845195"/>
                </a:lnTo>
                <a:lnTo>
                  <a:pt x="1149540" y="1845195"/>
                </a:lnTo>
                <a:lnTo>
                  <a:pt x="1149540" y="1908695"/>
                </a:lnTo>
                <a:close/>
              </a:path>
              <a:path w="1149985" h="3823970">
                <a:moveTo>
                  <a:pt x="1149540" y="2019820"/>
                </a:moveTo>
                <a:lnTo>
                  <a:pt x="1133665" y="2019820"/>
                </a:lnTo>
                <a:lnTo>
                  <a:pt x="1133665" y="1956320"/>
                </a:lnTo>
                <a:lnTo>
                  <a:pt x="1149540" y="1956320"/>
                </a:lnTo>
                <a:lnTo>
                  <a:pt x="1149540" y="2019820"/>
                </a:lnTo>
                <a:close/>
              </a:path>
              <a:path w="1149985" h="3823970">
                <a:moveTo>
                  <a:pt x="1149540" y="2130945"/>
                </a:moveTo>
                <a:lnTo>
                  <a:pt x="1133665" y="2130945"/>
                </a:lnTo>
                <a:lnTo>
                  <a:pt x="1133665" y="2067445"/>
                </a:lnTo>
                <a:lnTo>
                  <a:pt x="1149540" y="2067445"/>
                </a:lnTo>
                <a:lnTo>
                  <a:pt x="1149540" y="2130945"/>
                </a:lnTo>
                <a:close/>
              </a:path>
              <a:path w="1149985" h="3823970">
                <a:moveTo>
                  <a:pt x="1149540" y="2242070"/>
                </a:moveTo>
                <a:lnTo>
                  <a:pt x="1133665" y="2242070"/>
                </a:lnTo>
                <a:lnTo>
                  <a:pt x="1133665" y="2178570"/>
                </a:lnTo>
                <a:lnTo>
                  <a:pt x="1149540" y="2178570"/>
                </a:lnTo>
                <a:lnTo>
                  <a:pt x="1149540" y="2242070"/>
                </a:lnTo>
                <a:close/>
              </a:path>
              <a:path w="1149985" h="3823970">
                <a:moveTo>
                  <a:pt x="1149540" y="2353195"/>
                </a:moveTo>
                <a:lnTo>
                  <a:pt x="1133665" y="2353195"/>
                </a:lnTo>
                <a:lnTo>
                  <a:pt x="1133665" y="2289695"/>
                </a:lnTo>
                <a:lnTo>
                  <a:pt x="1149540" y="2289695"/>
                </a:lnTo>
                <a:lnTo>
                  <a:pt x="1149540" y="2353195"/>
                </a:lnTo>
                <a:close/>
              </a:path>
              <a:path w="1149985" h="3823970">
                <a:moveTo>
                  <a:pt x="1149540" y="2464320"/>
                </a:moveTo>
                <a:lnTo>
                  <a:pt x="1133665" y="2464320"/>
                </a:lnTo>
                <a:lnTo>
                  <a:pt x="1133665" y="2400820"/>
                </a:lnTo>
                <a:lnTo>
                  <a:pt x="1149540" y="2400820"/>
                </a:lnTo>
                <a:lnTo>
                  <a:pt x="1149540" y="2464320"/>
                </a:lnTo>
                <a:close/>
              </a:path>
              <a:path w="1149985" h="3823970">
                <a:moveTo>
                  <a:pt x="1149540" y="2575445"/>
                </a:moveTo>
                <a:lnTo>
                  <a:pt x="1133665" y="2575445"/>
                </a:lnTo>
                <a:lnTo>
                  <a:pt x="1133665" y="2511945"/>
                </a:lnTo>
                <a:lnTo>
                  <a:pt x="1149540" y="2511945"/>
                </a:lnTo>
                <a:lnTo>
                  <a:pt x="1149540" y="2575445"/>
                </a:lnTo>
                <a:close/>
              </a:path>
              <a:path w="1149985" h="3823970">
                <a:moveTo>
                  <a:pt x="1149540" y="2686570"/>
                </a:moveTo>
                <a:lnTo>
                  <a:pt x="1133665" y="2686570"/>
                </a:lnTo>
                <a:lnTo>
                  <a:pt x="1133665" y="2623070"/>
                </a:lnTo>
                <a:lnTo>
                  <a:pt x="1149540" y="2623070"/>
                </a:lnTo>
                <a:lnTo>
                  <a:pt x="1149540" y="2686570"/>
                </a:lnTo>
                <a:close/>
              </a:path>
              <a:path w="1149985" h="3823970">
                <a:moveTo>
                  <a:pt x="1149540" y="2797695"/>
                </a:moveTo>
                <a:lnTo>
                  <a:pt x="1133665" y="2797695"/>
                </a:lnTo>
                <a:lnTo>
                  <a:pt x="1133665" y="2734195"/>
                </a:lnTo>
                <a:lnTo>
                  <a:pt x="1149540" y="2734195"/>
                </a:lnTo>
                <a:lnTo>
                  <a:pt x="1149540" y="2797695"/>
                </a:lnTo>
                <a:close/>
              </a:path>
              <a:path w="1149985" h="3823970">
                <a:moveTo>
                  <a:pt x="1149540" y="2908820"/>
                </a:moveTo>
                <a:lnTo>
                  <a:pt x="1133665" y="2908820"/>
                </a:lnTo>
                <a:lnTo>
                  <a:pt x="1133665" y="2845320"/>
                </a:lnTo>
                <a:lnTo>
                  <a:pt x="1149540" y="2845320"/>
                </a:lnTo>
                <a:lnTo>
                  <a:pt x="1149540" y="2908820"/>
                </a:lnTo>
                <a:close/>
              </a:path>
              <a:path w="1149985" h="3823970">
                <a:moveTo>
                  <a:pt x="1149540" y="3019945"/>
                </a:moveTo>
                <a:lnTo>
                  <a:pt x="1133665" y="3019945"/>
                </a:lnTo>
                <a:lnTo>
                  <a:pt x="1133665" y="2956445"/>
                </a:lnTo>
                <a:lnTo>
                  <a:pt x="1149540" y="2956445"/>
                </a:lnTo>
                <a:lnTo>
                  <a:pt x="1149540" y="3019945"/>
                </a:lnTo>
                <a:close/>
              </a:path>
              <a:path w="1149985" h="3823970">
                <a:moveTo>
                  <a:pt x="1149540" y="3131070"/>
                </a:moveTo>
                <a:lnTo>
                  <a:pt x="1133665" y="3131070"/>
                </a:lnTo>
                <a:lnTo>
                  <a:pt x="1133665" y="3067570"/>
                </a:lnTo>
                <a:lnTo>
                  <a:pt x="1149540" y="3067570"/>
                </a:lnTo>
                <a:lnTo>
                  <a:pt x="1149540" y="3131070"/>
                </a:lnTo>
                <a:close/>
              </a:path>
              <a:path w="1149985" h="3823970">
                <a:moveTo>
                  <a:pt x="1149540" y="3242195"/>
                </a:moveTo>
                <a:lnTo>
                  <a:pt x="1133665" y="3242195"/>
                </a:lnTo>
                <a:lnTo>
                  <a:pt x="1133665" y="3178695"/>
                </a:lnTo>
                <a:lnTo>
                  <a:pt x="1149540" y="3178695"/>
                </a:lnTo>
                <a:lnTo>
                  <a:pt x="1149540" y="3242195"/>
                </a:lnTo>
                <a:close/>
              </a:path>
              <a:path w="1149985" h="3823970">
                <a:moveTo>
                  <a:pt x="1149540" y="3353320"/>
                </a:moveTo>
                <a:lnTo>
                  <a:pt x="1133665" y="3353320"/>
                </a:lnTo>
                <a:lnTo>
                  <a:pt x="1133665" y="3289820"/>
                </a:lnTo>
                <a:lnTo>
                  <a:pt x="1149540" y="3289820"/>
                </a:lnTo>
                <a:lnTo>
                  <a:pt x="1149540" y="3353320"/>
                </a:lnTo>
                <a:close/>
              </a:path>
              <a:path w="1149985" h="3823970">
                <a:moveTo>
                  <a:pt x="1149540" y="3464445"/>
                </a:moveTo>
                <a:lnTo>
                  <a:pt x="1133665" y="3464445"/>
                </a:lnTo>
                <a:lnTo>
                  <a:pt x="1133665" y="3400945"/>
                </a:lnTo>
                <a:lnTo>
                  <a:pt x="1149540" y="3400945"/>
                </a:lnTo>
                <a:lnTo>
                  <a:pt x="1149540" y="3464445"/>
                </a:lnTo>
                <a:close/>
              </a:path>
              <a:path w="1149985" h="3823970">
                <a:moveTo>
                  <a:pt x="1149540" y="3575570"/>
                </a:moveTo>
                <a:lnTo>
                  <a:pt x="1133665" y="3575570"/>
                </a:lnTo>
                <a:lnTo>
                  <a:pt x="1133665" y="3512070"/>
                </a:lnTo>
                <a:lnTo>
                  <a:pt x="1149540" y="3512070"/>
                </a:lnTo>
                <a:lnTo>
                  <a:pt x="1149540" y="3575570"/>
                </a:lnTo>
                <a:close/>
              </a:path>
              <a:path w="1149985" h="3823970">
                <a:moveTo>
                  <a:pt x="1149540" y="3686695"/>
                </a:moveTo>
                <a:lnTo>
                  <a:pt x="1133665" y="3686695"/>
                </a:lnTo>
                <a:lnTo>
                  <a:pt x="1133665" y="3623195"/>
                </a:lnTo>
                <a:lnTo>
                  <a:pt x="1149540" y="3623195"/>
                </a:lnTo>
                <a:lnTo>
                  <a:pt x="1149540" y="3686695"/>
                </a:lnTo>
                <a:close/>
              </a:path>
              <a:path w="1149985" h="3823970">
                <a:moveTo>
                  <a:pt x="1149540" y="3797820"/>
                </a:moveTo>
                <a:lnTo>
                  <a:pt x="1133665" y="3797820"/>
                </a:lnTo>
                <a:lnTo>
                  <a:pt x="1133665" y="3734320"/>
                </a:lnTo>
                <a:lnTo>
                  <a:pt x="1149540" y="3734320"/>
                </a:lnTo>
                <a:lnTo>
                  <a:pt x="1149540" y="3797820"/>
                </a:lnTo>
                <a:close/>
              </a:path>
              <a:path w="1149985" h="3823970">
                <a:moveTo>
                  <a:pt x="1111808" y="3823589"/>
                </a:moveTo>
                <a:lnTo>
                  <a:pt x="1048308" y="3823589"/>
                </a:lnTo>
                <a:lnTo>
                  <a:pt x="1048308" y="3807714"/>
                </a:lnTo>
                <a:lnTo>
                  <a:pt x="1111808" y="3807714"/>
                </a:lnTo>
                <a:lnTo>
                  <a:pt x="1111808" y="3823589"/>
                </a:lnTo>
                <a:close/>
              </a:path>
              <a:path w="1149985" h="3823970">
                <a:moveTo>
                  <a:pt x="1000683" y="3823589"/>
                </a:moveTo>
                <a:lnTo>
                  <a:pt x="937183" y="3823589"/>
                </a:lnTo>
                <a:lnTo>
                  <a:pt x="937183" y="3807714"/>
                </a:lnTo>
                <a:lnTo>
                  <a:pt x="1000683" y="3807714"/>
                </a:lnTo>
                <a:lnTo>
                  <a:pt x="1000683" y="3823589"/>
                </a:lnTo>
                <a:close/>
              </a:path>
              <a:path w="1149985" h="3823970">
                <a:moveTo>
                  <a:pt x="889558" y="3823589"/>
                </a:moveTo>
                <a:lnTo>
                  <a:pt x="826058" y="3823589"/>
                </a:lnTo>
                <a:lnTo>
                  <a:pt x="826058" y="3807714"/>
                </a:lnTo>
                <a:lnTo>
                  <a:pt x="889558" y="3807714"/>
                </a:lnTo>
                <a:lnTo>
                  <a:pt x="889558" y="3823589"/>
                </a:lnTo>
                <a:close/>
              </a:path>
              <a:path w="1149985" h="3823970">
                <a:moveTo>
                  <a:pt x="778433" y="3823589"/>
                </a:moveTo>
                <a:lnTo>
                  <a:pt x="714933" y="3823589"/>
                </a:lnTo>
                <a:lnTo>
                  <a:pt x="714933" y="3807714"/>
                </a:lnTo>
                <a:lnTo>
                  <a:pt x="778433" y="3807714"/>
                </a:lnTo>
                <a:lnTo>
                  <a:pt x="778433" y="3823589"/>
                </a:lnTo>
                <a:close/>
              </a:path>
              <a:path w="1149985" h="3823970">
                <a:moveTo>
                  <a:pt x="667308" y="3823589"/>
                </a:moveTo>
                <a:lnTo>
                  <a:pt x="603808" y="3823589"/>
                </a:lnTo>
                <a:lnTo>
                  <a:pt x="603808" y="3807714"/>
                </a:lnTo>
                <a:lnTo>
                  <a:pt x="667308" y="3807714"/>
                </a:lnTo>
                <a:lnTo>
                  <a:pt x="667308" y="3823589"/>
                </a:lnTo>
                <a:close/>
              </a:path>
              <a:path w="1149985" h="3823970">
                <a:moveTo>
                  <a:pt x="556183" y="3823589"/>
                </a:moveTo>
                <a:lnTo>
                  <a:pt x="492683" y="3823589"/>
                </a:lnTo>
                <a:lnTo>
                  <a:pt x="492683" y="3807714"/>
                </a:lnTo>
                <a:lnTo>
                  <a:pt x="556183" y="3807714"/>
                </a:lnTo>
                <a:lnTo>
                  <a:pt x="556183" y="3823589"/>
                </a:lnTo>
                <a:close/>
              </a:path>
              <a:path w="1149985" h="3823970">
                <a:moveTo>
                  <a:pt x="445058" y="3823589"/>
                </a:moveTo>
                <a:lnTo>
                  <a:pt x="381558" y="3823589"/>
                </a:lnTo>
                <a:lnTo>
                  <a:pt x="381558" y="3807714"/>
                </a:lnTo>
                <a:lnTo>
                  <a:pt x="445058" y="3807714"/>
                </a:lnTo>
                <a:lnTo>
                  <a:pt x="445058" y="3823589"/>
                </a:lnTo>
                <a:close/>
              </a:path>
              <a:path w="1149985" h="3823970">
                <a:moveTo>
                  <a:pt x="333933" y="3823589"/>
                </a:moveTo>
                <a:lnTo>
                  <a:pt x="270433" y="3823589"/>
                </a:lnTo>
                <a:lnTo>
                  <a:pt x="270433" y="3807714"/>
                </a:lnTo>
                <a:lnTo>
                  <a:pt x="333933" y="3807714"/>
                </a:lnTo>
                <a:lnTo>
                  <a:pt x="333933" y="3823589"/>
                </a:lnTo>
                <a:close/>
              </a:path>
              <a:path w="1149985" h="3823970">
                <a:moveTo>
                  <a:pt x="222808" y="3823589"/>
                </a:moveTo>
                <a:lnTo>
                  <a:pt x="159308" y="3823589"/>
                </a:lnTo>
                <a:lnTo>
                  <a:pt x="159308" y="3807714"/>
                </a:lnTo>
                <a:lnTo>
                  <a:pt x="222808" y="3807714"/>
                </a:lnTo>
                <a:lnTo>
                  <a:pt x="222808" y="3823589"/>
                </a:lnTo>
                <a:close/>
              </a:path>
              <a:path w="1149985" h="3823970">
                <a:moveTo>
                  <a:pt x="111683" y="3823589"/>
                </a:moveTo>
                <a:lnTo>
                  <a:pt x="48183" y="3823589"/>
                </a:lnTo>
                <a:lnTo>
                  <a:pt x="48183" y="3807714"/>
                </a:lnTo>
                <a:lnTo>
                  <a:pt x="111683" y="3807714"/>
                </a:lnTo>
                <a:lnTo>
                  <a:pt x="111683" y="3823589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object 32"/>
          <p:cNvSpPr/>
          <p:nvPr/>
        </p:nvSpPr>
        <p:spPr>
          <a:xfrm>
            <a:off x="2816351" y="3244595"/>
            <a:ext cx="452755" cy="242570"/>
          </a:xfrm>
          <a:custGeom>
            <a:rect l="l" t="t" r="r" b="b"/>
            <a:pathLst>
              <a:path w="452754" h="242570">
                <a:moveTo>
                  <a:pt x="0" y="0"/>
                </a:moveTo>
                <a:lnTo>
                  <a:pt x="452627" y="0"/>
                </a:lnTo>
                <a:lnTo>
                  <a:pt x="452627" y="242316"/>
                </a:lnTo>
                <a:lnTo>
                  <a:pt x="0" y="242316"/>
                </a:lnTo>
                <a:lnTo>
                  <a:pt x="0" y="0"/>
                </a:lnTo>
                <a:close/>
              </a:path>
            </a:pathLst>
          </a:custGeom>
          <a:solidFill>
            <a:srgbClr val="0087ED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object 33"/>
          <p:cNvSpPr txBox="1"/>
          <p:nvPr/>
        </p:nvSpPr>
        <p:spPr>
          <a:xfrm>
            <a:off x="2913913" y="3321862"/>
            <a:ext cx="258445" cy="13017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650" spc="5">
                <a:latin typeface="微软雅黑" panose="020b0503020204020204" charset="-122"/>
                <a:cs typeface="微软雅黑" panose="020b0503020204020204" charset="-122"/>
              </a:rPr>
              <a:t>Spar</a:t>
            </a:r>
            <a:r>
              <a:rPr sz="650" spc="10">
                <a:latin typeface="微软雅黑" panose="020b0503020204020204" charset="-122"/>
                <a:cs typeface="微软雅黑" panose="020b0503020204020204" charset="-122"/>
              </a:rPr>
              <a:t>k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4" name="object 34"/>
          <p:cNvSpPr/>
          <p:nvPr/>
        </p:nvSpPr>
        <p:spPr>
          <a:xfrm>
            <a:off x="3606965" y="3057537"/>
            <a:ext cx="1524000" cy="577850"/>
          </a:xfrm>
          <a:custGeom>
            <a:rect l="l" t="t" r="r" b="b"/>
            <a:pathLst>
              <a:path w="1524000" h="577850">
                <a:moveTo>
                  <a:pt x="7937" y="569569"/>
                </a:moveTo>
                <a:lnTo>
                  <a:pt x="0" y="569569"/>
                </a:lnTo>
                <a:lnTo>
                  <a:pt x="0" y="506069"/>
                </a:lnTo>
                <a:lnTo>
                  <a:pt x="15875" y="506069"/>
                </a:lnTo>
                <a:lnTo>
                  <a:pt x="15875" y="561632"/>
                </a:lnTo>
                <a:lnTo>
                  <a:pt x="7937" y="561632"/>
                </a:lnTo>
                <a:lnTo>
                  <a:pt x="7937" y="569569"/>
                </a:lnTo>
                <a:close/>
              </a:path>
              <a:path w="1524000" h="577850">
                <a:moveTo>
                  <a:pt x="35610" y="577507"/>
                </a:moveTo>
                <a:lnTo>
                  <a:pt x="7937" y="577507"/>
                </a:lnTo>
                <a:lnTo>
                  <a:pt x="7937" y="561632"/>
                </a:lnTo>
                <a:lnTo>
                  <a:pt x="15875" y="561632"/>
                </a:lnTo>
                <a:lnTo>
                  <a:pt x="15875" y="569569"/>
                </a:lnTo>
                <a:lnTo>
                  <a:pt x="35610" y="569569"/>
                </a:lnTo>
                <a:lnTo>
                  <a:pt x="35610" y="577507"/>
                </a:lnTo>
                <a:close/>
              </a:path>
              <a:path w="1524000" h="577850">
                <a:moveTo>
                  <a:pt x="35610" y="569569"/>
                </a:moveTo>
                <a:lnTo>
                  <a:pt x="15875" y="569569"/>
                </a:lnTo>
                <a:lnTo>
                  <a:pt x="15875" y="561632"/>
                </a:lnTo>
                <a:lnTo>
                  <a:pt x="35610" y="561632"/>
                </a:lnTo>
                <a:lnTo>
                  <a:pt x="35610" y="569569"/>
                </a:lnTo>
                <a:close/>
              </a:path>
              <a:path w="1524000" h="577850">
                <a:moveTo>
                  <a:pt x="15875" y="458444"/>
                </a:moveTo>
                <a:lnTo>
                  <a:pt x="0" y="458444"/>
                </a:lnTo>
                <a:lnTo>
                  <a:pt x="0" y="394944"/>
                </a:lnTo>
                <a:lnTo>
                  <a:pt x="15875" y="394944"/>
                </a:lnTo>
                <a:lnTo>
                  <a:pt x="15875" y="458444"/>
                </a:lnTo>
                <a:close/>
              </a:path>
              <a:path w="1524000" h="577850">
                <a:moveTo>
                  <a:pt x="15875" y="347319"/>
                </a:moveTo>
                <a:lnTo>
                  <a:pt x="0" y="347319"/>
                </a:lnTo>
                <a:lnTo>
                  <a:pt x="0" y="283819"/>
                </a:lnTo>
                <a:lnTo>
                  <a:pt x="15875" y="283819"/>
                </a:lnTo>
                <a:lnTo>
                  <a:pt x="15875" y="347319"/>
                </a:lnTo>
                <a:close/>
              </a:path>
              <a:path w="1524000" h="577850">
                <a:moveTo>
                  <a:pt x="15875" y="236194"/>
                </a:moveTo>
                <a:lnTo>
                  <a:pt x="0" y="236194"/>
                </a:lnTo>
                <a:lnTo>
                  <a:pt x="0" y="172694"/>
                </a:lnTo>
                <a:lnTo>
                  <a:pt x="15875" y="172694"/>
                </a:lnTo>
                <a:lnTo>
                  <a:pt x="15875" y="236194"/>
                </a:lnTo>
                <a:close/>
              </a:path>
              <a:path w="1524000" h="577850">
                <a:moveTo>
                  <a:pt x="15875" y="125069"/>
                </a:moveTo>
                <a:lnTo>
                  <a:pt x="0" y="125069"/>
                </a:lnTo>
                <a:lnTo>
                  <a:pt x="0" y="61569"/>
                </a:lnTo>
                <a:lnTo>
                  <a:pt x="15875" y="61569"/>
                </a:lnTo>
                <a:lnTo>
                  <a:pt x="15875" y="125069"/>
                </a:lnTo>
                <a:close/>
              </a:path>
              <a:path w="1524000" h="577850">
                <a:moveTo>
                  <a:pt x="9867" y="13944"/>
                </a:moveTo>
                <a:lnTo>
                  <a:pt x="0" y="13944"/>
                </a:lnTo>
                <a:lnTo>
                  <a:pt x="0" y="7937"/>
                </a:lnTo>
                <a:lnTo>
                  <a:pt x="7937" y="0"/>
                </a:lnTo>
                <a:lnTo>
                  <a:pt x="65443" y="0"/>
                </a:lnTo>
                <a:lnTo>
                  <a:pt x="65443" y="7937"/>
                </a:lnTo>
                <a:lnTo>
                  <a:pt x="15875" y="7937"/>
                </a:lnTo>
                <a:lnTo>
                  <a:pt x="9867" y="13944"/>
                </a:lnTo>
                <a:close/>
              </a:path>
              <a:path w="1524000" h="577850">
                <a:moveTo>
                  <a:pt x="15875" y="15875"/>
                </a:moveTo>
                <a:lnTo>
                  <a:pt x="7937" y="15875"/>
                </a:lnTo>
                <a:lnTo>
                  <a:pt x="15875" y="7937"/>
                </a:lnTo>
                <a:lnTo>
                  <a:pt x="15875" y="15875"/>
                </a:lnTo>
                <a:close/>
              </a:path>
              <a:path w="1524000" h="577850">
                <a:moveTo>
                  <a:pt x="65443" y="15875"/>
                </a:moveTo>
                <a:lnTo>
                  <a:pt x="15875" y="15875"/>
                </a:lnTo>
                <a:lnTo>
                  <a:pt x="15875" y="7937"/>
                </a:lnTo>
                <a:lnTo>
                  <a:pt x="65443" y="7937"/>
                </a:lnTo>
                <a:lnTo>
                  <a:pt x="65443" y="15875"/>
                </a:lnTo>
                <a:close/>
              </a:path>
              <a:path w="1524000" h="577850">
                <a:moveTo>
                  <a:pt x="176568" y="15875"/>
                </a:moveTo>
                <a:lnTo>
                  <a:pt x="113068" y="15875"/>
                </a:lnTo>
                <a:lnTo>
                  <a:pt x="113068" y="0"/>
                </a:lnTo>
                <a:lnTo>
                  <a:pt x="176568" y="0"/>
                </a:lnTo>
                <a:lnTo>
                  <a:pt x="176568" y="15875"/>
                </a:lnTo>
                <a:close/>
              </a:path>
              <a:path w="1524000" h="577850">
                <a:moveTo>
                  <a:pt x="287693" y="15875"/>
                </a:moveTo>
                <a:lnTo>
                  <a:pt x="224193" y="15875"/>
                </a:lnTo>
                <a:lnTo>
                  <a:pt x="224193" y="0"/>
                </a:lnTo>
                <a:lnTo>
                  <a:pt x="287693" y="0"/>
                </a:lnTo>
                <a:lnTo>
                  <a:pt x="287693" y="15875"/>
                </a:lnTo>
                <a:close/>
              </a:path>
              <a:path w="1524000" h="577850">
                <a:moveTo>
                  <a:pt x="398818" y="15875"/>
                </a:moveTo>
                <a:lnTo>
                  <a:pt x="335318" y="15875"/>
                </a:lnTo>
                <a:lnTo>
                  <a:pt x="335318" y="0"/>
                </a:lnTo>
                <a:lnTo>
                  <a:pt x="398818" y="0"/>
                </a:lnTo>
                <a:lnTo>
                  <a:pt x="398818" y="15875"/>
                </a:lnTo>
                <a:close/>
              </a:path>
              <a:path w="1524000" h="577850">
                <a:moveTo>
                  <a:pt x="509943" y="15875"/>
                </a:moveTo>
                <a:lnTo>
                  <a:pt x="446443" y="15875"/>
                </a:lnTo>
                <a:lnTo>
                  <a:pt x="446443" y="0"/>
                </a:lnTo>
                <a:lnTo>
                  <a:pt x="509943" y="0"/>
                </a:lnTo>
                <a:lnTo>
                  <a:pt x="509943" y="15875"/>
                </a:lnTo>
                <a:close/>
              </a:path>
              <a:path w="1524000" h="577850">
                <a:moveTo>
                  <a:pt x="621068" y="15875"/>
                </a:moveTo>
                <a:lnTo>
                  <a:pt x="557568" y="15875"/>
                </a:lnTo>
                <a:lnTo>
                  <a:pt x="557568" y="0"/>
                </a:lnTo>
                <a:lnTo>
                  <a:pt x="621068" y="0"/>
                </a:lnTo>
                <a:lnTo>
                  <a:pt x="621068" y="15875"/>
                </a:lnTo>
                <a:close/>
              </a:path>
              <a:path w="1524000" h="577850">
                <a:moveTo>
                  <a:pt x="732193" y="15875"/>
                </a:moveTo>
                <a:lnTo>
                  <a:pt x="668693" y="15875"/>
                </a:lnTo>
                <a:lnTo>
                  <a:pt x="668693" y="0"/>
                </a:lnTo>
                <a:lnTo>
                  <a:pt x="732193" y="0"/>
                </a:lnTo>
                <a:lnTo>
                  <a:pt x="732193" y="15875"/>
                </a:lnTo>
                <a:close/>
              </a:path>
              <a:path w="1524000" h="577850">
                <a:moveTo>
                  <a:pt x="843318" y="15875"/>
                </a:moveTo>
                <a:lnTo>
                  <a:pt x="779818" y="15875"/>
                </a:lnTo>
                <a:lnTo>
                  <a:pt x="779818" y="0"/>
                </a:lnTo>
                <a:lnTo>
                  <a:pt x="843318" y="0"/>
                </a:lnTo>
                <a:lnTo>
                  <a:pt x="843318" y="15875"/>
                </a:lnTo>
                <a:close/>
              </a:path>
              <a:path w="1524000" h="577850">
                <a:moveTo>
                  <a:pt x="954443" y="15875"/>
                </a:moveTo>
                <a:lnTo>
                  <a:pt x="890943" y="15875"/>
                </a:lnTo>
                <a:lnTo>
                  <a:pt x="890943" y="0"/>
                </a:lnTo>
                <a:lnTo>
                  <a:pt x="954443" y="0"/>
                </a:lnTo>
                <a:lnTo>
                  <a:pt x="954443" y="15875"/>
                </a:lnTo>
                <a:close/>
              </a:path>
              <a:path w="1524000" h="577850">
                <a:moveTo>
                  <a:pt x="1065568" y="15875"/>
                </a:moveTo>
                <a:lnTo>
                  <a:pt x="1002068" y="15875"/>
                </a:lnTo>
                <a:lnTo>
                  <a:pt x="1002068" y="0"/>
                </a:lnTo>
                <a:lnTo>
                  <a:pt x="1065568" y="0"/>
                </a:lnTo>
                <a:lnTo>
                  <a:pt x="1065568" y="15875"/>
                </a:lnTo>
                <a:close/>
              </a:path>
              <a:path w="1524000" h="577850">
                <a:moveTo>
                  <a:pt x="1176693" y="15875"/>
                </a:moveTo>
                <a:lnTo>
                  <a:pt x="1113193" y="15875"/>
                </a:lnTo>
                <a:lnTo>
                  <a:pt x="1113193" y="0"/>
                </a:lnTo>
                <a:lnTo>
                  <a:pt x="1176693" y="0"/>
                </a:lnTo>
                <a:lnTo>
                  <a:pt x="1176693" y="15875"/>
                </a:lnTo>
                <a:close/>
              </a:path>
              <a:path w="1524000" h="577850">
                <a:moveTo>
                  <a:pt x="1287818" y="15875"/>
                </a:moveTo>
                <a:lnTo>
                  <a:pt x="1224318" y="15875"/>
                </a:lnTo>
                <a:lnTo>
                  <a:pt x="1224318" y="0"/>
                </a:lnTo>
                <a:lnTo>
                  <a:pt x="1287818" y="0"/>
                </a:lnTo>
                <a:lnTo>
                  <a:pt x="1287818" y="15875"/>
                </a:lnTo>
                <a:close/>
              </a:path>
              <a:path w="1524000" h="577850">
                <a:moveTo>
                  <a:pt x="1398943" y="15875"/>
                </a:moveTo>
                <a:lnTo>
                  <a:pt x="1335443" y="15875"/>
                </a:lnTo>
                <a:lnTo>
                  <a:pt x="1335443" y="0"/>
                </a:lnTo>
                <a:lnTo>
                  <a:pt x="1398943" y="0"/>
                </a:lnTo>
                <a:lnTo>
                  <a:pt x="1398943" y="15875"/>
                </a:lnTo>
                <a:close/>
              </a:path>
              <a:path w="1524000" h="577850">
                <a:moveTo>
                  <a:pt x="1510068" y="15875"/>
                </a:moveTo>
                <a:lnTo>
                  <a:pt x="1446568" y="15875"/>
                </a:lnTo>
                <a:lnTo>
                  <a:pt x="1446568" y="0"/>
                </a:lnTo>
                <a:lnTo>
                  <a:pt x="1510068" y="0"/>
                </a:lnTo>
                <a:lnTo>
                  <a:pt x="1510068" y="15875"/>
                </a:lnTo>
                <a:close/>
              </a:path>
              <a:path w="1524000" h="577850">
                <a:moveTo>
                  <a:pt x="1523898" y="113169"/>
                </a:moveTo>
                <a:lnTo>
                  <a:pt x="1508023" y="113169"/>
                </a:lnTo>
                <a:lnTo>
                  <a:pt x="1508023" y="49669"/>
                </a:lnTo>
                <a:lnTo>
                  <a:pt x="1523898" y="49669"/>
                </a:lnTo>
                <a:lnTo>
                  <a:pt x="1523898" y="113169"/>
                </a:lnTo>
                <a:close/>
              </a:path>
              <a:path w="1524000" h="577850">
                <a:moveTo>
                  <a:pt x="1523898" y="224294"/>
                </a:moveTo>
                <a:lnTo>
                  <a:pt x="1508023" y="224294"/>
                </a:lnTo>
                <a:lnTo>
                  <a:pt x="1508023" y="160794"/>
                </a:lnTo>
                <a:lnTo>
                  <a:pt x="1523898" y="160794"/>
                </a:lnTo>
                <a:lnTo>
                  <a:pt x="1523898" y="224294"/>
                </a:lnTo>
                <a:close/>
              </a:path>
              <a:path w="1524000" h="577850">
                <a:moveTo>
                  <a:pt x="1523898" y="335419"/>
                </a:moveTo>
                <a:lnTo>
                  <a:pt x="1508023" y="335419"/>
                </a:lnTo>
                <a:lnTo>
                  <a:pt x="1508023" y="271919"/>
                </a:lnTo>
                <a:lnTo>
                  <a:pt x="1523898" y="271919"/>
                </a:lnTo>
                <a:lnTo>
                  <a:pt x="1523898" y="335419"/>
                </a:lnTo>
                <a:close/>
              </a:path>
              <a:path w="1524000" h="577850">
                <a:moveTo>
                  <a:pt x="1523898" y="446544"/>
                </a:moveTo>
                <a:lnTo>
                  <a:pt x="1508023" y="446544"/>
                </a:lnTo>
                <a:lnTo>
                  <a:pt x="1508023" y="383044"/>
                </a:lnTo>
                <a:lnTo>
                  <a:pt x="1523898" y="383044"/>
                </a:lnTo>
                <a:lnTo>
                  <a:pt x="1523898" y="446544"/>
                </a:lnTo>
                <a:close/>
              </a:path>
              <a:path w="1524000" h="577850">
                <a:moveTo>
                  <a:pt x="1523898" y="557669"/>
                </a:moveTo>
                <a:lnTo>
                  <a:pt x="1508023" y="557669"/>
                </a:lnTo>
                <a:lnTo>
                  <a:pt x="1508023" y="494169"/>
                </a:lnTo>
                <a:lnTo>
                  <a:pt x="1523898" y="494169"/>
                </a:lnTo>
                <a:lnTo>
                  <a:pt x="1523898" y="557669"/>
                </a:lnTo>
                <a:close/>
              </a:path>
              <a:path w="1524000" h="577850">
                <a:moveTo>
                  <a:pt x="1480235" y="577507"/>
                </a:moveTo>
                <a:lnTo>
                  <a:pt x="1416735" y="577507"/>
                </a:lnTo>
                <a:lnTo>
                  <a:pt x="1416735" y="561632"/>
                </a:lnTo>
                <a:lnTo>
                  <a:pt x="1480235" y="561632"/>
                </a:lnTo>
                <a:lnTo>
                  <a:pt x="1480235" y="577507"/>
                </a:lnTo>
                <a:close/>
              </a:path>
              <a:path w="1524000" h="577850">
                <a:moveTo>
                  <a:pt x="1369110" y="577507"/>
                </a:moveTo>
                <a:lnTo>
                  <a:pt x="1305610" y="577507"/>
                </a:lnTo>
                <a:lnTo>
                  <a:pt x="1305610" y="561632"/>
                </a:lnTo>
                <a:lnTo>
                  <a:pt x="1369110" y="561632"/>
                </a:lnTo>
                <a:lnTo>
                  <a:pt x="1369110" y="577507"/>
                </a:lnTo>
                <a:close/>
              </a:path>
              <a:path w="1524000" h="577850">
                <a:moveTo>
                  <a:pt x="1257985" y="577507"/>
                </a:moveTo>
                <a:lnTo>
                  <a:pt x="1194485" y="577507"/>
                </a:lnTo>
                <a:lnTo>
                  <a:pt x="1194485" y="561632"/>
                </a:lnTo>
                <a:lnTo>
                  <a:pt x="1257985" y="561632"/>
                </a:lnTo>
                <a:lnTo>
                  <a:pt x="1257985" y="577507"/>
                </a:lnTo>
                <a:close/>
              </a:path>
              <a:path w="1524000" h="577850">
                <a:moveTo>
                  <a:pt x="1146860" y="577507"/>
                </a:moveTo>
                <a:lnTo>
                  <a:pt x="1083360" y="577507"/>
                </a:lnTo>
                <a:lnTo>
                  <a:pt x="1083360" y="561632"/>
                </a:lnTo>
                <a:lnTo>
                  <a:pt x="1146860" y="561632"/>
                </a:lnTo>
                <a:lnTo>
                  <a:pt x="1146860" y="577507"/>
                </a:lnTo>
                <a:close/>
              </a:path>
              <a:path w="1524000" h="577850">
                <a:moveTo>
                  <a:pt x="1035735" y="577507"/>
                </a:moveTo>
                <a:lnTo>
                  <a:pt x="972235" y="577507"/>
                </a:lnTo>
                <a:lnTo>
                  <a:pt x="972235" y="561632"/>
                </a:lnTo>
                <a:lnTo>
                  <a:pt x="1035735" y="561632"/>
                </a:lnTo>
                <a:lnTo>
                  <a:pt x="1035735" y="577507"/>
                </a:lnTo>
                <a:close/>
              </a:path>
              <a:path w="1524000" h="577850">
                <a:moveTo>
                  <a:pt x="924610" y="577507"/>
                </a:moveTo>
                <a:lnTo>
                  <a:pt x="861110" y="577507"/>
                </a:lnTo>
                <a:lnTo>
                  <a:pt x="861110" y="561632"/>
                </a:lnTo>
                <a:lnTo>
                  <a:pt x="924610" y="561632"/>
                </a:lnTo>
                <a:lnTo>
                  <a:pt x="924610" y="577507"/>
                </a:lnTo>
                <a:close/>
              </a:path>
              <a:path w="1524000" h="577850">
                <a:moveTo>
                  <a:pt x="813485" y="577507"/>
                </a:moveTo>
                <a:lnTo>
                  <a:pt x="749985" y="577507"/>
                </a:lnTo>
                <a:lnTo>
                  <a:pt x="749985" y="561632"/>
                </a:lnTo>
                <a:lnTo>
                  <a:pt x="813485" y="561632"/>
                </a:lnTo>
                <a:lnTo>
                  <a:pt x="813485" y="577507"/>
                </a:lnTo>
                <a:close/>
              </a:path>
              <a:path w="1524000" h="577850">
                <a:moveTo>
                  <a:pt x="702360" y="577507"/>
                </a:moveTo>
                <a:lnTo>
                  <a:pt x="638860" y="577507"/>
                </a:lnTo>
                <a:lnTo>
                  <a:pt x="638860" y="561632"/>
                </a:lnTo>
                <a:lnTo>
                  <a:pt x="702360" y="561632"/>
                </a:lnTo>
                <a:lnTo>
                  <a:pt x="702360" y="577507"/>
                </a:lnTo>
                <a:close/>
              </a:path>
              <a:path w="1524000" h="577850">
                <a:moveTo>
                  <a:pt x="591235" y="577507"/>
                </a:moveTo>
                <a:lnTo>
                  <a:pt x="527735" y="577507"/>
                </a:lnTo>
                <a:lnTo>
                  <a:pt x="527735" y="561632"/>
                </a:lnTo>
                <a:lnTo>
                  <a:pt x="591235" y="561632"/>
                </a:lnTo>
                <a:lnTo>
                  <a:pt x="591235" y="577507"/>
                </a:lnTo>
                <a:close/>
              </a:path>
              <a:path w="1524000" h="577850">
                <a:moveTo>
                  <a:pt x="480110" y="577507"/>
                </a:moveTo>
                <a:lnTo>
                  <a:pt x="416610" y="577507"/>
                </a:lnTo>
                <a:lnTo>
                  <a:pt x="416610" y="561632"/>
                </a:lnTo>
                <a:lnTo>
                  <a:pt x="480110" y="561632"/>
                </a:lnTo>
                <a:lnTo>
                  <a:pt x="480110" y="577507"/>
                </a:lnTo>
                <a:close/>
              </a:path>
              <a:path w="1524000" h="577850">
                <a:moveTo>
                  <a:pt x="368985" y="577507"/>
                </a:moveTo>
                <a:lnTo>
                  <a:pt x="305485" y="577507"/>
                </a:lnTo>
                <a:lnTo>
                  <a:pt x="305485" y="561632"/>
                </a:lnTo>
                <a:lnTo>
                  <a:pt x="368985" y="561632"/>
                </a:lnTo>
                <a:lnTo>
                  <a:pt x="368985" y="577507"/>
                </a:lnTo>
                <a:close/>
              </a:path>
              <a:path w="1524000" h="577850">
                <a:moveTo>
                  <a:pt x="257860" y="577507"/>
                </a:moveTo>
                <a:lnTo>
                  <a:pt x="194360" y="577507"/>
                </a:lnTo>
                <a:lnTo>
                  <a:pt x="194360" y="561632"/>
                </a:lnTo>
                <a:lnTo>
                  <a:pt x="257860" y="561632"/>
                </a:lnTo>
                <a:lnTo>
                  <a:pt x="257860" y="577507"/>
                </a:lnTo>
                <a:close/>
              </a:path>
              <a:path w="1524000" h="577850">
                <a:moveTo>
                  <a:pt x="146735" y="577507"/>
                </a:moveTo>
                <a:lnTo>
                  <a:pt x="83235" y="577507"/>
                </a:lnTo>
                <a:lnTo>
                  <a:pt x="83235" y="561632"/>
                </a:lnTo>
                <a:lnTo>
                  <a:pt x="146735" y="561632"/>
                </a:lnTo>
                <a:lnTo>
                  <a:pt x="146735" y="577507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object 35"/>
          <p:cNvSpPr txBox="1"/>
          <p:nvPr/>
        </p:nvSpPr>
        <p:spPr>
          <a:xfrm>
            <a:off x="4606772" y="3095955"/>
            <a:ext cx="437515" cy="14986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15"/>
              </a:spcBef>
            </a:pPr>
            <a:r>
              <a:rPr sz="800" spc="5">
                <a:latin typeface="微软雅黑" panose="020b0503020204020204" charset="-122"/>
                <a:cs typeface="微软雅黑" panose="020b0503020204020204" charset="-122"/>
              </a:rPr>
              <a:t>代码构</a:t>
            </a:r>
            <a:r>
              <a:rPr sz="800" spc="10">
                <a:latin typeface="微软雅黑" panose="020b0503020204020204" charset="-122"/>
                <a:cs typeface="微软雅黑" panose="020b0503020204020204" charset="-122"/>
              </a:rPr>
              <a:t>建</a:t>
            </a:r>
            <a:endParaRPr sz="8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6" name="object 36"/>
          <p:cNvSpPr/>
          <p:nvPr/>
        </p:nvSpPr>
        <p:spPr>
          <a:xfrm>
            <a:off x="3675888" y="3236976"/>
            <a:ext cx="452755" cy="242570"/>
          </a:xfrm>
          <a:custGeom>
            <a:rect l="l" t="t" r="r" b="b"/>
            <a:pathLst>
              <a:path w="452754" h="242570">
                <a:moveTo>
                  <a:pt x="0" y="0"/>
                </a:moveTo>
                <a:lnTo>
                  <a:pt x="452627" y="0"/>
                </a:lnTo>
                <a:lnTo>
                  <a:pt x="452627" y="242315"/>
                </a:lnTo>
                <a:lnTo>
                  <a:pt x="0" y="242315"/>
                </a:lnTo>
                <a:lnTo>
                  <a:pt x="0" y="0"/>
                </a:lnTo>
                <a:close/>
              </a:path>
            </a:pathLst>
          </a:custGeom>
          <a:solidFill>
            <a:srgbClr val="0087ED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object 37"/>
          <p:cNvSpPr txBox="1"/>
          <p:nvPr/>
        </p:nvSpPr>
        <p:spPr>
          <a:xfrm>
            <a:off x="3803053" y="3314268"/>
            <a:ext cx="198755" cy="13017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650" spc="25">
                <a:latin typeface="微软雅黑" panose="020b0503020204020204" charset="-122"/>
                <a:cs typeface="微软雅黑" panose="020b0503020204020204" charset="-122"/>
              </a:rPr>
              <a:t>打</a:t>
            </a:r>
            <a:r>
              <a:rPr sz="650" spc="30">
                <a:latin typeface="微软雅黑" panose="020b0503020204020204" charset="-122"/>
                <a:cs typeface="微软雅黑" panose="020b0503020204020204" charset="-122"/>
              </a:rPr>
              <a:t>包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8" name="object 38"/>
          <p:cNvSpPr/>
          <p:nvPr/>
        </p:nvSpPr>
        <p:spPr>
          <a:xfrm>
            <a:off x="4210811" y="3244595"/>
            <a:ext cx="452755" cy="242570"/>
          </a:xfrm>
          <a:custGeom>
            <a:rect l="l" t="t" r="r" b="b"/>
            <a:pathLst>
              <a:path w="452754" h="242570">
                <a:moveTo>
                  <a:pt x="0" y="0"/>
                </a:moveTo>
                <a:lnTo>
                  <a:pt x="452627" y="0"/>
                </a:lnTo>
                <a:lnTo>
                  <a:pt x="452627" y="242316"/>
                </a:lnTo>
                <a:lnTo>
                  <a:pt x="0" y="242316"/>
                </a:lnTo>
                <a:lnTo>
                  <a:pt x="0" y="0"/>
                </a:lnTo>
                <a:close/>
              </a:path>
            </a:pathLst>
          </a:custGeom>
          <a:solidFill>
            <a:srgbClr val="0087ED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object 39"/>
          <p:cNvSpPr txBox="1"/>
          <p:nvPr/>
        </p:nvSpPr>
        <p:spPr>
          <a:xfrm>
            <a:off x="4337570" y="3321862"/>
            <a:ext cx="198755" cy="13017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650" spc="25">
                <a:latin typeface="微软雅黑" panose="020b0503020204020204" charset="-122"/>
                <a:cs typeface="微软雅黑" panose="020b0503020204020204" charset="-122"/>
              </a:rPr>
              <a:t>提</a:t>
            </a:r>
            <a:r>
              <a:rPr sz="650" spc="30">
                <a:latin typeface="微软雅黑" panose="020b0503020204020204" charset="-122"/>
                <a:cs typeface="微软雅黑" panose="020b0503020204020204" charset="-122"/>
              </a:rPr>
              <a:t>交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0" name="object 40"/>
          <p:cNvSpPr/>
          <p:nvPr/>
        </p:nvSpPr>
        <p:spPr>
          <a:xfrm>
            <a:off x="5250662" y="3059252"/>
            <a:ext cx="1524000" cy="575945"/>
          </a:xfrm>
          <a:custGeom>
            <a:rect l="l" t="t" r="r" b="b"/>
            <a:pathLst>
              <a:path w="1524000" h="575945">
                <a:moveTo>
                  <a:pt x="7937" y="567842"/>
                </a:moveTo>
                <a:lnTo>
                  <a:pt x="0" y="567842"/>
                </a:lnTo>
                <a:lnTo>
                  <a:pt x="0" y="504342"/>
                </a:lnTo>
                <a:lnTo>
                  <a:pt x="15875" y="504342"/>
                </a:lnTo>
                <a:lnTo>
                  <a:pt x="15875" y="559904"/>
                </a:lnTo>
                <a:lnTo>
                  <a:pt x="7937" y="559904"/>
                </a:lnTo>
                <a:lnTo>
                  <a:pt x="7937" y="567842"/>
                </a:lnTo>
                <a:close/>
              </a:path>
              <a:path w="1524000" h="575945">
                <a:moveTo>
                  <a:pt x="32169" y="575779"/>
                </a:moveTo>
                <a:lnTo>
                  <a:pt x="7937" y="575779"/>
                </a:lnTo>
                <a:lnTo>
                  <a:pt x="7937" y="559904"/>
                </a:lnTo>
                <a:lnTo>
                  <a:pt x="15875" y="559904"/>
                </a:lnTo>
                <a:lnTo>
                  <a:pt x="15875" y="567842"/>
                </a:lnTo>
                <a:lnTo>
                  <a:pt x="32169" y="567842"/>
                </a:lnTo>
                <a:lnTo>
                  <a:pt x="32169" y="575779"/>
                </a:lnTo>
                <a:close/>
              </a:path>
              <a:path w="1524000" h="575945">
                <a:moveTo>
                  <a:pt x="32169" y="567842"/>
                </a:moveTo>
                <a:lnTo>
                  <a:pt x="15875" y="567842"/>
                </a:lnTo>
                <a:lnTo>
                  <a:pt x="15875" y="559904"/>
                </a:lnTo>
                <a:lnTo>
                  <a:pt x="32169" y="559904"/>
                </a:lnTo>
                <a:lnTo>
                  <a:pt x="32169" y="567842"/>
                </a:lnTo>
                <a:close/>
              </a:path>
              <a:path w="1524000" h="575945">
                <a:moveTo>
                  <a:pt x="15875" y="456717"/>
                </a:moveTo>
                <a:lnTo>
                  <a:pt x="0" y="456717"/>
                </a:lnTo>
                <a:lnTo>
                  <a:pt x="0" y="393217"/>
                </a:lnTo>
                <a:lnTo>
                  <a:pt x="15875" y="393217"/>
                </a:lnTo>
                <a:lnTo>
                  <a:pt x="15875" y="456717"/>
                </a:lnTo>
                <a:close/>
              </a:path>
              <a:path w="1524000" h="575945">
                <a:moveTo>
                  <a:pt x="15875" y="345592"/>
                </a:moveTo>
                <a:lnTo>
                  <a:pt x="0" y="345592"/>
                </a:lnTo>
                <a:lnTo>
                  <a:pt x="0" y="282092"/>
                </a:lnTo>
                <a:lnTo>
                  <a:pt x="15875" y="282092"/>
                </a:lnTo>
                <a:lnTo>
                  <a:pt x="15875" y="345592"/>
                </a:lnTo>
                <a:close/>
              </a:path>
              <a:path w="1524000" h="575945">
                <a:moveTo>
                  <a:pt x="15875" y="234467"/>
                </a:moveTo>
                <a:lnTo>
                  <a:pt x="0" y="234467"/>
                </a:lnTo>
                <a:lnTo>
                  <a:pt x="0" y="170967"/>
                </a:lnTo>
                <a:lnTo>
                  <a:pt x="15875" y="170967"/>
                </a:lnTo>
                <a:lnTo>
                  <a:pt x="15875" y="234467"/>
                </a:lnTo>
                <a:close/>
              </a:path>
              <a:path w="1524000" h="575945">
                <a:moveTo>
                  <a:pt x="15875" y="123342"/>
                </a:moveTo>
                <a:lnTo>
                  <a:pt x="0" y="123342"/>
                </a:lnTo>
                <a:lnTo>
                  <a:pt x="0" y="59842"/>
                </a:lnTo>
                <a:lnTo>
                  <a:pt x="15875" y="59842"/>
                </a:lnTo>
                <a:lnTo>
                  <a:pt x="15875" y="123342"/>
                </a:lnTo>
                <a:close/>
              </a:path>
              <a:path w="1524000" h="575945">
                <a:moveTo>
                  <a:pt x="11595" y="12217"/>
                </a:moveTo>
                <a:lnTo>
                  <a:pt x="0" y="12217"/>
                </a:lnTo>
                <a:lnTo>
                  <a:pt x="0" y="7937"/>
                </a:lnTo>
                <a:lnTo>
                  <a:pt x="7937" y="0"/>
                </a:lnTo>
                <a:lnTo>
                  <a:pt x="67157" y="0"/>
                </a:lnTo>
                <a:lnTo>
                  <a:pt x="67157" y="7937"/>
                </a:lnTo>
                <a:lnTo>
                  <a:pt x="15875" y="7937"/>
                </a:lnTo>
                <a:lnTo>
                  <a:pt x="11595" y="12217"/>
                </a:lnTo>
                <a:close/>
              </a:path>
              <a:path w="1524000" h="575945">
                <a:moveTo>
                  <a:pt x="15875" y="15875"/>
                </a:moveTo>
                <a:lnTo>
                  <a:pt x="7937" y="15875"/>
                </a:lnTo>
                <a:lnTo>
                  <a:pt x="15875" y="7937"/>
                </a:lnTo>
                <a:lnTo>
                  <a:pt x="15875" y="15875"/>
                </a:lnTo>
                <a:close/>
              </a:path>
              <a:path w="1524000" h="575945">
                <a:moveTo>
                  <a:pt x="67157" y="15875"/>
                </a:moveTo>
                <a:lnTo>
                  <a:pt x="15875" y="15875"/>
                </a:lnTo>
                <a:lnTo>
                  <a:pt x="15875" y="7937"/>
                </a:lnTo>
                <a:lnTo>
                  <a:pt x="67157" y="7937"/>
                </a:lnTo>
                <a:lnTo>
                  <a:pt x="67157" y="15875"/>
                </a:lnTo>
                <a:close/>
              </a:path>
              <a:path w="1524000" h="575945">
                <a:moveTo>
                  <a:pt x="178282" y="15875"/>
                </a:moveTo>
                <a:lnTo>
                  <a:pt x="114782" y="15875"/>
                </a:lnTo>
                <a:lnTo>
                  <a:pt x="114782" y="0"/>
                </a:lnTo>
                <a:lnTo>
                  <a:pt x="178282" y="0"/>
                </a:lnTo>
                <a:lnTo>
                  <a:pt x="178282" y="15875"/>
                </a:lnTo>
                <a:close/>
              </a:path>
              <a:path w="1524000" h="575945">
                <a:moveTo>
                  <a:pt x="289407" y="15875"/>
                </a:moveTo>
                <a:lnTo>
                  <a:pt x="225907" y="15875"/>
                </a:lnTo>
                <a:lnTo>
                  <a:pt x="225907" y="0"/>
                </a:lnTo>
                <a:lnTo>
                  <a:pt x="289407" y="0"/>
                </a:lnTo>
                <a:lnTo>
                  <a:pt x="289407" y="15875"/>
                </a:lnTo>
                <a:close/>
              </a:path>
              <a:path w="1524000" h="575945">
                <a:moveTo>
                  <a:pt x="400532" y="15875"/>
                </a:moveTo>
                <a:lnTo>
                  <a:pt x="337032" y="15875"/>
                </a:lnTo>
                <a:lnTo>
                  <a:pt x="337032" y="0"/>
                </a:lnTo>
                <a:lnTo>
                  <a:pt x="400532" y="0"/>
                </a:lnTo>
                <a:lnTo>
                  <a:pt x="400532" y="15875"/>
                </a:lnTo>
                <a:close/>
              </a:path>
              <a:path w="1524000" h="575945">
                <a:moveTo>
                  <a:pt x="511657" y="15875"/>
                </a:moveTo>
                <a:lnTo>
                  <a:pt x="448157" y="15875"/>
                </a:lnTo>
                <a:lnTo>
                  <a:pt x="448157" y="0"/>
                </a:lnTo>
                <a:lnTo>
                  <a:pt x="511657" y="0"/>
                </a:lnTo>
                <a:lnTo>
                  <a:pt x="511657" y="15875"/>
                </a:lnTo>
                <a:close/>
              </a:path>
              <a:path w="1524000" h="575945">
                <a:moveTo>
                  <a:pt x="622782" y="15875"/>
                </a:moveTo>
                <a:lnTo>
                  <a:pt x="559282" y="15875"/>
                </a:lnTo>
                <a:lnTo>
                  <a:pt x="559282" y="0"/>
                </a:lnTo>
                <a:lnTo>
                  <a:pt x="622782" y="0"/>
                </a:lnTo>
                <a:lnTo>
                  <a:pt x="622782" y="15875"/>
                </a:lnTo>
                <a:close/>
              </a:path>
              <a:path w="1524000" h="575945">
                <a:moveTo>
                  <a:pt x="733907" y="15875"/>
                </a:moveTo>
                <a:lnTo>
                  <a:pt x="670407" y="15875"/>
                </a:lnTo>
                <a:lnTo>
                  <a:pt x="670407" y="0"/>
                </a:lnTo>
                <a:lnTo>
                  <a:pt x="733907" y="0"/>
                </a:lnTo>
                <a:lnTo>
                  <a:pt x="733907" y="15875"/>
                </a:lnTo>
                <a:close/>
              </a:path>
              <a:path w="1524000" h="575945">
                <a:moveTo>
                  <a:pt x="845032" y="15875"/>
                </a:moveTo>
                <a:lnTo>
                  <a:pt x="781532" y="15875"/>
                </a:lnTo>
                <a:lnTo>
                  <a:pt x="781532" y="0"/>
                </a:lnTo>
                <a:lnTo>
                  <a:pt x="845032" y="0"/>
                </a:lnTo>
                <a:lnTo>
                  <a:pt x="845032" y="15875"/>
                </a:lnTo>
                <a:close/>
              </a:path>
              <a:path w="1524000" h="575945">
                <a:moveTo>
                  <a:pt x="956157" y="15875"/>
                </a:moveTo>
                <a:lnTo>
                  <a:pt x="892657" y="15875"/>
                </a:lnTo>
                <a:lnTo>
                  <a:pt x="892657" y="0"/>
                </a:lnTo>
                <a:lnTo>
                  <a:pt x="956157" y="0"/>
                </a:lnTo>
                <a:lnTo>
                  <a:pt x="956157" y="15875"/>
                </a:lnTo>
                <a:close/>
              </a:path>
              <a:path w="1524000" h="575945">
                <a:moveTo>
                  <a:pt x="1067282" y="15875"/>
                </a:moveTo>
                <a:lnTo>
                  <a:pt x="1003782" y="15875"/>
                </a:lnTo>
                <a:lnTo>
                  <a:pt x="1003782" y="0"/>
                </a:lnTo>
                <a:lnTo>
                  <a:pt x="1067282" y="0"/>
                </a:lnTo>
                <a:lnTo>
                  <a:pt x="1067282" y="15875"/>
                </a:lnTo>
                <a:close/>
              </a:path>
              <a:path w="1524000" h="575945">
                <a:moveTo>
                  <a:pt x="1178407" y="15875"/>
                </a:moveTo>
                <a:lnTo>
                  <a:pt x="1114907" y="15875"/>
                </a:lnTo>
                <a:lnTo>
                  <a:pt x="1114907" y="0"/>
                </a:lnTo>
                <a:lnTo>
                  <a:pt x="1178407" y="0"/>
                </a:lnTo>
                <a:lnTo>
                  <a:pt x="1178407" y="15875"/>
                </a:lnTo>
                <a:close/>
              </a:path>
              <a:path w="1524000" h="575945">
                <a:moveTo>
                  <a:pt x="1289532" y="15875"/>
                </a:moveTo>
                <a:lnTo>
                  <a:pt x="1226032" y="15875"/>
                </a:lnTo>
                <a:lnTo>
                  <a:pt x="1226032" y="0"/>
                </a:lnTo>
                <a:lnTo>
                  <a:pt x="1289532" y="0"/>
                </a:lnTo>
                <a:lnTo>
                  <a:pt x="1289532" y="15875"/>
                </a:lnTo>
                <a:close/>
              </a:path>
              <a:path w="1524000" h="575945">
                <a:moveTo>
                  <a:pt x="1400657" y="15875"/>
                </a:moveTo>
                <a:lnTo>
                  <a:pt x="1337157" y="15875"/>
                </a:lnTo>
                <a:lnTo>
                  <a:pt x="1337157" y="0"/>
                </a:lnTo>
                <a:lnTo>
                  <a:pt x="1400657" y="0"/>
                </a:lnTo>
                <a:lnTo>
                  <a:pt x="1400657" y="15875"/>
                </a:lnTo>
                <a:close/>
              </a:path>
              <a:path w="1524000" h="575945">
                <a:moveTo>
                  <a:pt x="1511782" y="15875"/>
                </a:moveTo>
                <a:lnTo>
                  <a:pt x="1448282" y="15875"/>
                </a:lnTo>
                <a:lnTo>
                  <a:pt x="1448282" y="0"/>
                </a:lnTo>
                <a:lnTo>
                  <a:pt x="1511782" y="0"/>
                </a:lnTo>
                <a:lnTo>
                  <a:pt x="1511782" y="15875"/>
                </a:lnTo>
                <a:close/>
              </a:path>
              <a:path w="1524000" h="575945">
                <a:moveTo>
                  <a:pt x="1523898" y="114884"/>
                </a:moveTo>
                <a:lnTo>
                  <a:pt x="1508023" y="114884"/>
                </a:lnTo>
                <a:lnTo>
                  <a:pt x="1508023" y="51384"/>
                </a:lnTo>
                <a:lnTo>
                  <a:pt x="1523898" y="51384"/>
                </a:lnTo>
                <a:lnTo>
                  <a:pt x="1523898" y="114884"/>
                </a:lnTo>
                <a:close/>
              </a:path>
              <a:path w="1524000" h="575945">
                <a:moveTo>
                  <a:pt x="1523898" y="226009"/>
                </a:moveTo>
                <a:lnTo>
                  <a:pt x="1508023" y="226009"/>
                </a:lnTo>
                <a:lnTo>
                  <a:pt x="1508023" y="162509"/>
                </a:lnTo>
                <a:lnTo>
                  <a:pt x="1523898" y="162509"/>
                </a:lnTo>
                <a:lnTo>
                  <a:pt x="1523898" y="226009"/>
                </a:lnTo>
                <a:close/>
              </a:path>
              <a:path w="1524000" h="575945">
                <a:moveTo>
                  <a:pt x="1523898" y="337134"/>
                </a:moveTo>
                <a:lnTo>
                  <a:pt x="1508023" y="337134"/>
                </a:lnTo>
                <a:lnTo>
                  <a:pt x="1508023" y="273634"/>
                </a:lnTo>
                <a:lnTo>
                  <a:pt x="1523898" y="273634"/>
                </a:lnTo>
                <a:lnTo>
                  <a:pt x="1523898" y="337134"/>
                </a:lnTo>
                <a:close/>
              </a:path>
              <a:path w="1524000" h="575945">
                <a:moveTo>
                  <a:pt x="1523898" y="448259"/>
                </a:moveTo>
                <a:lnTo>
                  <a:pt x="1508023" y="448259"/>
                </a:lnTo>
                <a:lnTo>
                  <a:pt x="1508023" y="384759"/>
                </a:lnTo>
                <a:lnTo>
                  <a:pt x="1523898" y="384759"/>
                </a:lnTo>
                <a:lnTo>
                  <a:pt x="1523898" y="448259"/>
                </a:lnTo>
                <a:close/>
              </a:path>
              <a:path w="1524000" h="575945">
                <a:moveTo>
                  <a:pt x="1523898" y="559384"/>
                </a:moveTo>
                <a:lnTo>
                  <a:pt x="1508023" y="559384"/>
                </a:lnTo>
                <a:lnTo>
                  <a:pt x="1508023" y="495884"/>
                </a:lnTo>
                <a:lnTo>
                  <a:pt x="1523898" y="495884"/>
                </a:lnTo>
                <a:lnTo>
                  <a:pt x="1523898" y="559384"/>
                </a:lnTo>
                <a:close/>
              </a:path>
              <a:path w="1524000" h="575945">
                <a:moveTo>
                  <a:pt x="1476794" y="575779"/>
                </a:moveTo>
                <a:lnTo>
                  <a:pt x="1413294" y="575779"/>
                </a:lnTo>
                <a:lnTo>
                  <a:pt x="1413294" y="559904"/>
                </a:lnTo>
                <a:lnTo>
                  <a:pt x="1476794" y="559904"/>
                </a:lnTo>
                <a:lnTo>
                  <a:pt x="1476794" y="575779"/>
                </a:lnTo>
                <a:close/>
              </a:path>
              <a:path w="1524000" h="575945">
                <a:moveTo>
                  <a:pt x="1365669" y="575779"/>
                </a:moveTo>
                <a:lnTo>
                  <a:pt x="1302169" y="575779"/>
                </a:lnTo>
                <a:lnTo>
                  <a:pt x="1302169" y="559904"/>
                </a:lnTo>
                <a:lnTo>
                  <a:pt x="1365669" y="559904"/>
                </a:lnTo>
                <a:lnTo>
                  <a:pt x="1365669" y="575779"/>
                </a:lnTo>
                <a:close/>
              </a:path>
              <a:path w="1524000" h="575945">
                <a:moveTo>
                  <a:pt x="1254544" y="575779"/>
                </a:moveTo>
                <a:lnTo>
                  <a:pt x="1191044" y="575779"/>
                </a:lnTo>
                <a:lnTo>
                  <a:pt x="1191044" y="559904"/>
                </a:lnTo>
                <a:lnTo>
                  <a:pt x="1254544" y="559904"/>
                </a:lnTo>
                <a:lnTo>
                  <a:pt x="1254544" y="575779"/>
                </a:lnTo>
                <a:close/>
              </a:path>
              <a:path w="1524000" h="575945">
                <a:moveTo>
                  <a:pt x="1143419" y="575779"/>
                </a:moveTo>
                <a:lnTo>
                  <a:pt x="1079919" y="575779"/>
                </a:lnTo>
                <a:lnTo>
                  <a:pt x="1079919" y="559904"/>
                </a:lnTo>
                <a:lnTo>
                  <a:pt x="1143419" y="559904"/>
                </a:lnTo>
                <a:lnTo>
                  <a:pt x="1143419" y="575779"/>
                </a:lnTo>
                <a:close/>
              </a:path>
              <a:path w="1524000" h="575945">
                <a:moveTo>
                  <a:pt x="1032294" y="575779"/>
                </a:moveTo>
                <a:lnTo>
                  <a:pt x="968794" y="575779"/>
                </a:lnTo>
                <a:lnTo>
                  <a:pt x="968794" y="559904"/>
                </a:lnTo>
                <a:lnTo>
                  <a:pt x="1032294" y="559904"/>
                </a:lnTo>
                <a:lnTo>
                  <a:pt x="1032294" y="575779"/>
                </a:lnTo>
                <a:close/>
              </a:path>
              <a:path w="1524000" h="575945">
                <a:moveTo>
                  <a:pt x="921169" y="575779"/>
                </a:moveTo>
                <a:lnTo>
                  <a:pt x="857669" y="575779"/>
                </a:lnTo>
                <a:lnTo>
                  <a:pt x="857669" y="559904"/>
                </a:lnTo>
                <a:lnTo>
                  <a:pt x="921169" y="559904"/>
                </a:lnTo>
                <a:lnTo>
                  <a:pt x="921169" y="575779"/>
                </a:lnTo>
                <a:close/>
              </a:path>
              <a:path w="1524000" h="575945">
                <a:moveTo>
                  <a:pt x="810044" y="575779"/>
                </a:moveTo>
                <a:lnTo>
                  <a:pt x="746544" y="575779"/>
                </a:lnTo>
                <a:lnTo>
                  <a:pt x="746544" y="559904"/>
                </a:lnTo>
                <a:lnTo>
                  <a:pt x="810044" y="559904"/>
                </a:lnTo>
                <a:lnTo>
                  <a:pt x="810044" y="575779"/>
                </a:lnTo>
                <a:close/>
              </a:path>
              <a:path w="1524000" h="575945">
                <a:moveTo>
                  <a:pt x="698919" y="575779"/>
                </a:moveTo>
                <a:lnTo>
                  <a:pt x="635419" y="575779"/>
                </a:lnTo>
                <a:lnTo>
                  <a:pt x="635419" y="559904"/>
                </a:lnTo>
                <a:lnTo>
                  <a:pt x="698919" y="559904"/>
                </a:lnTo>
                <a:lnTo>
                  <a:pt x="698919" y="575779"/>
                </a:lnTo>
                <a:close/>
              </a:path>
              <a:path w="1524000" h="575945">
                <a:moveTo>
                  <a:pt x="587794" y="575779"/>
                </a:moveTo>
                <a:lnTo>
                  <a:pt x="524294" y="575779"/>
                </a:lnTo>
                <a:lnTo>
                  <a:pt x="524294" y="559904"/>
                </a:lnTo>
                <a:lnTo>
                  <a:pt x="587794" y="559904"/>
                </a:lnTo>
                <a:lnTo>
                  <a:pt x="587794" y="575779"/>
                </a:lnTo>
                <a:close/>
              </a:path>
              <a:path w="1524000" h="575945">
                <a:moveTo>
                  <a:pt x="476669" y="575779"/>
                </a:moveTo>
                <a:lnTo>
                  <a:pt x="413169" y="575779"/>
                </a:lnTo>
                <a:lnTo>
                  <a:pt x="413169" y="559904"/>
                </a:lnTo>
                <a:lnTo>
                  <a:pt x="476669" y="559904"/>
                </a:lnTo>
                <a:lnTo>
                  <a:pt x="476669" y="575779"/>
                </a:lnTo>
                <a:close/>
              </a:path>
              <a:path w="1524000" h="575945">
                <a:moveTo>
                  <a:pt x="365544" y="575779"/>
                </a:moveTo>
                <a:lnTo>
                  <a:pt x="302044" y="575779"/>
                </a:lnTo>
                <a:lnTo>
                  <a:pt x="302044" y="559904"/>
                </a:lnTo>
                <a:lnTo>
                  <a:pt x="365544" y="559904"/>
                </a:lnTo>
                <a:lnTo>
                  <a:pt x="365544" y="575779"/>
                </a:lnTo>
                <a:close/>
              </a:path>
              <a:path w="1524000" h="575945">
                <a:moveTo>
                  <a:pt x="254419" y="575779"/>
                </a:moveTo>
                <a:lnTo>
                  <a:pt x="190919" y="575779"/>
                </a:lnTo>
                <a:lnTo>
                  <a:pt x="190919" y="559904"/>
                </a:lnTo>
                <a:lnTo>
                  <a:pt x="254419" y="559904"/>
                </a:lnTo>
                <a:lnTo>
                  <a:pt x="254419" y="575779"/>
                </a:lnTo>
                <a:close/>
              </a:path>
              <a:path w="1524000" h="575945">
                <a:moveTo>
                  <a:pt x="143294" y="575779"/>
                </a:moveTo>
                <a:lnTo>
                  <a:pt x="79794" y="575779"/>
                </a:lnTo>
                <a:lnTo>
                  <a:pt x="79794" y="559904"/>
                </a:lnTo>
                <a:lnTo>
                  <a:pt x="143294" y="559904"/>
                </a:lnTo>
                <a:lnTo>
                  <a:pt x="143294" y="575779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object 41"/>
          <p:cNvSpPr txBox="1"/>
          <p:nvPr/>
        </p:nvSpPr>
        <p:spPr>
          <a:xfrm>
            <a:off x="6250470" y="3097669"/>
            <a:ext cx="437515" cy="14986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15"/>
              </a:spcBef>
            </a:pPr>
            <a:r>
              <a:rPr sz="800" spc="5">
                <a:latin typeface="微软雅黑" panose="020b0503020204020204" charset="-122"/>
                <a:cs typeface="微软雅黑" panose="020b0503020204020204" charset="-122"/>
              </a:rPr>
              <a:t>代码执</a:t>
            </a:r>
            <a:r>
              <a:rPr sz="800" spc="10">
                <a:latin typeface="微软雅黑" panose="020b0503020204020204" charset="-122"/>
                <a:cs typeface="微软雅黑" panose="020b0503020204020204" charset="-122"/>
              </a:rPr>
              <a:t>行</a:t>
            </a:r>
            <a:endParaRPr sz="8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2" name="object 42"/>
          <p:cNvSpPr/>
          <p:nvPr/>
        </p:nvSpPr>
        <p:spPr>
          <a:xfrm>
            <a:off x="5320284" y="3238500"/>
            <a:ext cx="451484" cy="314325"/>
          </a:xfrm>
          <a:custGeom>
            <a:rect l="l" t="t" r="r" b="b"/>
            <a:pathLst>
              <a:path w="451484" h="314325">
                <a:moveTo>
                  <a:pt x="0" y="0"/>
                </a:moveTo>
                <a:lnTo>
                  <a:pt x="451103" y="0"/>
                </a:lnTo>
                <a:lnTo>
                  <a:pt x="451103" y="313944"/>
                </a:lnTo>
                <a:lnTo>
                  <a:pt x="0" y="313944"/>
                </a:lnTo>
                <a:lnTo>
                  <a:pt x="0" y="0"/>
                </a:lnTo>
                <a:close/>
              </a:path>
            </a:pathLst>
          </a:custGeom>
          <a:solidFill>
            <a:srgbClr val="0087ED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object 43"/>
          <p:cNvSpPr txBox="1"/>
          <p:nvPr/>
        </p:nvSpPr>
        <p:spPr>
          <a:xfrm>
            <a:off x="5360390" y="3315982"/>
            <a:ext cx="371475" cy="233679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135"/>
              </a:spcBef>
            </a:pPr>
            <a:r>
              <a:rPr sz="650" spc="10">
                <a:latin typeface="微软雅黑" panose="020b0503020204020204" charset="-122"/>
                <a:cs typeface="微软雅黑" panose="020b0503020204020204" charset="-122"/>
              </a:rPr>
              <a:t>SQL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  <a:p>
            <a:pPr algn="ctr">
              <a:lnSpc>
                <a:spcPct val="100000"/>
              </a:lnSpc>
              <a:spcBef>
                <a:spcPts val="35"/>
              </a:spcBef>
            </a:pPr>
            <a:r>
              <a:rPr sz="650" spc="25">
                <a:latin typeface="微软雅黑" panose="020b0503020204020204" charset="-122"/>
                <a:cs typeface="微软雅黑" panose="020b0503020204020204" charset="-122"/>
              </a:rPr>
              <a:t>节点执</a:t>
            </a:r>
            <a:r>
              <a:rPr sz="650" spc="30">
                <a:latin typeface="微软雅黑" panose="020b0503020204020204" charset="-122"/>
                <a:cs typeface="微软雅黑" panose="020b0503020204020204" charset="-122"/>
              </a:rPr>
              <a:t>行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object 44"/>
          <p:cNvSpPr/>
          <p:nvPr/>
        </p:nvSpPr>
        <p:spPr>
          <a:xfrm>
            <a:off x="5853684" y="3246120"/>
            <a:ext cx="452755" cy="300355"/>
          </a:xfrm>
          <a:custGeom>
            <a:rect l="l" t="t" r="r" b="b"/>
            <a:pathLst>
              <a:path w="452754" h="300354">
                <a:moveTo>
                  <a:pt x="0" y="0"/>
                </a:moveTo>
                <a:lnTo>
                  <a:pt x="452627" y="0"/>
                </a:lnTo>
                <a:lnTo>
                  <a:pt x="452627" y="300228"/>
                </a:lnTo>
                <a:lnTo>
                  <a:pt x="0" y="300228"/>
                </a:lnTo>
                <a:lnTo>
                  <a:pt x="0" y="0"/>
                </a:lnTo>
                <a:close/>
              </a:path>
            </a:pathLst>
          </a:custGeom>
          <a:solidFill>
            <a:srgbClr val="0087ED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object 45"/>
          <p:cNvSpPr txBox="1"/>
          <p:nvPr/>
        </p:nvSpPr>
        <p:spPr>
          <a:xfrm>
            <a:off x="5894908" y="3323577"/>
            <a:ext cx="371475" cy="2336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 indent="56515">
              <a:lnSpc>
                <a:spcPct val="105000"/>
              </a:lnSpc>
              <a:spcBef>
                <a:spcPts val="100"/>
              </a:spcBef>
            </a:pPr>
            <a:r>
              <a:rPr sz="650" spc="5">
                <a:latin typeface="微软雅黑" panose="020b0503020204020204" charset="-122"/>
                <a:cs typeface="微软雅黑" panose="020b0503020204020204" charset="-122"/>
              </a:rPr>
              <a:t>Spark  </a:t>
            </a:r>
            <a:r>
              <a:rPr sz="650" spc="25">
                <a:latin typeface="微软雅黑" panose="020b0503020204020204" charset="-122"/>
                <a:cs typeface="微软雅黑" panose="020b0503020204020204" charset="-122"/>
              </a:rPr>
              <a:t>节点执</a:t>
            </a:r>
            <a:r>
              <a:rPr sz="650" spc="30">
                <a:latin typeface="微软雅黑" panose="020b0503020204020204" charset="-122"/>
                <a:cs typeface="微软雅黑" panose="020b0503020204020204" charset="-122"/>
              </a:rPr>
              <a:t>行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6" name="object 46"/>
          <p:cNvSpPr/>
          <p:nvPr/>
        </p:nvSpPr>
        <p:spPr>
          <a:xfrm>
            <a:off x="2209177" y="3836327"/>
            <a:ext cx="4565650" cy="840105"/>
          </a:xfrm>
          <a:custGeom>
            <a:rect l="l" t="t" r="r" b="b"/>
            <a:pathLst>
              <a:path w="4565650" h="840103">
                <a:moveTo>
                  <a:pt x="15875" y="832040"/>
                </a:moveTo>
                <a:lnTo>
                  <a:pt x="0" y="832040"/>
                </a:lnTo>
                <a:lnTo>
                  <a:pt x="0" y="768540"/>
                </a:lnTo>
                <a:lnTo>
                  <a:pt x="15875" y="768540"/>
                </a:lnTo>
                <a:lnTo>
                  <a:pt x="15875" y="832040"/>
                </a:lnTo>
                <a:close/>
              </a:path>
              <a:path w="4565650" h="840103">
                <a:moveTo>
                  <a:pt x="15875" y="720915"/>
                </a:moveTo>
                <a:lnTo>
                  <a:pt x="0" y="720915"/>
                </a:lnTo>
                <a:lnTo>
                  <a:pt x="0" y="657415"/>
                </a:lnTo>
                <a:lnTo>
                  <a:pt x="15875" y="657415"/>
                </a:lnTo>
                <a:lnTo>
                  <a:pt x="15875" y="720915"/>
                </a:lnTo>
                <a:close/>
              </a:path>
              <a:path w="4565650" h="840103">
                <a:moveTo>
                  <a:pt x="15875" y="609790"/>
                </a:moveTo>
                <a:lnTo>
                  <a:pt x="0" y="609790"/>
                </a:lnTo>
                <a:lnTo>
                  <a:pt x="0" y="546290"/>
                </a:lnTo>
                <a:lnTo>
                  <a:pt x="15875" y="546290"/>
                </a:lnTo>
                <a:lnTo>
                  <a:pt x="15875" y="609790"/>
                </a:lnTo>
                <a:close/>
              </a:path>
              <a:path w="4565650" h="840103">
                <a:moveTo>
                  <a:pt x="15875" y="498665"/>
                </a:moveTo>
                <a:lnTo>
                  <a:pt x="0" y="498665"/>
                </a:lnTo>
                <a:lnTo>
                  <a:pt x="0" y="435165"/>
                </a:lnTo>
                <a:lnTo>
                  <a:pt x="15875" y="435165"/>
                </a:lnTo>
                <a:lnTo>
                  <a:pt x="15875" y="498665"/>
                </a:lnTo>
                <a:close/>
              </a:path>
              <a:path w="4565650" h="840103">
                <a:moveTo>
                  <a:pt x="15875" y="387540"/>
                </a:moveTo>
                <a:lnTo>
                  <a:pt x="0" y="387540"/>
                </a:lnTo>
                <a:lnTo>
                  <a:pt x="0" y="324040"/>
                </a:lnTo>
                <a:lnTo>
                  <a:pt x="15875" y="324040"/>
                </a:lnTo>
                <a:lnTo>
                  <a:pt x="15875" y="387540"/>
                </a:lnTo>
                <a:close/>
              </a:path>
              <a:path w="4565650" h="840103">
                <a:moveTo>
                  <a:pt x="15875" y="276415"/>
                </a:moveTo>
                <a:lnTo>
                  <a:pt x="0" y="276415"/>
                </a:lnTo>
                <a:lnTo>
                  <a:pt x="0" y="212915"/>
                </a:lnTo>
                <a:lnTo>
                  <a:pt x="15875" y="212915"/>
                </a:lnTo>
                <a:lnTo>
                  <a:pt x="15875" y="276415"/>
                </a:lnTo>
                <a:close/>
              </a:path>
              <a:path w="4565650" h="840103">
                <a:moveTo>
                  <a:pt x="15875" y="165290"/>
                </a:moveTo>
                <a:lnTo>
                  <a:pt x="0" y="165290"/>
                </a:lnTo>
                <a:lnTo>
                  <a:pt x="0" y="101790"/>
                </a:lnTo>
                <a:lnTo>
                  <a:pt x="15875" y="101790"/>
                </a:lnTo>
                <a:lnTo>
                  <a:pt x="15875" y="165290"/>
                </a:lnTo>
                <a:close/>
              </a:path>
              <a:path w="4565650" h="840103">
                <a:moveTo>
                  <a:pt x="15875" y="54165"/>
                </a:moveTo>
                <a:lnTo>
                  <a:pt x="0" y="54165"/>
                </a:lnTo>
                <a:lnTo>
                  <a:pt x="0" y="7937"/>
                </a:lnTo>
                <a:lnTo>
                  <a:pt x="7937" y="0"/>
                </a:lnTo>
                <a:lnTo>
                  <a:pt x="25222" y="0"/>
                </a:lnTo>
                <a:lnTo>
                  <a:pt x="25222" y="7937"/>
                </a:lnTo>
                <a:lnTo>
                  <a:pt x="15875" y="7937"/>
                </a:lnTo>
                <a:lnTo>
                  <a:pt x="7937" y="15875"/>
                </a:lnTo>
                <a:lnTo>
                  <a:pt x="15875" y="15875"/>
                </a:lnTo>
                <a:lnTo>
                  <a:pt x="15875" y="54165"/>
                </a:lnTo>
                <a:close/>
              </a:path>
              <a:path w="4565650" h="840103">
                <a:moveTo>
                  <a:pt x="15875" y="15875"/>
                </a:moveTo>
                <a:lnTo>
                  <a:pt x="7937" y="15875"/>
                </a:lnTo>
                <a:lnTo>
                  <a:pt x="15875" y="7937"/>
                </a:lnTo>
                <a:lnTo>
                  <a:pt x="15875" y="15875"/>
                </a:lnTo>
                <a:close/>
              </a:path>
              <a:path w="4565650" h="840103">
                <a:moveTo>
                  <a:pt x="25222" y="15875"/>
                </a:moveTo>
                <a:lnTo>
                  <a:pt x="15875" y="15875"/>
                </a:lnTo>
                <a:lnTo>
                  <a:pt x="15875" y="7937"/>
                </a:lnTo>
                <a:lnTo>
                  <a:pt x="25222" y="7937"/>
                </a:lnTo>
                <a:lnTo>
                  <a:pt x="25222" y="15875"/>
                </a:lnTo>
                <a:close/>
              </a:path>
              <a:path w="4565650" h="840103">
                <a:moveTo>
                  <a:pt x="136347" y="15875"/>
                </a:moveTo>
                <a:lnTo>
                  <a:pt x="72847" y="15875"/>
                </a:lnTo>
                <a:lnTo>
                  <a:pt x="72847" y="0"/>
                </a:lnTo>
                <a:lnTo>
                  <a:pt x="136347" y="0"/>
                </a:lnTo>
                <a:lnTo>
                  <a:pt x="136347" y="15875"/>
                </a:lnTo>
                <a:close/>
              </a:path>
              <a:path w="4565650" h="840103">
                <a:moveTo>
                  <a:pt x="247472" y="15875"/>
                </a:moveTo>
                <a:lnTo>
                  <a:pt x="183972" y="15875"/>
                </a:lnTo>
                <a:lnTo>
                  <a:pt x="183972" y="0"/>
                </a:lnTo>
                <a:lnTo>
                  <a:pt x="247472" y="0"/>
                </a:lnTo>
                <a:lnTo>
                  <a:pt x="247472" y="15875"/>
                </a:lnTo>
                <a:close/>
              </a:path>
              <a:path w="4565650" h="840103">
                <a:moveTo>
                  <a:pt x="358597" y="15875"/>
                </a:moveTo>
                <a:lnTo>
                  <a:pt x="295097" y="15875"/>
                </a:lnTo>
                <a:lnTo>
                  <a:pt x="295097" y="0"/>
                </a:lnTo>
                <a:lnTo>
                  <a:pt x="358597" y="0"/>
                </a:lnTo>
                <a:lnTo>
                  <a:pt x="358597" y="15875"/>
                </a:lnTo>
                <a:close/>
              </a:path>
              <a:path w="4565650" h="840103">
                <a:moveTo>
                  <a:pt x="469722" y="15875"/>
                </a:moveTo>
                <a:lnTo>
                  <a:pt x="406222" y="15875"/>
                </a:lnTo>
                <a:lnTo>
                  <a:pt x="406222" y="0"/>
                </a:lnTo>
                <a:lnTo>
                  <a:pt x="469722" y="0"/>
                </a:lnTo>
                <a:lnTo>
                  <a:pt x="469722" y="15875"/>
                </a:lnTo>
                <a:close/>
              </a:path>
              <a:path w="4565650" h="840103">
                <a:moveTo>
                  <a:pt x="580847" y="15875"/>
                </a:moveTo>
                <a:lnTo>
                  <a:pt x="517347" y="15875"/>
                </a:lnTo>
                <a:lnTo>
                  <a:pt x="517347" y="0"/>
                </a:lnTo>
                <a:lnTo>
                  <a:pt x="580847" y="0"/>
                </a:lnTo>
                <a:lnTo>
                  <a:pt x="580847" y="15875"/>
                </a:lnTo>
                <a:close/>
              </a:path>
              <a:path w="4565650" h="840103">
                <a:moveTo>
                  <a:pt x="691972" y="15875"/>
                </a:moveTo>
                <a:lnTo>
                  <a:pt x="628472" y="15875"/>
                </a:lnTo>
                <a:lnTo>
                  <a:pt x="628472" y="0"/>
                </a:lnTo>
                <a:lnTo>
                  <a:pt x="691972" y="0"/>
                </a:lnTo>
                <a:lnTo>
                  <a:pt x="691972" y="15875"/>
                </a:lnTo>
                <a:close/>
              </a:path>
              <a:path w="4565650" h="840103">
                <a:moveTo>
                  <a:pt x="803097" y="15875"/>
                </a:moveTo>
                <a:lnTo>
                  <a:pt x="739597" y="15875"/>
                </a:lnTo>
                <a:lnTo>
                  <a:pt x="739597" y="0"/>
                </a:lnTo>
                <a:lnTo>
                  <a:pt x="803097" y="0"/>
                </a:lnTo>
                <a:lnTo>
                  <a:pt x="803097" y="15875"/>
                </a:lnTo>
                <a:close/>
              </a:path>
              <a:path w="4565650" h="840103">
                <a:moveTo>
                  <a:pt x="914222" y="15875"/>
                </a:moveTo>
                <a:lnTo>
                  <a:pt x="850722" y="15875"/>
                </a:lnTo>
                <a:lnTo>
                  <a:pt x="850722" y="0"/>
                </a:lnTo>
                <a:lnTo>
                  <a:pt x="914222" y="0"/>
                </a:lnTo>
                <a:lnTo>
                  <a:pt x="914222" y="15875"/>
                </a:lnTo>
                <a:close/>
              </a:path>
              <a:path w="4565650" h="840103">
                <a:moveTo>
                  <a:pt x="1025347" y="15875"/>
                </a:moveTo>
                <a:lnTo>
                  <a:pt x="961847" y="15875"/>
                </a:lnTo>
                <a:lnTo>
                  <a:pt x="961847" y="0"/>
                </a:lnTo>
                <a:lnTo>
                  <a:pt x="1025347" y="0"/>
                </a:lnTo>
                <a:lnTo>
                  <a:pt x="1025347" y="15875"/>
                </a:lnTo>
                <a:close/>
              </a:path>
              <a:path w="4565650" h="840103">
                <a:moveTo>
                  <a:pt x="1136472" y="15875"/>
                </a:moveTo>
                <a:lnTo>
                  <a:pt x="1072972" y="15875"/>
                </a:lnTo>
                <a:lnTo>
                  <a:pt x="1072972" y="0"/>
                </a:lnTo>
                <a:lnTo>
                  <a:pt x="1136472" y="0"/>
                </a:lnTo>
                <a:lnTo>
                  <a:pt x="1136472" y="15875"/>
                </a:lnTo>
                <a:close/>
              </a:path>
              <a:path w="4565650" h="840103">
                <a:moveTo>
                  <a:pt x="1247597" y="15875"/>
                </a:moveTo>
                <a:lnTo>
                  <a:pt x="1184097" y="15875"/>
                </a:lnTo>
                <a:lnTo>
                  <a:pt x="1184097" y="0"/>
                </a:lnTo>
                <a:lnTo>
                  <a:pt x="1247597" y="0"/>
                </a:lnTo>
                <a:lnTo>
                  <a:pt x="1247597" y="15875"/>
                </a:lnTo>
                <a:close/>
              </a:path>
              <a:path w="4565650" h="840103">
                <a:moveTo>
                  <a:pt x="1358722" y="15875"/>
                </a:moveTo>
                <a:lnTo>
                  <a:pt x="1295222" y="15875"/>
                </a:lnTo>
                <a:lnTo>
                  <a:pt x="1295222" y="0"/>
                </a:lnTo>
                <a:lnTo>
                  <a:pt x="1358722" y="0"/>
                </a:lnTo>
                <a:lnTo>
                  <a:pt x="1358722" y="15875"/>
                </a:lnTo>
                <a:close/>
              </a:path>
              <a:path w="4565650" h="840103">
                <a:moveTo>
                  <a:pt x="1469847" y="15875"/>
                </a:moveTo>
                <a:lnTo>
                  <a:pt x="1406347" y="15875"/>
                </a:lnTo>
                <a:lnTo>
                  <a:pt x="1406347" y="0"/>
                </a:lnTo>
                <a:lnTo>
                  <a:pt x="1469847" y="0"/>
                </a:lnTo>
                <a:lnTo>
                  <a:pt x="1469847" y="15875"/>
                </a:lnTo>
                <a:close/>
              </a:path>
              <a:path w="4565650" h="840103">
                <a:moveTo>
                  <a:pt x="1580972" y="15875"/>
                </a:moveTo>
                <a:lnTo>
                  <a:pt x="1517472" y="15875"/>
                </a:lnTo>
                <a:lnTo>
                  <a:pt x="1517472" y="0"/>
                </a:lnTo>
                <a:lnTo>
                  <a:pt x="1580972" y="0"/>
                </a:lnTo>
                <a:lnTo>
                  <a:pt x="1580972" y="15875"/>
                </a:lnTo>
                <a:close/>
              </a:path>
              <a:path w="4565650" h="840103">
                <a:moveTo>
                  <a:pt x="1692097" y="15875"/>
                </a:moveTo>
                <a:lnTo>
                  <a:pt x="1628597" y="15875"/>
                </a:lnTo>
                <a:lnTo>
                  <a:pt x="1628597" y="0"/>
                </a:lnTo>
                <a:lnTo>
                  <a:pt x="1692097" y="0"/>
                </a:lnTo>
                <a:lnTo>
                  <a:pt x="1692097" y="15875"/>
                </a:lnTo>
                <a:close/>
              </a:path>
              <a:path w="4565650" h="840103">
                <a:moveTo>
                  <a:pt x="1803222" y="15875"/>
                </a:moveTo>
                <a:lnTo>
                  <a:pt x="1739722" y="15875"/>
                </a:lnTo>
                <a:lnTo>
                  <a:pt x="1739722" y="0"/>
                </a:lnTo>
                <a:lnTo>
                  <a:pt x="1803222" y="0"/>
                </a:lnTo>
                <a:lnTo>
                  <a:pt x="1803222" y="15875"/>
                </a:lnTo>
                <a:close/>
              </a:path>
              <a:path w="4565650" h="840103">
                <a:moveTo>
                  <a:pt x="1914347" y="15875"/>
                </a:moveTo>
                <a:lnTo>
                  <a:pt x="1850847" y="15875"/>
                </a:lnTo>
                <a:lnTo>
                  <a:pt x="1850847" y="0"/>
                </a:lnTo>
                <a:lnTo>
                  <a:pt x="1914347" y="0"/>
                </a:lnTo>
                <a:lnTo>
                  <a:pt x="1914347" y="15875"/>
                </a:lnTo>
                <a:close/>
              </a:path>
              <a:path w="4565650" h="840103">
                <a:moveTo>
                  <a:pt x="2025472" y="15875"/>
                </a:moveTo>
                <a:lnTo>
                  <a:pt x="1961972" y="15875"/>
                </a:lnTo>
                <a:lnTo>
                  <a:pt x="1961972" y="0"/>
                </a:lnTo>
                <a:lnTo>
                  <a:pt x="2025472" y="0"/>
                </a:lnTo>
                <a:lnTo>
                  <a:pt x="2025472" y="15875"/>
                </a:lnTo>
                <a:close/>
              </a:path>
              <a:path w="4565650" h="840103">
                <a:moveTo>
                  <a:pt x="2136597" y="15875"/>
                </a:moveTo>
                <a:lnTo>
                  <a:pt x="2073097" y="15875"/>
                </a:lnTo>
                <a:lnTo>
                  <a:pt x="2073097" y="0"/>
                </a:lnTo>
                <a:lnTo>
                  <a:pt x="2136597" y="0"/>
                </a:lnTo>
                <a:lnTo>
                  <a:pt x="2136597" y="15875"/>
                </a:lnTo>
                <a:close/>
              </a:path>
              <a:path w="4565650" h="840103">
                <a:moveTo>
                  <a:pt x="2247722" y="15875"/>
                </a:moveTo>
                <a:lnTo>
                  <a:pt x="2184222" y="15875"/>
                </a:lnTo>
                <a:lnTo>
                  <a:pt x="2184222" y="0"/>
                </a:lnTo>
                <a:lnTo>
                  <a:pt x="2247722" y="0"/>
                </a:lnTo>
                <a:lnTo>
                  <a:pt x="2247722" y="15875"/>
                </a:lnTo>
                <a:close/>
              </a:path>
              <a:path w="4565650" h="840103">
                <a:moveTo>
                  <a:pt x="2358847" y="15875"/>
                </a:moveTo>
                <a:lnTo>
                  <a:pt x="2295347" y="15875"/>
                </a:lnTo>
                <a:lnTo>
                  <a:pt x="2295347" y="0"/>
                </a:lnTo>
                <a:lnTo>
                  <a:pt x="2358847" y="0"/>
                </a:lnTo>
                <a:lnTo>
                  <a:pt x="2358847" y="15875"/>
                </a:lnTo>
                <a:close/>
              </a:path>
              <a:path w="4565650" h="840103">
                <a:moveTo>
                  <a:pt x="2469972" y="15875"/>
                </a:moveTo>
                <a:lnTo>
                  <a:pt x="2406472" y="15875"/>
                </a:lnTo>
                <a:lnTo>
                  <a:pt x="2406472" y="0"/>
                </a:lnTo>
                <a:lnTo>
                  <a:pt x="2469972" y="0"/>
                </a:lnTo>
                <a:lnTo>
                  <a:pt x="2469972" y="15875"/>
                </a:lnTo>
                <a:close/>
              </a:path>
              <a:path w="4565650" h="840103">
                <a:moveTo>
                  <a:pt x="2581097" y="15875"/>
                </a:moveTo>
                <a:lnTo>
                  <a:pt x="2517597" y="15875"/>
                </a:lnTo>
                <a:lnTo>
                  <a:pt x="2517597" y="0"/>
                </a:lnTo>
                <a:lnTo>
                  <a:pt x="2581097" y="0"/>
                </a:lnTo>
                <a:lnTo>
                  <a:pt x="2581097" y="15875"/>
                </a:lnTo>
                <a:close/>
              </a:path>
              <a:path w="4565650" h="840103">
                <a:moveTo>
                  <a:pt x="2692222" y="15875"/>
                </a:moveTo>
                <a:lnTo>
                  <a:pt x="2628722" y="15875"/>
                </a:lnTo>
                <a:lnTo>
                  <a:pt x="2628722" y="0"/>
                </a:lnTo>
                <a:lnTo>
                  <a:pt x="2692222" y="0"/>
                </a:lnTo>
                <a:lnTo>
                  <a:pt x="2692222" y="15875"/>
                </a:lnTo>
                <a:close/>
              </a:path>
              <a:path w="4565650" h="840103">
                <a:moveTo>
                  <a:pt x="2803347" y="15875"/>
                </a:moveTo>
                <a:lnTo>
                  <a:pt x="2739847" y="15875"/>
                </a:lnTo>
                <a:lnTo>
                  <a:pt x="2739847" y="0"/>
                </a:lnTo>
                <a:lnTo>
                  <a:pt x="2803347" y="0"/>
                </a:lnTo>
                <a:lnTo>
                  <a:pt x="2803347" y="15875"/>
                </a:lnTo>
                <a:close/>
              </a:path>
              <a:path w="4565650" h="840103">
                <a:moveTo>
                  <a:pt x="2914472" y="15875"/>
                </a:moveTo>
                <a:lnTo>
                  <a:pt x="2850972" y="15875"/>
                </a:lnTo>
                <a:lnTo>
                  <a:pt x="2850972" y="0"/>
                </a:lnTo>
                <a:lnTo>
                  <a:pt x="2914472" y="0"/>
                </a:lnTo>
                <a:lnTo>
                  <a:pt x="2914472" y="15875"/>
                </a:lnTo>
                <a:close/>
              </a:path>
              <a:path w="4565650" h="840103">
                <a:moveTo>
                  <a:pt x="3025597" y="15875"/>
                </a:moveTo>
                <a:lnTo>
                  <a:pt x="2962097" y="15875"/>
                </a:lnTo>
                <a:lnTo>
                  <a:pt x="2962097" y="0"/>
                </a:lnTo>
                <a:lnTo>
                  <a:pt x="3025597" y="0"/>
                </a:lnTo>
                <a:lnTo>
                  <a:pt x="3025597" y="15875"/>
                </a:lnTo>
                <a:close/>
              </a:path>
              <a:path w="4565650" h="840103">
                <a:moveTo>
                  <a:pt x="3136722" y="15875"/>
                </a:moveTo>
                <a:lnTo>
                  <a:pt x="3073222" y="15875"/>
                </a:lnTo>
                <a:lnTo>
                  <a:pt x="3073222" y="0"/>
                </a:lnTo>
                <a:lnTo>
                  <a:pt x="3136722" y="0"/>
                </a:lnTo>
                <a:lnTo>
                  <a:pt x="3136722" y="15875"/>
                </a:lnTo>
                <a:close/>
              </a:path>
              <a:path w="4565650" h="840103">
                <a:moveTo>
                  <a:pt x="3247847" y="15875"/>
                </a:moveTo>
                <a:lnTo>
                  <a:pt x="3184347" y="15875"/>
                </a:lnTo>
                <a:lnTo>
                  <a:pt x="3184347" y="0"/>
                </a:lnTo>
                <a:lnTo>
                  <a:pt x="3247847" y="0"/>
                </a:lnTo>
                <a:lnTo>
                  <a:pt x="3247847" y="15875"/>
                </a:lnTo>
                <a:close/>
              </a:path>
              <a:path w="4565650" h="840103">
                <a:moveTo>
                  <a:pt x="3358972" y="15875"/>
                </a:moveTo>
                <a:lnTo>
                  <a:pt x="3295472" y="15875"/>
                </a:lnTo>
                <a:lnTo>
                  <a:pt x="3295472" y="0"/>
                </a:lnTo>
                <a:lnTo>
                  <a:pt x="3358972" y="0"/>
                </a:lnTo>
                <a:lnTo>
                  <a:pt x="3358972" y="15875"/>
                </a:lnTo>
                <a:close/>
              </a:path>
              <a:path w="4565650" h="840103">
                <a:moveTo>
                  <a:pt x="3470097" y="15875"/>
                </a:moveTo>
                <a:lnTo>
                  <a:pt x="3406597" y="15875"/>
                </a:lnTo>
                <a:lnTo>
                  <a:pt x="3406597" y="0"/>
                </a:lnTo>
                <a:lnTo>
                  <a:pt x="3470097" y="0"/>
                </a:lnTo>
                <a:lnTo>
                  <a:pt x="3470097" y="15875"/>
                </a:lnTo>
                <a:close/>
              </a:path>
              <a:path w="4565650" h="840103">
                <a:moveTo>
                  <a:pt x="3581222" y="15875"/>
                </a:moveTo>
                <a:lnTo>
                  <a:pt x="3517722" y="15875"/>
                </a:lnTo>
                <a:lnTo>
                  <a:pt x="3517722" y="0"/>
                </a:lnTo>
                <a:lnTo>
                  <a:pt x="3581222" y="0"/>
                </a:lnTo>
                <a:lnTo>
                  <a:pt x="3581222" y="15875"/>
                </a:lnTo>
                <a:close/>
              </a:path>
              <a:path w="4565650" h="840103">
                <a:moveTo>
                  <a:pt x="3692347" y="15875"/>
                </a:moveTo>
                <a:lnTo>
                  <a:pt x="3628847" y="15875"/>
                </a:lnTo>
                <a:lnTo>
                  <a:pt x="3628847" y="0"/>
                </a:lnTo>
                <a:lnTo>
                  <a:pt x="3692347" y="0"/>
                </a:lnTo>
                <a:lnTo>
                  <a:pt x="3692347" y="15875"/>
                </a:lnTo>
                <a:close/>
              </a:path>
              <a:path w="4565650" h="840103">
                <a:moveTo>
                  <a:pt x="3803472" y="15875"/>
                </a:moveTo>
                <a:lnTo>
                  <a:pt x="3739972" y="15875"/>
                </a:lnTo>
                <a:lnTo>
                  <a:pt x="3739972" y="0"/>
                </a:lnTo>
                <a:lnTo>
                  <a:pt x="3803472" y="0"/>
                </a:lnTo>
                <a:lnTo>
                  <a:pt x="3803472" y="15875"/>
                </a:lnTo>
                <a:close/>
              </a:path>
              <a:path w="4565650" h="840103">
                <a:moveTo>
                  <a:pt x="3914597" y="15875"/>
                </a:moveTo>
                <a:lnTo>
                  <a:pt x="3851097" y="15875"/>
                </a:lnTo>
                <a:lnTo>
                  <a:pt x="3851097" y="0"/>
                </a:lnTo>
                <a:lnTo>
                  <a:pt x="3914597" y="0"/>
                </a:lnTo>
                <a:lnTo>
                  <a:pt x="3914597" y="15875"/>
                </a:lnTo>
                <a:close/>
              </a:path>
              <a:path w="4565650" h="840103">
                <a:moveTo>
                  <a:pt x="4025722" y="15875"/>
                </a:moveTo>
                <a:lnTo>
                  <a:pt x="3962222" y="15875"/>
                </a:lnTo>
                <a:lnTo>
                  <a:pt x="3962222" y="0"/>
                </a:lnTo>
                <a:lnTo>
                  <a:pt x="4025722" y="0"/>
                </a:lnTo>
                <a:lnTo>
                  <a:pt x="4025722" y="15875"/>
                </a:lnTo>
                <a:close/>
              </a:path>
              <a:path w="4565650" h="840103">
                <a:moveTo>
                  <a:pt x="4136847" y="15875"/>
                </a:moveTo>
                <a:lnTo>
                  <a:pt x="4073347" y="15875"/>
                </a:lnTo>
                <a:lnTo>
                  <a:pt x="4073347" y="0"/>
                </a:lnTo>
                <a:lnTo>
                  <a:pt x="4136847" y="0"/>
                </a:lnTo>
                <a:lnTo>
                  <a:pt x="4136847" y="15875"/>
                </a:lnTo>
                <a:close/>
              </a:path>
              <a:path w="4565650" h="840103">
                <a:moveTo>
                  <a:pt x="4247972" y="15875"/>
                </a:moveTo>
                <a:lnTo>
                  <a:pt x="4184472" y="15875"/>
                </a:lnTo>
                <a:lnTo>
                  <a:pt x="4184472" y="0"/>
                </a:lnTo>
                <a:lnTo>
                  <a:pt x="4247972" y="0"/>
                </a:lnTo>
                <a:lnTo>
                  <a:pt x="4247972" y="15875"/>
                </a:lnTo>
                <a:close/>
              </a:path>
              <a:path w="4565650" h="840103">
                <a:moveTo>
                  <a:pt x="4359097" y="15875"/>
                </a:moveTo>
                <a:lnTo>
                  <a:pt x="4295597" y="15875"/>
                </a:lnTo>
                <a:lnTo>
                  <a:pt x="4295597" y="0"/>
                </a:lnTo>
                <a:lnTo>
                  <a:pt x="4359097" y="0"/>
                </a:lnTo>
                <a:lnTo>
                  <a:pt x="4359097" y="15875"/>
                </a:lnTo>
                <a:close/>
              </a:path>
              <a:path w="4565650" h="840103">
                <a:moveTo>
                  <a:pt x="4470222" y="15875"/>
                </a:moveTo>
                <a:lnTo>
                  <a:pt x="4406722" y="15875"/>
                </a:lnTo>
                <a:lnTo>
                  <a:pt x="4406722" y="0"/>
                </a:lnTo>
                <a:lnTo>
                  <a:pt x="4470222" y="0"/>
                </a:lnTo>
                <a:lnTo>
                  <a:pt x="4470222" y="15875"/>
                </a:lnTo>
                <a:close/>
              </a:path>
              <a:path w="4565650" h="840103">
                <a:moveTo>
                  <a:pt x="4549508" y="15875"/>
                </a:moveTo>
                <a:lnTo>
                  <a:pt x="4517847" y="15875"/>
                </a:lnTo>
                <a:lnTo>
                  <a:pt x="4517847" y="0"/>
                </a:lnTo>
                <a:lnTo>
                  <a:pt x="4557445" y="0"/>
                </a:lnTo>
                <a:lnTo>
                  <a:pt x="4559490" y="279"/>
                </a:lnTo>
                <a:lnTo>
                  <a:pt x="4565383" y="7937"/>
                </a:lnTo>
                <a:lnTo>
                  <a:pt x="4549508" y="7937"/>
                </a:lnTo>
                <a:lnTo>
                  <a:pt x="4549508" y="15875"/>
                </a:lnTo>
                <a:close/>
              </a:path>
              <a:path w="4565650" h="840103">
                <a:moveTo>
                  <a:pt x="4565383" y="31851"/>
                </a:moveTo>
                <a:lnTo>
                  <a:pt x="4549508" y="31851"/>
                </a:lnTo>
                <a:lnTo>
                  <a:pt x="4549508" y="7937"/>
                </a:lnTo>
                <a:lnTo>
                  <a:pt x="4557445" y="15875"/>
                </a:lnTo>
                <a:lnTo>
                  <a:pt x="4565383" y="15875"/>
                </a:lnTo>
                <a:lnTo>
                  <a:pt x="4565383" y="31851"/>
                </a:lnTo>
                <a:close/>
              </a:path>
              <a:path w="4565650" h="840103">
                <a:moveTo>
                  <a:pt x="4565383" y="15875"/>
                </a:moveTo>
                <a:lnTo>
                  <a:pt x="4557445" y="15875"/>
                </a:lnTo>
                <a:lnTo>
                  <a:pt x="4549508" y="7937"/>
                </a:lnTo>
                <a:lnTo>
                  <a:pt x="4565383" y="7937"/>
                </a:lnTo>
                <a:lnTo>
                  <a:pt x="4565383" y="15875"/>
                </a:lnTo>
                <a:close/>
              </a:path>
              <a:path w="4565650" h="840103">
                <a:moveTo>
                  <a:pt x="4565383" y="142976"/>
                </a:moveTo>
                <a:lnTo>
                  <a:pt x="4549508" y="142976"/>
                </a:lnTo>
                <a:lnTo>
                  <a:pt x="4549508" y="79476"/>
                </a:lnTo>
                <a:lnTo>
                  <a:pt x="4565383" y="79476"/>
                </a:lnTo>
                <a:lnTo>
                  <a:pt x="4565383" y="142976"/>
                </a:lnTo>
                <a:close/>
              </a:path>
              <a:path w="4565650" h="840103">
                <a:moveTo>
                  <a:pt x="4565383" y="254101"/>
                </a:moveTo>
                <a:lnTo>
                  <a:pt x="4549508" y="254101"/>
                </a:lnTo>
                <a:lnTo>
                  <a:pt x="4549508" y="190601"/>
                </a:lnTo>
                <a:lnTo>
                  <a:pt x="4565383" y="190601"/>
                </a:lnTo>
                <a:lnTo>
                  <a:pt x="4565383" y="254101"/>
                </a:lnTo>
                <a:close/>
              </a:path>
              <a:path w="4565650" h="840103">
                <a:moveTo>
                  <a:pt x="4565383" y="365226"/>
                </a:moveTo>
                <a:lnTo>
                  <a:pt x="4549508" y="365226"/>
                </a:lnTo>
                <a:lnTo>
                  <a:pt x="4549508" y="301726"/>
                </a:lnTo>
                <a:lnTo>
                  <a:pt x="4565383" y="301726"/>
                </a:lnTo>
                <a:lnTo>
                  <a:pt x="4565383" y="365226"/>
                </a:lnTo>
                <a:close/>
              </a:path>
              <a:path w="4565650" h="840103">
                <a:moveTo>
                  <a:pt x="4565383" y="476351"/>
                </a:moveTo>
                <a:lnTo>
                  <a:pt x="4549508" y="476351"/>
                </a:lnTo>
                <a:lnTo>
                  <a:pt x="4549508" y="412851"/>
                </a:lnTo>
                <a:lnTo>
                  <a:pt x="4565383" y="412851"/>
                </a:lnTo>
                <a:lnTo>
                  <a:pt x="4565383" y="476351"/>
                </a:lnTo>
                <a:close/>
              </a:path>
              <a:path w="4565650" h="840103">
                <a:moveTo>
                  <a:pt x="4565383" y="587476"/>
                </a:moveTo>
                <a:lnTo>
                  <a:pt x="4549508" y="587476"/>
                </a:lnTo>
                <a:lnTo>
                  <a:pt x="4549508" y="523976"/>
                </a:lnTo>
                <a:lnTo>
                  <a:pt x="4565383" y="523976"/>
                </a:lnTo>
                <a:lnTo>
                  <a:pt x="4565383" y="587476"/>
                </a:lnTo>
                <a:close/>
              </a:path>
              <a:path w="4565650" h="840103">
                <a:moveTo>
                  <a:pt x="4565383" y="698601"/>
                </a:moveTo>
                <a:lnTo>
                  <a:pt x="4549508" y="698601"/>
                </a:lnTo>
                <a:lnTo>
                  <a:pt x="4549508" y="635101"/>
                </a:lnTo>
                <a:lnTo>
                  <a:pt x="4565383" y="635101"/>
                </a:lnTo>
                <a:lnTo>
                  <a:pt x="4565383" y="698601"/>
                </a:lnTo>
                <a:close/>
              </a:path>
              <a:path w="4565650" h="840103">
                <a:moveTo>
                  <a:pt x="4565383" y="809726"/>
                </a:moveTo>
                <a:lnTo>
                  <a:pt x="4549508" y="809726"/>
                </a:lnTo>
                <a:lnTo>
                  <a:pt x="4549508" y="746226"/>
                </a:lnTo>
                <a:lnTo>
                  <a:pt x="4565383" y="746226"/>
                </a:lnTo>
                <a:lnTo>
                  <a:pt x="4565383" y="809726"/>
                </a:lnTo>
                <a:close/>
              </a:path>
              <a:path w="4565650" h="840103">
                <a:moveTo>
                  <a:pt x="4532134" y="839978"/>
                </a:moveTo>
                <a:lnTo>
                  <a:pt x="4468634" y="839978"/>
                </a:lnTo>
                <a:lnTo>
                  <a:pt x="4468634" y="824103"/>
                </a:lnTo>
                <a:lnTo>
                  <a:pt x="4532134" y="824103"/>
                </a:lnTo>
                <a:lnTo>
                  <a:pt x="4532134" y="839978"/>
                </a:lnTo>
                <a:close/>
              </a:path>
              <a:path w="4565650" h="840103">
                <a:moveTo>
                  <a:pt x="4421009" y="839978"/>
                </a:moveTo>
                <a:lnTo>
                  <a:pt x="4357509" y="839978"/>
                </a:lnTo>
                <a:lnTo>
                  <a:pt x="4357509" y="824103"/>
                </a:lnTo>
                <a:lnTo>
                  <a:pt x="4421009" y="824103"/>
                </a:lnTo>
                <a:lnTo>
                  <a:pt x="4421009" y="839978"/>
                </a:lnTo>
                <a:close/>
              </a:path>
              <a:path w="4565650" h="840103">
                <a:moveTo>
                  <a:pt x="4309884" y="839978"/>
                </a:moveTo>
                <a:lnTo>
                  <a:pt x="4246384" y="839978"/>
                </a:lnTo>
                <a:lnTo>
                  <a:pt x="4246384" y="824103"/>
                </a:lnTo>
                <a:lnTo>
                  <a:pt x="4309884" y="824103"/>
                </a:lnTo>
                <a:lnTo>
                  <a:pt x="4309884" y="839978"/>
                </a:lnTo>
                <a:close/>
              </a:path>
              <a:path w="4565650" h="840103">
                <a:moveTo>
                  <a:pt x="4198759" y="839978"/>
                </a:moveTo>
                <a:lnTo>
                  <a:pt x="4135259" y="839978"/>
                </a:lnTo>
                <a:lnTo>
                  <a:pt x="4135259" y="824103"/>
                </a:lnTo>
                <a:lnTo>
                  <a:pt x="4198759" y="824103"/>
                </a:lnTo>
                <a:lnTo>
                  <a:pt x="4198759" y="839978"/>
                </a:lnTo>
                <a:close/>
              </a:path>
              <a:path w="4565650" h="840103">
                <a:moveTo>
                  <a:pt x="4087634" y="839978"/>
                </a:moveTo>
                <a:lnTo>
                  <a:pt x="4024134" y="839978"/>
                </a:lnTo>
                <a:lnTo>
                  <a:pt x="4024134" y="824103"/>
                </a:lnTo>
                <a:lnTo>
                  <a:pt x="4087634" y="824103"/>
                </a:lnTo>
                <a:lnTo>
                  <a:pt x="4087634" y="839978"/>
                </a:lnTo>
                <a:close/>
              </a:path>
              <a:path w="4565650" h="840103">
                <a:moveTo>
                  <a:pt x="3976509" y="839978"/>
                </a:moveTo>
                <a:lnTo>
                  <a:pt x="3913009" y="839978"/>
                </a:lnTo>
                <a:lnTo>
                  <a:pt x="3913009" y="824103"/>
                </a:lnTo>
                <a:lnTo>
                  <a:pt x="3976509" y="824103"/>
                </a:lnTo>
                <a:lnTo>
                  <a:pt x="3976509" y="839978"/>
                </a:lnTo>
                <a:close/>
              </a:path>
              <a:path w="4565650" h="840103">
                <a:moveTo>
                  <a:pt x="3865384" y="839978"/>
                </a:moveTo>
                <a:lnTo>
                  <a:pt x="3801884" y="839978"/>
                </a:lnTo>
                <a:lnTo>
                  <a:pt x="3801884" y="824103"/>
                </a:lnTo>
                <a:lnTo>
                  <a:pt x="3865384" y="824103"/>
                </a:lnTo>
                <a:lnTo>
                  <a:pt x="3865384" y="839978"/>
                </a:lnTo>
                <a:close/>
              </a:path>
              <a:path w="4565650" h="840103">
                <a:moveTo>
                  <a:pt x="3754259" y="839978"/>
                </a:moveTo>
                <a:lnTo>
                  <a:pt x="3690759" y="839978"/>
                </a:lnTo>
                <a:lnTo>
                  <a:pt x="3690759" y="824103"/>
                </a:lnTo>
                <a:lnTo>
                  <a:pt x="3754259" y="824103"/>
                </a:lnTo>
                <a:lnTo>
                  <a:pt x="3754259" y="839978"/>
                </a:lnTo>
                <a:close/>
              </a:path>
              <a:path w="4565650" h="840103">
                <a:moveTo>
                  <a:pt x="3643134" y="839978"/>
                </a:moveTo>
                <a:lnTo>
                  <a:pt x="3579634" y="839978"/>
                </a:lnTo>
                <a:lnTo>
                  <a:pt x="3579634" y="824103"/>
                </a:lnTo>
                <a:lnTo>
                  <a:pt x="3643134" y="824103"/>
                </a:lnTo>
                <a:lnTo>
                  <a:pt x="3643134" y="839978"/>
                </a:lnTo>
                <a:close/>
              </a:path>
              <a:path w="4565650" h="840103">
                <a:moveTo>
                  <a:pt x="3532009" y="839978"/>
                </a:moveTo>
                <a:lnTo>
                  <a:pt x="3468509" y="839978"/>
                </a:lnTo>
                <a:lnTo>
                  <a:pt x="3468509" y="824103"/>
                </a:lnTo>
                <a:lnTo>
                  <a:pt x="3532009" y="824103"/>
                </a:lnTo>
                <a:lnTo>
                  <a:pt x="3532009" y="839978"/>
                </a:lnTo>
                <a:close/>
              </a:path>
              <a:path w="4565650" h="840103">
                <a:moveTo>
                  <a:pt x="3420884" y="839978"/>
                </a:moveTo>
                <a:lnTo>
                  <a:pt x="3357384" y="839978"/>
                </a:lnTo>
                <a:lnTo>
                  <a:pt x="3357384" y="824103"/>
                </a:lnTo>
                <a:lnTo>
                  <a:pt x="3420884" y="824103"/>
                </a:lnTo>
                <a:lnTo>
                  <a:pt x="3420884" y="839978"/>
                </a:lnTo>
                <a:close/>
              </a:path>
              <a:path w="4565650" h="840103">
                <a:moveTo>
                  <a:pt x="3309759" y="839978"/>
                </a:moveTo>
                <a:lnTo>
                  <a:pt x="3246259" y="839978"/>
                </a:lnTo>
                <a:lnTo>
                  <a:pt x="3246259" y="824103"/>
                </a:lnTo>
                <a:lnTo>
                  <a:pt x="3309759" y="824103"/>
                </a:lnTo>
                <a:lnTo>
                  <a:pt x="3309759" y="839978"/>
                </a:lnTo>
                <a:close/>
              </a:path>
              <a:path w="4565650" h="840103">
                <a:moveTo>
                  <a:pt x="3198634" y="839978"/>
                </a:moveTo>
                <a:lnTo>
                  <a:pt x="3135134" y="839978"/>
                </a:lnTo>
                <a:lnTo>
                  <a:pt x="3135134" y="824103"/>
                </a:lnTo>
                <a:lnTo>
                  <a:pt x="3198634" y="824103"/>
                </a:lnTo>
                <a:lnTo>
                  <a:pt x="3198634" y="839978"/>
                </a:lnTo>
                <a:close/>
              </a:path>
              <a:path w="4565650" h="840103">
                <a:moveTo>
                  <a:pt x="3087509" y="839978"/>
                </a:moveTo>
                <a:lnTo>
                  <a:pt x="3024009" y="839978"/>
                </a:lnTo>
                <a:lnTo>
                  <a:pt x="3024009" y="824103"/>
                </a:lnTo>
                <a:lnTo>
                  <a:pt x="3087509" y="824103"/>
                </a:lnTo>
                <a:lnTo>
                  <a:pt x="3087509" y="839978"/>
                </a:lnTo>
                <a:close/>
              </a:path>
              <a:path w="4565650" h="840103">
                <a:moveTo>
                  <a:pt x="2976384" y="839978"/>
                </a:moveTo>
                <a:lnTo>
                  <a:pt x="2912884" y="839978"/>
                </a:lnTo>
                <a:lnTo>
                  <a:pt x="2912884" y="824103"/>
                </a:lnTo>
                <a:lnTo>
                  <a:pt x="2976384" y="824103"/>
                </a:lnTo>
                <a:lnTo>
                  <a:pt x="2976384" y="839978"/>
                </a:lnTo>
                <a:close/>
              </a:path>
              <a:path w="4565650" h="840103">
                <a:moveTo>
                  <a:pt x="2865259" y="839978"/>
                </a:moveTo>
                <a:lnTo>
                  <a:pt x="2801759" y="839978"/>
                </a:lnTo>
                <a:lnTo>
                  <a:pt x="2801759" y="824103"/>
                </a:lnTo>
                <a:lnTo>
                  <a:pt x="2865259" y="824103"/>
                </a:lnTo>
                <a:lnTo>
                  <a:pt x="2865259" y="839978"/>
                </a:lnTo>
                <a:close/>
              </a:path>
              <a:path w="4565650" h="840103">
                <a:moveTo>
                  <a:pt x="2754134" y="839978"/>
                </a:moveTo>
                <a:lnTo>
                  <a:pt x="2690634" y="839978"/>
                </a:lnTo>
                <a:lnTo>
                  <a:pt x="2690634" y="824103"/>
                </a:lnTo>
                <a:lnTo>
                  <a:pt x="2754134" y="824103"/>
                </a:lnTo>
                <a:lnTo>
                  <a:pt x="2754134" y="839978"/>
                </a:lnTo>
                <a:close/>
              </a:path>
              <a:path w="4565650" h="840103">
                <a:moveTo>
                  <a:pt x="2643009" y="839978"/>
                </a:moveTo>
                <a:lnTo>
                  <a:pt x="2579509" y="839978"/>
                </a:lnTo>
                <a:lnTo>
                  <a:pt x="2579509" y="824103"/>
                </a:lnTo>
                <a:lnTo>
                  <a:pt x="2643009" y="824103"/>
                </a:lnTo>
                <a:lnTo>
                  <a:pt x="2643009" y="839978"/>
                </a:lnTo>
                <a:close/>
              </a:path>
              <a:path w="4565650" h="840103">
                <a:moveTo>
                  <a:pt x="2531884" y="839978"/>
                </a:moveTo>
                <a:lnTo>
                  <a:pt x="2468384" y="839978"/>
                </a:lnTo>
                <a:lnTo>
                  <a:pt x="2468384" y="824103"/>
                </a:lnTo>
                <a:lnTo>
                  <a:pt x="2531884" y="824103"/>
                </a:lnTo>
                <a:lnTo>
                  <a:pt x="2531884" y="839978"/>
                </a:lnTo>
                <a:close/>
              </a:path>
              <a:path w="4565650" h="840103">
                <a:moveTo>
                  <a:pt x="2420759" y="839978"/>
                </a:moveTo>
                <a:lnTo>
                  <a:pt x="2357259" y="839978"/>
                </a:lnTo>
                <a:lnTo>
                  <a:pt x="2357259" y="824103"/>
                </a:lnTo>
                <a:lnTo>
                  <a:pt x="2420759" y="824103"/>
                </a:lnTo>
                <a:lnTo>
                  <a:pt x="2420759" y="839978"/>
                </a:lnTo>
                <a:close/>
              </a:path>
              <a:path w="4565650" h="840103">
                <a:moveTo>
                  <a:pt x="2309634" y="839978"/>
                </a:moveTo>
                <a:lnTo>
                  <a:pt x="2246134" y="839978"/>
                </a:lnTo>
                <a:lnTo>
                  <a:pt x="2246134" y="824103"/>
                </a:lnTo>
                <a:lnTo>
                  <a:pt x="2309634" y="824103"/>
                </a:lnTo>
                <a:lnTo>
                  <a:pt x="2309634" y="839978"/>
                </a:lnTo>
                <a:close/>
              </a:path>
              <a:path w="4565650" h="840103">
                <a:moveTo>
                  <a:pt x="2198509" y="839978"/>
                </a:moveTo>
                <a:lnTo>
                  <a:pt x="2135009" y="839978"/>
                </a:lnTo>
                <a:lnTo>
                  <a:pt x="2135009" y="824103"/>
                </a:lnTo>
                <a:lnTo>
                  <a:pt x="2198509" y="824103"/>
                </a:lnTo>
                <a:lnTo>
                  <a:pt x="2198509" y="839978"/>
                </a:lnTo>
                <a:close/>
              </a:path>
              <a:path w="4565650" h="840103">
                <a:moveTo>
                  <a:pt x="2087384" y="839978"/>
                </a:moveTo>
                <a:lnTo>
                  <a:pt x="2023884" y="839978"/>
                </a:lnTo>
                <a:lnTo>
                  <a:pt x="2023884" y="824103"/>
                </a:lnTo>
                <a:lnTo>
                  <a:pt x="2087384" y="824103"/>
                </a:lnTo>
                <a:lnTo>
                  <a:pt x="2087384" y="839978"/>
                </a:lnTo>
                <a:close/>
              </a:path>
              <a:path w="4565650" h="840103">
                <a:moveTo>
                  <a:pt x="1976259" y="839978"/>
                </a:moveTo>
                <a:lnTo>
                  <a:pt x="1912759" y="839978"/>
                </a:lnTo>
                <a:lnTo>
                  <a:pt x="1912759" y="824103"/>
                </a:lnTo>
                <a:lnTo>
                  <a:pt x="1976259" y="824103"/>
                </a:lnTo>
                <a:lnTo>
                  <a:pt x="1976259" y="839978"/>
                </a:lnTo>
                <a:close/>
              </a:path>
              <a:path w="4565650" h="840103">
                <a:moveTo>
                  <a:pt x="1865134" y="839978"/>
                </a:moveTo>
                <a:lnTo>
                  <a:pt x="1801634" y="839978"/>
                </a:lnTo>
                <a:lnTo>
                  <a:pt x="1801634" y="824103"/>
                </a:lnTo>
                <a:lnTo>
                  <a:pt x="1865134" y="824103"/>
                </a:lnTo>
                <a:lnTo>
                  <a:pt x="1865134" y="839978"/>
                </a:lnTo>
                <a:close/>
              </a:path>
              <a:path w="4565650" h="840103">
                <a:moveTo>
                  <a:pt x="1754009" y="839978"/>
                </a:moveTo>
                <a:lnTo>
                  <a:pt x="1690509" y="839978"/>
                </a:lnTo>
                <a:lnTo>
                  <a:pt x="1690509" y="824103"/>
                </a:lnTo>
                <a:lnTo>
                  <a:pt x="1754009" y="824103"/>
                </a:lnTo>
                <a:lnTo>
                  <a:pt x="1754009" y="839978"/>
                </a:lnTo>
                <a:close/>
              </a:path>
              <a:path w="4565650" h="840103">
                <a:moveTo>
                  <a:pt x="1642884" y="839978"/>
                </a:moveTo>
                <a:lnTo>
                  <a:pt x="1579384" y="839978"/>
                </a:lnTo>
                <a:lnTo>
                  <a:pt x="1579384" y="824103"/>
                </a:lnTo>
                <a:lnTo>
                  <a:pt x="1642884" y="824103"/>
                </a:lnTo>
                <a:lnTo>
                  <a:pt x="1642884" y="839978"/>
                </a:lnTo>
                <a:close/>
              </a:path>
              <a:path w="4565650" h="840103">
                <a:moveTo>
                  <a:pt x="1531759" y="839978"/>
                </a:moveTo>
                <a:lnTo>
                  <a:pt x="1468259" y="839978"/>
                </a:lnTo>
                <a:lnTo>
                  <a:pt x="1468259" y="824103"/>
                </a:lnTo>
                <a:lnTo>
                  <a:pt x="1531759" y="824103"/>
                </a:lnTo>
                <a:lnTo>
                  <a:pt x="1531759" y="839978"/>
                </a:lnTo>
                <a:close/>
              </a:path>
              <a:path w="4565650" h="840103">
                <a:moveTo>
                  <a:pt x="1420634" y="839978"/>
                </a:moveTo>
                <a:lnTo>
                  <a:pt x="1357134" y="839978"/>
                </a:lnTo>
                <a:lnTo>
                  <a:pt x="1357134" y="824103"/>
                </a:lnTo>
                <a:lnTo>
                  <a:pt x="1420634" y="824103"/>
                </a:lnTo>
                <a:lnTo>
                  <a:pt x="1420634" y="839978"/>
                </a:lnTo>
                <a:close/>
              </a:path>
              <a:path w="4565650" h="840103">
                <a:moveTo>
                  <a:pt x="1309509" y="839978"/>
                </a:moveTo>
                <a:lnTo>
                  <a:pt x="1246009" y="839978"/>
                </a:lnTo>
                <a:lnTo>
                  <a:pt x="1246009" y="824103"/>
                </a:lnTo>
                <a:lnTo>
                  <a:pt x="1309509" y="824103"/>
                </a:lnTo>
                <a:lnTo>
                  <a:pt x="1309509" y="839978"/>
                </a:lnTo>
                <a:close/>
              </a:path>
              <a:path w="4565650" h="840103">
                <a:moveTo>
                  <a:pt x="1198384" y="839978"/>
                </a:moveTo>
                <a:lnTo>
                  <a:pt x="1134884" y="839978"/>
                </a:lnTo>
                <a:lnTo>
                  <a:pt x="1134884" y="824103"/>
                </a:lnTo>
                <a:lnTo>
                  <a:pt x="1198384" y="824103"/>
                </a:lnTo>
                <a:lnTo>
                  <a:pt x="1198384" y="839978"/>
                </a:lnTo>
                <a:close/>
              </a:path>
              <a:path w="4565650" h="840103">
                <a:moveTo>
                  <a:pt x="1087259" y="839978"/>
                </a:moveTo>
                <a:lnTo>
                  <a:pt x="1023759" y="839978"/>
                </a:lnTo>
                <a:lnTo>
                  <a:pt x="1023759" y="824103"/>
                </a:lnTo>
                <a:lnTo>
                  <a:pt x="1087259" y="824103"/>
                </a:lnTo>
                <a:lnTo>
                  <a:pt x="1087259" y="839978"/>
                </a:lnTo>
                <a:close/>
              </a:path>
              <a:path w="4565650" h="840103">
                <a:moveTo>
                  <a:pt x="976134" y="839978"/>
                </a:moveTo>
                <a:lnTo>
                  <a:pt x="912634" y="839978"/>
                </a:lnTo>
                <a:lnTo>
                  <a:pt x="912634" y="824103"/>
                </a:lnTo>
                <a:lnTo>
                  <a:pt x="976134" y="824103"/>
                </a:lnTo>
                <a:lnTo>
                  <a:pt x="976134" y="839978"/>
                </a:lnTo>
                <a:close/>
              </a:path>
              <a:path w="4565650" h="840103">
                <a:moveTo>
                  <a:pt x="865009" y="839978"/>
                </a:moveTo>
                <a:lnTo>
                  <a:pt x="801509" y="839978"/>
                </a:lnTo>
                <a:lnTo>
                  <a:pt x="801509" y="824103"/>
                </a:lnTo>
                <a:lnTo>
                  <a:pt x="865009" y="824103"/>
                </a:lnTo>
                <a:lnTo>
                  <a:pt x="865009" y="839978"/>
                </a:lnTo>
                <a:close/>
              </a:path>
              <a:path w="4565650" h="840103">
                <a:moveTo>
                  <a:pt x="753884" y="839978"/>
                </a:moveTo>
                <a:lnTo>
                  <a:pt x="690384" y="839978"/>
                </a:lnTo>
                <a:lnTo>
                  <a:pt x="690384" y="824103"/>
                </a:lnTo>
                <a:lnTo>
                  <a:pt x="753884" y="824103"/>
                </a:lnTo>
                <a:lnTo>
                  <a:pt x="753884" y="839978"/>
                </a:lnTo>
                <a:close/>
              </a:path>
              <a:path w="4565650" h="840103">
                <a:moveTo>
                  <a:pt x="642759" y="839978"/>
                </a:moveTo>
                <a:lnTo>
                  <a:pt x="579259" y="839978"/>
                </a:lnTo>
                <a:lnTo>
                  <a:pt x="579259" y="824103"/>
                </a:lnTo>
                <a:lnTo>
                  <a:pt x="642759" y="824103"/>
                </a:lnTo>
                <a:lnTo>
                  <a:pt x="642759" y="839978"/>
                </a:lnTo>
                <a:close/>
              </a:path>
              <a:path w="4565650" h="840103">
                <a:moveTo>
                  <a:pt x="531634" y="839978"/>
                </a:moveTo>
                <a:lnTo>
                  <a:pt x="468134" y="839978"/>
                </a:lnTo>
                <a:lnTo>
                  <a:pt x="468134" y="824103"/>
                </a:lnTo>
                <a:lnTo>
                  <a:pt x="531634" y="824103"/>
                </a:lnTo>
                <a:lnTo>
                  <a:pt x="531634" y="839978"/>
                </a:lnTo>
                <a:close/>
              </a:path>
              <a:path w="4565650" h="840103">
                <a:moveTo>
                  <a:pt x="420509" y="839978"/>
                </a:moveTo>
                <a:lnTo>
                  <a:pt x="357009" y="839978"/>
                </a:lnTo>
                <a:lnTo>
                  <a:pt x="357009" y="824103"/>
                </a:lnTo>
                <a:lnTo>
                  <a:pt x="420509" y="824103"/>
                </a:lnTo>
                <a:lnTo>
                  <a:pt x="420509" y="839978"/>
                </a:lnTo>
                <a:close/>
              </a:path>
              <a:path w="4565650" h="840103">
                <a:moveTo>
                  <a:pt x="309384" y="839978"/>
                </a:moveTo>
                <a:lnTo>
                  <a:pt x="245884" y="839978"/>
                </a:lnTo>
                <a:lnTo>
                  <a:pt x="245884" y="824103"/>
                </a:lnTo>
                <a:lnTo>
                  <a:pt x="309384" y="824103"/>
                </a:lnTo>
                <a:lnTo>
                  <a:pt x="309384" y="839978"/>
                </a:lnTo>
                <a:close/>
              </a:path>
              <a:path w="4565650" h="840103">
                <a:moveTo>
                  <a:pt x="198259" y="839978"/>
                </a:moveTo>
                <a:lnTo>
                  <a:pt x="134759" y="839978"/>
                </a:lnTo>
                <a:lnTo>
                  <a:pt x="134759" y="824103"/>
                </a:lnTo>
                <a:lnTo>
                  <a:pt x="198259" y="824103"/>
                </a:lnTo>
                <a:lnTo>
                  <a:pt x="198259" y="839978"/>
                </a:lnTo>
                <a:close/>
              </a:path>
              <a:path w="4565650" h="840103">
                <a:moveTo>
                  <a:pt x="87134" y="839978"/>
                </a:moveTo>
                <a:lnTo>
                  <a:pt x="23634" y="839978"/>
                </a:lnTo>
                <a:lnTo>
                  <a:pt x="23634" y="824103"/>
                </a:lnTo>
                <a:lnTo>
                  <a:pt x="87134" y="824103"/>
                </a:lnTo>
                <a:lnTo>
                  <a:pt x="87134" y="839978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object 47"/>
          <p:cNvSpPr txBox="1"/>
          <p:nvPr/>
        </p:nvSpPr>
        <p:spPr>
          <a:xfrm>
            <a:off x="6250635" y="3874744"/>
            <a:ext cx="437515" cy="14986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15"/>
              </a:spcBef>
            </a:pPr>
            <a:r>
              <a:rPr sz="800" spc="5">
                <a:latin typeface="微软雅黑" panose="020b0503020204020204" charset="-122"/>
                <a:cs typeface="微软雅黑" panose="020b0503020204020204" charset="-122"/>
              </a:rPr>
              <a:t>计算资</a:t>
            </a:r>
            <a:r>
              <a:rPr sz="800" spc="10">
                <a:latin typeface="微软雅黑" panose="020b0503020204020204" charset="-122"/>
                <a:cs typeface="微软雅黑" panose="020b0503020204020204" charset="-122"/>
              </a:rPr>
              <a:t>源</a:t>
            </a:r>
            <a:endParaRPr sz="8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8" name="object 48"/>
          <p:cNvSpPr txBox="1"/>
          <p:nvPr/>
        </p:nvSpPr>
        <p:spPr>
          <a:xfrm>
            <a:off x="7287768" y="1507236"/>
            <a:ext cx="901065" cy="283845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398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0500">
              <a:lnSpc>
                <a:spcPct val="100000"/>
              </a:lnSpc>
              <a:spcBef>
                <a:spcPts val="740"/>
              </a:spcBef>
            </a:pPr>
            <a:r>
              <a:rPr sz="650" spc="25">
                <a:latin typeface="微软雅黑" panose="020b0503020204020204" charset="-122"/>
                <a:cs typeface="微软雅黑" panose="020b0503020204020204" charset="-122"/>
              </a:rPr>
              <a:t>用户信息同</a:t>
            </a:r>
            <a:r>
              <a:rPr sz="650" spc="30">
                <a:latin typeface="微软雅黑" panose="020b0503020204020204" charset="-122"/>
                <a:cs typeface="微软雅黑" panose="020b0503020204020204" charset="-122"/>
              </a:rPr>
              <a:t>步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9" name="object 49"/>
          <p:cNvSpPr/>
          <p:nvPr/>
        </p:nvSpPr>
        <p:spPr>
          <a:xfrm>
            <a:off x="7177303" y="968590"/>
            <a:ext cx="1149985" cy="3823970"/>
          </a:xfrm>
          <a:custGeom>
            <a:rect l="l" t="t" r="r" b="b"/>
            <a:pathLst>
              <a:path w="1149984" h="3823970">
                <a:moveTo>
                  <a:pt x="15875" y="3815651"/>
                </a:moveTo>
                <a:lnTo>
                  <a:pt x="0" y="3815651"/>
                </a:lnTo>
                <a:lnTo>
                  <a:pt x="0" y="3752151"/>
                </a:lnTo>
                <a:lnTo>
                  <a:pt x="15875" y="3752151"/>
                </a:lnTo>
                <a:lnTo>
                  <a:pt x="15875" y="3815651"/>
                </a:lnTo>
                <a:close/>
              </a:path>
              <a:path w="1149984" h="3823970">
                <a:moveTo>
                  <a:pt x="15875" y="3704526"/>
                </a:moveTo>
                <a:lnTo>
                  <a:pt x="0" y="3704526"/>
                </a:lnTo>
                <a:lnTo>
                  <a:pt x="0" y="3641026"/>
                </a:lnTo>
                <a:lnTo>
                  <a:pt x="15875" y="3641026"/>
                </a:lnTo>
                <a:lnTo>
                  <a:pt x="15875" y="3704526"/>
                </a:lnTo>
                <a:close/>
              </a:path>
              <a:path w="1149984" h="3823970">
                <a:moveTo>
                  <a:pt x="15875" y="3593401"/>
                </a:moveTo>
                <a:lnTo>
                  <a:pt x="0" y="3593401"/>
                </a:lnTo>
                <a:lnTo>
                  <a:pt x="0" y="3529901"/>
                </a:lnTo>
                <a:lnTo>
                  <a:pt x="15875" y="3529901"/>
                </a:lnTo>
                <a:lnTo>
                  <a:pt x="15875" y="3593401"/>
                </a:lnTo>
                <a:close/>
              </a:path>
              <a:path w="1149984" h="3823970">
                <a:moveTo>
                  <a:pt x="15875" y="3482276"/>
                </a:moveTo>
                <a:lnTo>
                  <a:pt x="0" y="3482276"/>
                </a:lnTo>
                <a:lnTo>
                  <a:pt x="0" y="3418776"/>
                </a:lnTo>
                <a:lnTo>
                  <a:pt x="15875" y="3418776"/>
                </a:lnTo>
                <a:lnTo>
                  <a:pt x="15875" y="3482276"/>
                </a:lnTo>
                <a:close/>
              </a:path>
              <a:path w="1149984" h="3823970">
                <a:moveTo>
                  <a:pt x="15875" y="3371151"/>
                </a:moveTo>
                <a:lnTo>
                  <a:pt x="0" y="3371151"/>
                </a:lnTo>
                <a:lnTo>
                  <a:pt x="0" y="3307651"/>
                </a:lnTo>
                <a:lnTo>
                  <a:pt x="15875" y="3307651"/>
                </a:lnTo>
                <a:lnTo>
                  <a:pt x="15875" y="3371151"/>
                </a:lnTo>
                <a:close/>
              </a:path>
              <a:path w="1149984" h="3823970">
                <a:moveTo>
                  <a:pt x="15875" y="3260026"/>
                </a:moveTo>
                <a:lnTo>
                  <a:pt x="0" y="3260026"/>
                </a:lnTo>
                <a:lnTo>
                  <a:pt x="0" y="3196526"/>
                </a:lnTo>
                <a:lnTo>
                  <a:pt x="15875" y="3196526"/>
                </a:lnTo>
                <a:lnTo>
                  <a:pt x="15875" y="3260026"/>
                </a:lnTo>
                <a:close/>
              </a:path>
              <a:path w="1149984" h="3823970">
                <a:moveTo>
                  <a:pt x="15875" y="3148901"/>
                </a:moveTo>
                <a:lnTo>
                  <a:pt x="0" y="3148901"/>
                </a:lnTo>
                <a:lnTo>
                  <a:pt x="0" y="3085401"/>
                </a:lnTo>
                <a:lnTo>
                  <a:pt x="15875" y="3085401"/>
                </a:lnTo>
                <a:lnTo>
                  <a:pt x="15875" y="3148901"/>
                </a:lnTo>
                <a:close/>
              </a:path>
              <a:path w="1149984" h="3823970">
                <a:moveTo>
                  <a:pt x="15875" y="3037776"/>
                </a:moveTo>
                <a:lnTo>
                  <a:pt x="0" y="3037776"/>
                </a:lnTo>
                <a:lnTo>
                  <a:pt x="0" y="2974276"/>
                </a:lnTo>
                <a:lnTo>
                  <a:pt x="15875" y="2974276"/>
                </a:lnTo>
                <a:lnTo>
                  <a:pt x="15875" y="3037776"/>
                </a:lnTo>
                <a:close/>
              </a:path>
              <a:path w="1149984" h="3823970">
                <a:moveTo>
                  <a:pt x="15875" y="2926651"/>
                </a:moveTo>
                <a:lnTo>
                  <a:pt x="0" y="2926651"/>
                </a:lnTo>
                <a:lnTo>
                  <a:pt x="0" y="2863151"/>
                </a:lnTo>
                <a:lnTo>
                  <a:pt x="15875" y="2863151"/>
                </a:lnTo>
                <a:lnTo>
                  <a:pt x="15875" y="2926651"/>
                </a:lnTo>
                <a:close/>
              </a:path>
              <a:path w="1149984" h="3823970">
                <a:moveTo>
                  <a:pt x="15875" y="2815526"/>
                </a:moveTo>
                <a:lnTo>
                  <a:pt x="0" y="2815526"/>
                </a:lnTo>
                <a:lnTo>
                  <a:pt x="0" y="2752026"/>
                </a:lnTo>
                <a:lnTo>
                  <a:pt x="15875" y="2752026"/>
                </a:lnTo>
                <a:lnTo>
                  <a:pt x="15875" y="2815526"/>
                </a:lnTo>
                <a:close/>
              </a:path>
              <a:path w="1149984" h="3823970">
                <a:moveTo>
                  <a:pt x="15875" y="2704401"/>
                </a:moveTo>
                <a:lnTo>
                  <a:pt x="0" y="2704401"/>
                </a:lnTo>
                <a:lnTo>
                  <a:pt x="0" y="2640901"/>
                </a:lnTo>
                <a:lnTo>
                  <a:pt x="15875" y="2640901"/>
                </a:lnTo>
                <a:lnTo>
                  <a:pt x="15875" y="2704401"/>
                </a:lnTo>
                <a:close/>
              </a:path>
              <a:path w="1149984" h="3823970">
                <a:moveTo>
                  <a:pt x="15875" y="2593276"/>
                </a:moveTo>
                <a:lnTo>
                  <a:pt x="0" y="2593276"/>
                </a:lnTo>
                <a:lnTo>
                  <a:pt x="0" y="2529776"/>
                </a:lnTo>
                <a:lnTo>
                  <a:pt x="15875" y="2529776"/>
                </a:lnTo>
                <a:lnTo>
                  <a:pt x="15875" y="2593276"/>
                </a:lnTo>
                <a:close/>
              </a:path>
              <a:path w="1149984" h="3823970">
                <a:moveTo>
                  <a:pt x="15875" y="2482151"/>
                </a:moveTo>
                <a:lnTo>
                  <a:pt x="0" y="2482151"/>
                </a:lnTo>
                <a:lnTo>
                  <a:pt x="0" y="2418651"/>
                </a:lnTo>
                <a:lnTo>
                  <a:pt x="15875" y="2418651"/>
                </a:lnTo>
                <a:lnTo>
                  <a:pt x="15875" y="2482151"/>
                </a:lnTo>
                <a:close/>
              </a:path>
              <a:path w="1149984" h="3823970">
                <a:moveTo>
                  <a:pt x="15875" y="2371026"/>
                </a:moveTo>
                <a:lnTo>
                  <a:pt x="0" y="2371026"/>
                </a:lnTo>
                <a:lnTo>
                  <a:pt x="0" y="2307526"/>
                </a:lnTo>
                <a:lnTo>
                  <a:pt x="15875" y="2307526"/>
                </a:lnTo>
                <a:lnTo>
                  <a:pt x="15875" y="2371026"/>
                </a:lnTo>
                <a:close/>
              </a:path>
              <a:path w="1149984" h="3823970">
                <a:moveTo>
                  <a:pt x="15875" y="2259901"/>
                </a:moveTo>
                <a:lnTo>
                  <a:pt x="0" y="2259901"/>
                </a:lnTo>
                <a:lnTo>
                  <a:pt x="0" y="2196401"/>
                </a:lnTo>
                <a:lnTo>
                  <a:pt x="15875" y="2196401"/>
                </a:lnTo>
                <a:lnTo>
                  <a:pt x="15875" y="2259901"/>
                </a:lnTo>
                <a:close/>
              </a:path>
              <a:path w="1149984" h="3823970">
                <a:moveTo>
                  <a:pt x="15875" y="2148776"/>
                </a:moveTo>
                <a:lnTo>
                  <a:pt x="0" y="2148776"/>
                </a:lnTo>
                <a:lnTo>
                  <a:pt x="0" y="2085276"/>
                </a:lnTo>
                <a:lnTo>
                  <a:pt x="15875" y="2085276"/>
                </a:lnTo>
                <a:lnTo>
                  <a:pt x="15875" y="2148776"/>
                </a:lnTo>
                <a:close/>
              </a:path>
              <a:path w="1149984" h="3823970">
                <a:moveTo>
                  <a:pt x="15875" y="2037651"/>
                </a:moveTo>
                <a:lnTo>
                  <a:pt x="0" y="2037651"/>
                </a:lnTo>
                <a:lnTo>
                  <a:pt x="0" y="1974151"/>
                </a:lnTo>
                <a:lnTo>
                  <a:pt x="15875" y="1974151"/>
                </a:lnTo>
                <a:lnTo>
                  <a:pt x="15875" y="2037651"/>
                </a:lnTo>
                <a:close/>
              </a:path>
              <a:path w="1149984" h="3823970">
                <a:moveTo>
                  <a:pt x="15875" y="1926526"/>
                </a:moveTo>
                <a:lnTo>
                  <a:pt x="0" y="1926526"/>
                </a:lnTo>
                <a:lnTo>
                  <a:pt x="0" y="1863026"/>
                </a:lnTo>
                <a:lnTo>
                  <a:pt x="15875" y="1863026"/>
                </a:lnTo>
                <a:lnTo>
                  <a:pt x="15875" y="1926526"/>
                </a:lnTo>
                <a:close/>
              </a:path>
              <a:path w="1149984" h="3823970">
                <a:moveTo>
                  <a:pt x="15875" y="1815401"/>
                </a:moveTo>
                <a:lnTo>
                  <a:pt x="0" y="1815401"/>
                </a:lnTo>
                <a:lnTo>
                  <a:pt x="0" y="1751901"/>
                </a:lnTo>
                <a:lnTo>
                  <a:pt x="15875" y="1751901"/>
                </a:lnTo>
                <a:lnTo>
                  <a:pt x="15875" y="1815401"/>
                </a:lnTo>
                <a:close/>
              </a:path>
              <a:path w="1149984" h="3823970">
                <a:moveTo>
                  <a:pt x="15875" y="1704276"/>
                </a:moveTo>
                <a:lnTo>
                  <a:pt x="0" y="1704276"/>
                </a:lnTo>
                <a:lnTo>
                  <a:pt x="0" y="1640776"/>
                </a:lnTo>
                <a:lnTo>
                  <a:pt x="15875" y="1640776"/>
                </a:lnTo>
                <a:lnTo>
                  <a:pt x="15875" y="1704276"/>
                </a:lnTo>
                <a:close/>
              </a:path>
              <a:path w="1149984" h="3823970">
                <a:moveTo>
                  <a:pt x="15875" y="1593151"/>
                </a:moveTo>
                <a:lnTo>
                  <a:pt x="0" y="1593151"/>
                </a:lnTo>
                <a:lnTo>
                  <a:pt x="0" y="1529651"/>
                </a:lnTo>
                <a:lnTo>
                  <a:pt x="15875" y="1529651"/>
                </a:lnTo>
                <a:lnTo>
                  <a:pt x="15875" y="1593151"/>
                </a:lnTo>
                <a:close/>
              </a:path>
              <a:path w="1149984" h="3823970">
                <a:moveTo>
                  <a:pt x="15875" y="1482026"/>
                </a:moveTo>
                <a:lnTo>
                  <a:pt x="0" y="1482026"/>
                </a:lnTo>
                <a:lnTo>
                  <a:pt x="0" y="1418526"/>
                </a:lnTo>
                <a:lnTo>
                  <a:pt x="15875" y="1418526"/>
                </a:lnTo>
                <a:lnTo>
                  <a:pt x="15875" y="1482026"/>
                </a:lnTo>
                <a:close/>
              </a:path>
              <a:path w="1149984" h="3823970">
                <a:moveTo>
                  <a:pt x="15875" y="1370901"/>
                </a:moveTo>
                <a:lnTo>
                  <a:pt x="0" y="1370901"/>
                </a:lnTo>
                <a:lnTo>
                  <a:pt x="0" y="1307401"/>
                </a:lnTo>
                <a:lnTo>
                  <a:pt x="15875" y="1307401"/>
                </a:lnTo>
                <a:lnTo>
                  <a:pt x="15875" y="1370901"/>
                </a:lnTo>
                <a:close/>
              </a:path>
              <a:path w="1149984" h="3823970">
                <a:moveTo>
                  <a:pt x="15875" y="1259776"/>
                </a:moveTo>
                <a:lnTo>
                  <a:pt x="0" y="1259776"/>
                </a:lnTo>
                <a:lnTo>
                  <a:pt x="0" y="1196276"/>
                </a:lnTo>
                <a:lnTo>
                  <a:pt x="15875" y="1196276"/>
                </a:lnTo>
                <a:lnTo>
                  <a:pt x="15875" y="1259776"/>
                </a:lnTo>
                <a:close/>
              </a:path>
              <a:path w="1149984" h="3823970">
                <a:moveTo>
                  <a:pt x="15875" y="1148651"/>
                </a:moveTo>
                <a:lnTo>
                  <a:pt x="0" y="1148651"/>
                </a:lnTo>
                <a:lnTo>
                  <a:pt x="0" y="1085151"/>
                </a:lnTo>
                <a:lnTo>
                  <a:pt x="15875" y="1085151"/>
                </a:lnTo>
                <a:lnTo>
                  <a:pt x="15875" y="1148651"/>
                </a:lnTo>
                <a:close/>
              </a:path>
              <a:path w="1149984" h="3823970">
                <a:moveTo>
                  <a:pt x="15875" y="1037526"/>
                </a:moveTo>
                <a:lnTo>
                  <a:pt x="0" y="1037526"/>
                </a:lnTo>
                <a:lnTo>
                  <a:pt x="0" y="974026"/>
                </a:lnTo>
                <a:lnTo>
                  <a:pt x="15875" y="974026"/>
                </a:lnTo>
                <a:lnTo>
                  <a:pt x="15875" y="1037526"/>
                </a:lnTo>
                <a:close/>
              </a:path>
              <a:path w="1149984" h="3823970">
                <a:moveTo>
                  <a:pt x="15875" y="926401"/>
                </a:moveTo>
                <a:lnTo>
                  <a:pt x="0" y="926401"/>
                </a:lnTo>
                <a:lnTo>
                  <a:pt x="0" y="862901"/>
                </a:lnTo>
                <a:lnTo>
                  <a:pt x="15875" y="862901"/>
                </a:lnTo>
                <a:lnTo>
                  <a:pt x="15875" y="926401"/>
                </a:lnTo>
                <a:close/>
              </a:path>
              <a:path w="1149984" h="3823970">
                <a:moveTo>
                  <a:pt x="15875" y="815276"/>
                </a:moveTo>
                <a:lnTo>
                  <a:pt x="0" y="815276"/>
                </a:lnTo>
                <a:lnTo>
                  <a:pt x="0" y="751776"/>
                </a:lnTo>
                <a:lnTo>
                  <a:pt x="15875" y="751776"/>
                </a:lnTo>
                <a:lnTo>
                  <a:pt x="15875" y="815276"/>
                </a:lnTo>
                <a:close/>
              </a:path>
              <a:path w="1149984" h="3823970">
                <a:moveTo>
                  <a:pt x="15875" y="704151"/>
                </a:moveTo>
                <a:lnTo>
                  <a:pt x="0" y="704151"/>
                </a:lnTo>
                <a:lnTo>
                  <a:pt x="0" y="640651"/>
                </a:lnTo>
                <a:lnTo>
                  <a:pt x="15875" y="640651"/>
                </a:lnTo>
                <a:lnTo>
                  <a:pt x="15875" y="704151"/>
                </a:lnTo>
                <a:close/>
              </a:path>
              <a:path w="1149984" h="3823970">
                <a:moveTo>
                  <a:pt x="15875" y="593026"/>
                </a:moveTo>
                <a:lnTo>
                  <a:pt x="0" y="593026"/>
                </a:lnTo>
                <a:lnTo>
                  <a:pt x="0" y="529526"/>
                </a:lnTo>
                <a:lnTo>
                  <a:pt x="15875" y="529526"/>
                </a:lnTo>
                <a:lnTo>
                  <a:pt x="15875" y="593026"/>
                </a:lnTo>
                <a:close/>
              </a:path>
              <a:path w="1149984" h="3823970">
                <a:moveTo>
                  <a:pt x="15875" y="481901"/>
                </a:moveTo>
                <a:lnTo>
                  <a:pt x="0" y="481901"/>
                </a:lnTo>
                <a:lnTo>
                  <a:pt x="0" y="418401"/>
                </a:lnTo>
                <a:lnTo>
                  <a:pt x="15875" y="418401"/>
                </a:lnTo>
                <a:lnTo>
                  <a:pt x="15875" y="481901"/>
                </a:lnTo>
                <a:close/>
              </a:path>
              <a:path w="1149984" h="3823970">
                <a:moveTo>
                  <a:pt x="15875" y="370776"/>
                </a:moveTo>
                <a:lnTo>
                  <a:pt x="0" y="370776"/>
                </a:lnTo>
                <a:lnTo>
                  <a:pt x="0" y="307276"/>
                </a:lnTo>
                <a:lnTo>
                  <a:pt x="15875" y="307276"/>
                </a:lnTo>
                <a:lnTo>
                  <a:pt x="15875" y="370776"/>
                </a:lnTo>
                <a:close/>
              </a:path>
              <a:path w="1149984" h="3823970">
                <a:moveTo>
                  <a:pt x="15875" y="259651"/>
                </a:moveTo>
                <a:lnTo>
                  <a:pt x="0" y="259651"/>
                </a:lnTo>
                <a:lnTo>
                  <a:pt x="0" y="196151"/>
                </a:lnTo>
                <a:lnTo>
                  <a:pt x="15875" y="196151"/>
                </a:lnTo>
                <a:lnTo>
                  <a:pt x="15875" y="259651"/>
                </a:lnTo>
                <a:close/>
              </a:path>
              <a:path w="1149984" h="3823970">
                <a:moveTo>
                  <a:pt x="15875" y="148526"/>
                </a:moveTo>
                <a:lnTo>
                  <a:pt x="0" y="148526"/>
                </a:lnTo>
                <a:lnTo>
                  <a:pt x="0" y="85026"/>
                </a:lnTo>
                <a:lnTo>
                  <a:pt x="15875" y="85026"/>
                </a:lnTo>
                <a:lnTo>
                  <a:pt x="15875" y="148526"/>
                </a:lnTo>
                <a:close/>
              </a:path>
              <a:path w="1149984" h="3823970">
                <a:moveTo>
                  <a:pt x="15875" y="37401"/>
                </a:moveTo>
                <a:lnTo>
                  <a:pt x="0" y="37401"/>
                </a:lnTo>
                <a:lnTo>
                  <a:pt x="0" y="7937"/>
                </a:lnTo>
                <a:lnTo>
                  <a:pt x="7937" y="0"/>
                </a:lnTo>
                <a:lnTo>
                  <a:pt x="41973" y="0"/>
                </a:lnTo>
                <a:lnTo>
                  <a:pt x="41973" y="7937"/>
                </a:lnTo>
                <a:lnTo>
                  <a:pt x="15875" y="7937"/>
                </a:lnTo>
                <a:lnTo>
                  <a:pt x="7937" y="15875"/>
                </a:lnTo>
                <a:lnTo>
                  <a:pt x="15875" y="15875"/>
                </a:lnTo>
                <a:lnTo>
                  <a:pt x="15875" y="37401"/>
                </a:lnTo>
                <a:close/>
              </a:path>
              <a:path w="1149984" h="3823970">
                <a:moveTo>
                  <a:pt x="15875" y="15875"/>
                </a:moveTo>
                <a:lnTo>
                  <a:pt x="7937" y="15875"/>
                </a:lnTo>
                <a:lnTo>
                  <a:pt x="15875" y="7937"/>
                </a:lnTo>
                <a:lnTo>
                  <a:pt x="15875" y="15875"/>
                </a:lnTo>
                <a:close/>
              </a:path>
              <a:path w="1149984" h="3823970">
                <a:moveTo>
                  <a:pt x="41973" y="15875"/>
                </a:moveTo>
                <a:lnTo>
                  <a:pt x="15875" y="15875"/>
                </a:lnTo>
                <a:lnTo>
                  <a:pt x="15875" y="7937"/>
                </a:lnTo>
                <a:lnTo>
                  <a:pt x="41973" y="7937"/>
                </a:lnTo>
                <a:lnTo>
                  <a:pt x="41973" y="15875"/>
                </a:lnTo>
                <a:close/>
              </a:path>
              <a:path w="1149984" h="3823970">
                <a:moveTo>
                  <a:pt x="153098" y="15875"/>
                </a:moveTo>
                <a:lnTo>
                  <a:pt x="89598" y="15875"/>
                </a:lnTo>
                <a:lnTo>
                  <a:pt x="89598" y="0"/>
                </a:lnTo>
                <a:lnTo>
                  <a:pt x="153098" y="0"/>
                </a:lnTo>
                <a:lnTo>
                  <a:pt x="153098" y="15875"/>
                </a:lnTo>
                <a:close/>
              </a:path>
              <a:path w="1149984" h="3823970">
                <a:moveTo>
                  <a:pt x="264223" y="15875"/>
                </a:moveTo>
                <a:lnTo>
                  <a:pt x="200723" y="15875"/>
                </a:lnTo>
                <a:lnTo>
                  <a:pt x="200723" y="0"/>
                </a:lnTo>
                <a:lnTo>
                  <a:pt x="264223" y="0"/>
                </a:lnTo>
                <a:lnTo>
                  <a:pt x="264223" y="15875"/>
                </a:lnTo>
                <a:close/>
              </a:path>
              <a:path w="1149984" h="3823970">
                <a:moveTo>
                  <a:pt x="375348" y="15875"/>
                </a:moveTo>
                <a:lnTo>
                  <a:pt x="311848" y="15875"/>
                </a:lnTo>
                <a:lnTo>
                  <a:pt x="311848" y="0"/>
                </a:lnTo>
                <a:lnTo>
                  <a:pt x="375348" y="0"/>
                </a:lnTo>
                <a:lnTo>
                  <a:pt x="375348" y="15875"/>
                </a:lnTo>
                <a:close/>
              </a:path>
              <a:path w="1149984" h="3823970">
                <a:moveTo>
                  <a:pt x="486473" y="15875"/>
                </a:moveTo>
                <a:lnTo>
                  <a:pt x="422973" y="15875"/>
                </a:lnTo>
                <a:lnTo>
                  <a:pt x="422973" y="0"/>
                </a:lnTo>
                <a:lnTo>
                  <a:pt x="486473" y="0"/>
                </a:lnTo>
                <a:lnTo>
                  <a:pt x="486473" y="15875"/>
                </a:lnTo>
                <a:close/>
              </a:path>
              <a:path w="1149984" h="3823970">
                <a:moveTo>
                  <a:pt x="597598" y="15875"/>
                </a:moveTo>
                <a:lnTo>
                  <a:pt x="534098" y="15875"/>
                </a:lnTo>
                <a:lnTo>
                  <a:pt x="534098" y="0"/>
                </a:lnTo>
                <a:lnTo>
                  <a:pt x="597598" y="0"/>
                </a:lnTo>
                <a:lnTo>
                  <a:pt x="597598" y="15875"/>
                </a:lnTo>
                <a:close/>
              </a:path>
              <a:path w="1149984" h="3823970">
                <a:moveTo>
                  <a:pt x="708723" y="15875"/>
                </a:moveTo>
                <a:lnTo>
                  <a:pt x="645223" y="15875"/>
                </a:lnTo>
                <a:lnTo>
                  <a:pt x="645223" y="0"/>
                </a:lnTo>
                <a:lnTo>
                  <a:pt x="708723" y="0"/>
                </a:lnTo>
                <a:lnTo>
                  <a:pt x="708723" y="15875"/>
                </a:lnTo>
                <a:close/>
              </a:path>
              <a:path w="1149984" h="3823970">
                <a:moveTo>
                  <a:pt x="819848" y="15875"/>
                </a:moveTo>
                <a:lnTo>
                  <a:pt x="756348" y="15875"/>
                </a:lnTo>
                <a:lnTo>
                  <a:pt x="756348" y="0"/>
                </a:lnTo>
                <a:lnTo>
                  <a:pt x="819848" y="0"/>
                </a:lnTo>
                <a:lnTo>
                  <a:pt x="819848" y="15875"/>
                </a:lnTo>
                <a:close/>
              </a:path>
              <a:path w="1149984" h="3823970">
                <a:moveTo>
                  <a:pt x="930973" y="15875"/>
                </a:moveTo>
                <a:lnTo>
                  <a:pt x="867473" y="15875"/>
                </a:lnTo>
                <a:lnTo>
                  <a:pt x="867473" y="0"/>
                </a:lnTo>
                <a:lnTo>
                  <a:pt x="930973" y="0"/>
                </a:lnTo>
                <a:lnTo>
                  <a:pt x="930973" y="15875"/>
                </a:lnTo>
                <a:close/>
              </a:path>
              <a:path w="1149984" h="3823970">
                <a:moveTo>
                  <a:pt x="1042098" y="15875"/>
                </a:moveTo>
                <a:lnTo>
                  <a:pt x="978598" y="15875"/>
                </a:lnTo>
                <a:lnTo>
                  <a:pt x="978598" y="0"/>
                </a:lnTo>
                <a:lnTo>
                  <a:pt x="1042098" y="0"/>
                </a:lnTo>
                <a:lnTo>
                  <a:pt x="1042098" y="15875"/>
                </a:lnTo>
                <a:close/>
              </a:path>
              <a:path w="1149984" h="3823970">
                <a:moveTo>
                  <a:pt x="1133665" y="15875"/>
                </a:moveTo>
                <a:lnTo>
                  <a:pt x="1089723" y="15875"/>
                </a:lnTo>
                <a:lnTo>
                  <a:pt x="1089723" y="0"/>
                </a:lnTo>
                <a:lnTo>
                  <a:pt x="1141602" y="0"/>
                </a:lnTo>
                <a:lnTo>
                  <a:pt x="1143660" y="279"/>
                </a:lnTo>
                <a:lnTo>
                  <a:pt x="1149540" y="7937"/>
                </a:lnTo>
                <a:lnTo>
                  <a:pt x="1133665" y="7937"/>
                </a:lnTo>
                <a:lnTo>
                  <a:pt x="1133665" y="15875"/>
                </a:lnTo>
                <a:close/>
              </a:path>
              <a:path w="1149984" h="3823970">
                <a:moveTo>
                  <a:pt x="1149540" y="19570"/>
                </a:moveTo>
                <a:lnTo>
                  <a:pt x="1133665" y="19570"/>
                </a:lnTo>
                <a:lnTo>
                  <a:pt x="1133665" y="7937"/>
                </a:lnTo>
                <a:lnTo>
                  <a:pt x="1141602" y="15875"/>
                </a:lnTo>
                <a:lnTo>
                  <a:pt x="1149540" y="15875"/>
                </a:lnTo>
                <a:lnTo>
                  <a:pt x="1149540" y="19570"/>
                </a:lnTo>
                <a:close/>
              </a:path>
              <a:path w="1149984" h="3823970">
                <a:moveTo>
                  <a:pt x="1149540" y="15875"/>
                </a:moveTo>
                <a:lnTo>
                  <a:pt x="1141602" y="15875"/>
                </a:lnTo>
                <a:lnTo>
                  <a:pt x="1133665" y="7937"/>
                </a:lnTo>
                <a:lnTo>
                  <a:pt x="1149540" y="7937"/>
                </a:lnTo>
                <a:lnTo>
                  <a:pt x="1149540" y="15875"/>
                </a:lnTo>
                <a:close/>
              </a:path>
              <a:path w="1149984" h="3823970">
                <a:moveTo>
                  <a:pt x="1149540" y="130695"/>
                </a:moveTo>
                <a:lnTo>
                  <a:pt x="1133665" y="130695"/>
                </a:lnTo>
                <a:lnTo>
                  <a:pt x="1133665" y="67195"/>
                </a:lnTo>
                <a:lnTo>
                  <a:pt x="1149540" y="67195"/>
                </a:lnTo>
                <a:lnTo>
                  <a:pt x="1149540" y="130695"/>
                </a:lnTo>
                <a:close/>
              </a:path>
              <a:path w="1149984" h="3823970">
                <a:moveTo>
                  <a:pt x="1149540" y="241820"/>
                </a:moveTo>
                <a:lnTo>
                  <a:pt x="1133665" y="241820"/>
                </a:lnTo>
                <a:lnTo>
                  <a:pt x="1133665" y="178320"/>
                </a:lnTo>
                <a:lnTo>
                  <a:pt x="1149540" y="178320"/>
                </a:lnTo>
                <a:lnTo>
                  <a:pt x="1149540" y="241820"/>
                </a:lnTo>
                <a:close/>
              </a:path>
              <a:path w="1149984" h="3823970">
                <a:moveTo>
                  <a:pt x="1149540" y="352945"/>
                </a:moveTo>
                <a:lnTo>
                  <a:pt x="1133665" y="352945"/>
                </a:lnTo>
                <a:lnTo>
                  <a:pt x="1133665" y="289445"/>
                </a:lnTo>
                <a:lnTo>
                  <a:pt x="1149540" y="289445"/>
                </a:lnTo>
                <a:lnTo>
                  <a:pt x="1149540" y="352945"/>
                </a:lnTo>
                <a:close/>
              </a:path>
              <a:path w="1149984" h="3823970">
                <a:moveTo>
                  <a:pt x="1149540" y="464070"/>
                </a:moveTo>
                <a:lnTo>
                  <a:pt x="1133665" y="464070"/>
                </a:lnTo>
                <a:lnTo>
                  <a:pt x="1133665" y="400570"/>
                </a:lnTo>
                <a:lnTo>
                  <a:pt x="1149540" y="400570"/>
                </a:lnTo>
                <a:lnTo>
                  <a:pt x="1149540" y="464070"/>
                </a:lnTo>
                <a:close/>
              </a:path>
              <a:path w="1149984" h="3823970">
                <a:moveTo>
                  <a:pt x="1149540" y="575195"/>
                </a:moveTo>
                <a:lnTo>
                  <a:pt x="1133665" y="575195"/>
                </a:lnTo>
                <a:lnTo>
                  <a:pt x="1133665" y="511695"/>
                </a:lnTo>
                <a:lnTo>
                  <a:pt x="1149540" y="511695"/>
                </a:lnTo>
                <a:lnTo>
                  <a:pt x="1149540" y="575195"/>
                </a:lnTo>
                <a:close/>
              </a:path>
              <a:path w="1149984" h="3823970">
                <a:moveTo>
                  <a:pt x="1149540" y="686320"/>
                </a:moveTo>
                <a:lnTo>
                  <a:pt x="1133665" y="686320"/>
                </a:lnTo>
                <a:lnTo>
                  <a:pt x="1133665" y="622820"/>
                </a:lnTo>
                <a:lnTo>
                  <a:pt x="1149540" y="622820"/>
                </a:lnTo>
                <a:lnTo>
                  <a:pt x="1149540" y="686320"/>
                </a:lnTo>
                <a:close/>
              </a:path>
              <a:path w="1149984" h="3823970">
                <a:moveTo>
                  <a:pt x="1149540" y="797445"/>
                </a:moveTo>
                <a:lnTo>
                  <a:pt x="1133665" y="797445"/>
                </a:lnTo>
                <a:lnTo>
                  <a:pt x="1133665" y="733945"/>
                </a:lnTo>
                <a:lnTo>
                  <a:pt x="1149540" y="733945"/>
                </a:lnTo>
                <a:lnTo>
                  <a:pt x="1149540" y="797445"/>
                </a:lnTo>
                <a:close/>
              </a:path>
              <a:path w="1149984" h="3823970">
                <a:moveTo>
                  <a:pt x="1149540" y="908570"/>
                </a:moveTo>
                <a:lnTo>
                  <a:pt x="1133665" y="908570"/>
                </a:lnTo>
                <a:lnTo>
                  <a:pt x="1133665" y="845070"/>
                </a:lnTo>
                <a:lnTo>
                  <a:pt x="1149540" y="845070"/>
                </a:lnTo>
                <a:lnTo>
                  <a:pt x="1149540" y="908570"/>
                </a:lnTo>
                <a:close/>
              </a:path>
              <a:path w="1149984" h="3823970">
                <a:moveTo>
                  <a:pt x="1149540" y="1019695"/>
                </a:moveTo>
                <a:lnTo>
                  <a:pt x="1133665" y="1019695"/>
                </a:lnTo>
                <a:lnTo>
                  <a:pt x="1133665" y="956195"/>
                </a:lnTo>
                <a:lnTo>
                  <a:pt x="1149540" y="956195"/>
                </a:lnTo>
                <a:lnTo>
                  <a:pt x="1149540" y="1019695"/>
                </a:lnTo>
                <a:close/>
              </a:path>
              <a:path w="1149984" h="3823970">
                <a:moveTo>
                  <a:pt x="1149540" y="1130820"/>
                </a:moveTo>
                <a:lnTo>
                  <a:pt x="1133665" y="1130820"/>
                </a:lnTo>
                <a:lnTo>
                  <a:pt x="1133665" y="1067320"/>
                </a:lnTo>
                <a:lnTo>
                  <a:pt x="1149540" y="1067320"/>
                </a:lnTo>
                <a:lnTo>
                  <a:pt x="1149540" y="1130820"/>
                </a:lnTo>
                <a:close/>
              </a:path>
              <a:path w="1149984" h="3823970">
                <a:moveTo>
                  <a:pt x="1149540" y="1241945"/>
                </a:moveTo>
                <a:lnTo>
                  <a:pt x="1133665" y="1241945"/>
                </a:lnTo>
                <a:lnTo>
                  <a:pt x="1133665" y="1178445"/>
                </a:lnTo>
                <a:lnTo>
                  <a:pt x="1149540" y="1178445"/>
                </a:lnTo>
                <a:lnTo>
                  <a:pt x="1149540" y="1241945"/>
                </a:lnTo>
                <a:close/>
              </a:path>
              <a:path w="1149984" h="3823970">
                <a:moveTo>
                  <a:pt x="1149540" y="1353070"/>
                </a:moveTo>
                <a:lnTo>
                  <a:pt x="1133665" y="1353070"/>
                </a:lnTo>
                <a:lnTo>
                  <a:pt x="1133665" y="1289570"/>
                </a:lnTo>
                <a:lnTo>
                  <a:pt x="1149540" y="1289570"/>
                </a:lnTo>
                <a:lnTo>
                  <a:pt x="1149540" y="1353070"/>
                </a:lnTo>
                <a:close/>
              </a:path>
              <a:path w="1149984" h="3823970">
                <a:moveTo>
                  <a:pt x="1149540" y="1464195"/>
                </a:moveTo>
                <a:lnTo>
                  <a:pt x="1133665" y="1464195"/>
                </a:lnTo>
                <a:lnTo>
                  <a:pt x="1133665" y="1400695"/>
                </a:lnTo>
                <a:lnTo>
                  <a:pt x="1149540" y="1400695"/>
                </a:lnTo>
                <a:lnTo>
                  <a:pt x="1149540" y="1464195"/>
                </a:lnTo>
                <a:close/>
              </a:path>
              <a:path w="1149984" h="3823970">
                <a:moveTo>
                  <a:pt x="1149540" y="1575320"/>
                </a:moveTo>
                <a:lnTo>
                  <a:pt x="1133665" y="1575320"/>
                </a:lnTo>
                <a:lnTo>
                  <a:pt x="1133665" y="1511820"/>
                </a:lnTo>
                <a:lnTo>
                  <a:pt x="1149540" y="1511820"/>
                </a:lnTo>
                <a:lnTo>
                  <a:pt x="1149540" y="1575320"/>
                </a:lnTo>
                <a:close/>
              </a:path>
              <a:path w="1149984" h="3823970">
                <a:moveTo>
                  <a:pt x="1149540" y="1686445"/>
                </a:moveTo>
                <a:lnTo>
                  <a:pt x="1133665" y="1686445"/>
                </a:lnTo>
                <a:lnTo>
                  <a:pt x="1133665" y="1622945"/>
                </a:lnTo>
                <a:lnTo>
                  <a:pt x="1149540" y="1622945"/>
                </a:lnTo>
                <a:lnTo>
                  <a:pt x="1149540" y="1686445"/>
                </a:lnTo>
                <a:close/>
              </a:path>
              <a:path w="1149984" h="3823970">
                <a:moveTo>
                  <a:pt x="1149540" y="1797570"/>
                </a:moveTo>
                <a:lnTo>
                  <a:pt x="1133665" y="1797570"/>
                </a:lnTo>
                <a:lnTo>
                  <a:pt x="1133665" y="1734070"/>
                </a:lnTo>
                <a:lnTo>
                  <a:pt x="1149540" y="1734070"/>
                </a:lnTo>
                <a:lnTo>
                  <a:pt x="1149540" y="1797570"/>
                </a:lnTo>
                <a:close/>
              </a:path>
              <a:path w="1149984" h="3823970">
                <a:moveTo>
                  <a:pt x="1149540" y="1908695"/>
                </a:moveTo>
                <a:lnTo>
                  <a:pt x="1133665" y="1908695"/>
                </a:lnTo>
                <a:lnTo>
                  <a:pt x="1133665" y="1845195"/>
                </a:lnTo>
                <a:lnTo>
                  <a:pt x="1149540" y="1845195"/>
                </a:lnTo>
                <a:lnTo>
                  <a:pt x="1149540" y="1908695"/>
                </a:lnTo>
                <a:close/>
              </a:path>
              <a:path w="1149984" h="3823970">
                <a:moveTo>
                  <a:pt x="1149540" y="2019820"/>
                </a:moveTo>
                <a:lnTo>
                  <a:pt x="1133665" y="2019820"/>
                </a:lnTo>
                <a:lnTo>
                  <a:pt x="1133665" y="1956320"/>
                </a:lnTo>
                <a:lnTo>
                  <a:pt x="1149540" y="1956320"/>
                </a:lnTo>
                <a:lnTo>
                  <a:pt x="1149540" y="2019820"/>
                </a:lnTo>
                <a:close/>
              </a:path>
              <a:path w="1149984" h="3823970">
                <a:moveTo>
                  <a:pt x="1149540" y="2130945"/>
                </a:moveTo>
                <a:lnTo>
                  <a:pt x="1133665" y="2130945"/>
                </a:lnTo>
                <a:lnTo>
                  <a:pt x="1133665" y="2067445"/>
                </a:lnTo>
                <a:lnTo>
                  <a:pt x="1149540" y="2067445"/>
                </a:lnTo>
                <a:lnTo>
                  <a:pt x="1149540" y="2130945"/>
                </a:lnTo>
                <a:close/>
              </a:path>
              <a:path w="1149984" h="3823970">
                <a:moveTo>
                  <a:pt x="1149540" y="2242070"/>
                </a:moveTo>
                <a:lnTo>
                  <a:pt x="1133665" y="2242070"/>
                </a:lnTo>
                <a:lnTo>
                  <a:pt x="1133665" y="2178570"/>
                </a:lnTo>
                <a:lnTo>
                  <a:pt x="1149540" y="2178570"/>
                </a:lnTo>
                <a:lnTo>
                  <a:pt x="1149540" y="2242070"/>
                </a:lnTo>
                <a:close/>
              </a:path>
              <a:path w="1149984" h="3823970">
                <a:moveTo>
                  <a:pt x="1149540" y="2353195"/>
                </a:moveTo>
                <a:lnTo>
                  <a:pt x="1133665" y="2353195"/>
                </a:lnTo>
                <a:lnTo>
                  <a:pt x="1133665" y="2289695"/>
                </a:lnTo>
                <a:lnTo>
                  <a:pt x="1149540" y="2289695"/>
                </a:lnTo>
                <a:lnTo>
                  <a:pt x="1149540" y="2353195"/>
                </a:lnTo>
                <a:close/>
              </a:path>
              <a:path w="1149984" h="3823970">
                <a:moveTo>
                  <a:pt x="1149540" y="2464320"/>
                </a:moveTo>
                <a:lnTo>
                  <a:pt x="1133665" y="2464320"/>
                </a:lnTo>
                <a:lnTo>
                  <a:pt x="1133665" y="2400820"/>
                </a:lnTo>
                <a:lnTo>
                  <a:pt x="1149540" y="2400820"/>
                </a:lnTo>
                <a:lnTo>
                  <a:pt x="1149540" y="2464320"/>
                </a:lnTo>
                <a:close/>
              </a:path>
              <a:path w="1149984" h="3823970">
                <a:moveTo>
                  <a:pt x="1149540" y="2575445"/>
                </a:moveTo>
                <a:lnTo>
                  <a:pt x="1133665" y="2575445"/>
                </a:lnTo>
                <a:lnTo>
                  <a:pt x="1133665" y="2511945"/>
                </a:lnTo>
                <a:lnTo>
                  <a:pt x="1149540" y="2511945"/>
                </a:lnTo>
                <a:lnTo>
                  <a:pt x="1149540" y="2575445"/>
                </a:lnTo>
                <a:close/>
              </a:path>
              <a:path w="1149984" h="3823970">
                <a:moveTo>
                  <a:pt x="1149540" y="2686570"/>
                </a:moveTo>
                <a:lnTo>
                  <a:pt x="1133665" y="2686570"/>
                </a:lnTo>
                <a:lnTo>
                  <a:pt x="1133665" y="2623070"/>
                </a:lnTo>
                <a:lnTo>
                  <a:pt x="1149540" y="2623070"/>
                </a:lnTo>
                <a:lnTo>
                  <a:pt x="1149540" y="2686570"/>
                </a:lnTo>
                <a:close/>
              </a:path>
              <a:path w="1149984" h="3823970">
                <a:moveTo>
                  <a:pt x="1149540" y="2797695"/>
                </a:moveTo>
                <a:lnTo>
                  <a:pt x="1133665" y="2797695"/>
                </a:lnTo>
                <a:lnTo>
                  <a:pt x="1133665" y="2734195"/>
                </a:lnTo>
                <a:lnTo>
                  <a:pt x="1149540" y="2734195"/>
                </a:lnTo>
                <a:lnTo>
                  <a:pt x="1149540" y="2797695"/>
                </a:lnTo>
                <a:close/>
              </a:path>
              <a:path w="1149984" h="3823970">
                <a:moveTo>
                  <a:pt x="1149540" y="2908820"/>
                </a:moveTo>
                <a:lnTo>
                  <a:pt x="1133665" y="2908820"/>
                </a:lnTo>
                <a:lnTo>
                  <a:pt x="1133665" y="2845320"/>
                </a:lnTo>
                <a:lnTo>
                  <a:pt x="1149540" y="2845320"/>
                </a:lnTo>
                <a:lnTo>
                  <a:pt x="1149540" y="2908820"/>
                </a:lnTo>
                <a:close/>
              </a:path>
              <a:path w="1149984" h="3823970">
                <a:moveTo>
                  <a:pt x="1149540" y="3019945"/>
                </a:moveTo>
                <a:lnTo>
                  <a:pt x="1133665" y="3019945"/>
                </a:lnTo>
                <a:lnTo>
                  <a:pt x="1133665" y="2956445"/>
                </a:lnTo>
                <a:lnTo>
                  <a:pt x="1149540" y="2956445"/>
                </a:lnTo>
                <a:lnTo>
                  <a:pt x="1149540" y="3019945"/>
                </a:lnTo>
                <a:close/>
              </a:path>
              <a:path w="1149984" h="3823970">
                <a:moveTo>
                  <a:pt x="1149540" y="3131070"/>
                </a:moveTo>
                <a:lnTo>
                  <a:pt x="1133665" y="3131070"/>
                </a:lnTo>
                <a:lnTo>
                  <a:pt x="1133665" y="3067570"/>
                </a:lnTo>
                <a:lnTo>
                  <a:pt x="1149540" y="3067570"/>
                </a:lnTo>
                <a:lnTo>
                  <a:pt x="1149540" y="3131070"/>
                </a:lnTo>
                <a:close/>
              </a:path>
              <a:path w="1149984" h="3823970">
                <a:moveTo>
                  <a:pt x="1149540" y="3242195"/>
                </a:moveTo>
                <a:lnTo>
                  <a:pt x="1133665" y="3242195"/>
                </a:lnTo>
                <a:lnTo>
                  <a:pt x="1133665" y="3178695"/>
                </a:lnTo>
                <a:lnTo>
                  <a:pt x="1149540" y="3178695"/>
                </a:lnTo>
                <a:lnTo>
                  <a:pt x="1149540" y="3242195"/>
                </a:lnTo>
                <a:close/>
              </a:path>
              <a:path w="1149984" h="3823970">
                <a:moveTo>
                  <a:pt x="1149540" y="3353320"/>
                </a:moveTo>
                <a:lnTo>
                  <a:pt x="1133665" y="3353320"/>
                </a:lnTo>
                <a:lnTo>
                  <a:pt x="1133665" y="3289820"/>
                </a:lnTo>
                <a:lnTo>
                  <a:pt x="1149540" y="3289820"/>
                </a:lnTo>
                <a:lnTo>
                  <a:pt x="1149540" y="3353320"/>
                </a:lnTo>
                <a:close/>
              </a:path>
              <a:path w="1149984" h="3823970">
                <a:moveTo>
                  <a:pt x="1149540" y="3464445"/>
                </a:moveTo>
                <a:lnTo>
                  <a:pt x="1133665" y="3464445"/>
                </a:lnTo>
                <a:lnTo>
                  <a:pt x="1133665" y="3400945"/>
                </a:lnTo>
                <a:lnTo>
                  <a:pt x="1149540" y="3400945"/>
                </a:lnTo>
                <a:lnTo>
                  <a:pt x="1149540" y="3464445"/>
                </a:lnTo>
                <a:close/>
              </a:path>
              <a:path w="1149984" h="3823970">
                <a:moveTo>
                  <a:pt x="1149540" y="3575570"/>
                </a:moveTo>
                <a:lnTo>
                  <a:pt x="1133665" y="3575570"/>
                </a:lnTo>
                <a:lnTo>
                  <a:pt x="1133665" y="3512070"/>
                </a:lnTo>
                <a:lnTo>
                  <a:pt x="1149540" y="3512070"/>
                </a:lnTo>
                <a:lnTo>
                  <a:pt x="1149540" y="3575570"/>
                </a:lnTo>
                <a:close/>
              </a:path>
              <a:path w="1149984" h="3823970">
                <a:moveTo>
                  <a:pt x="1149540" y="3686695"/>
                </a:moveTo>
                <a:lnTo>
                  <a:pt x="1133665" y="3686695"/>
                </a:lnTo>
                <a:lnTo>
                  <a:pt x="1133665" y="3623195"/>
                </a:lnTo>
                <a:lnTo>
                  <a:pt x="1149540" y="3623195"/>
                </a:lnTo>
                <a:lnTo>
                  <a:pt x="1149540" y="3686695"/>
                </a:lnTo>
                <a:close/>
              </a:path>
              <a:path w="1149984" h="3823970">
                <a:moveTo>
                  <a:pt x="1149540" y="3797820"/>
                </a:moveTo>
                <a:lnTo>
                  <a:pt x="1133665" y="3797820"/>
                </a:lnTo>
                <a:lnTo>
                  <a:pt x="1133665" y="3734320"/>
                </a:lnTo>
                <a:lnTo>
                  <a:pt x="1149540" y="3734320"/>
                </a:lnTo>
                <a:lnTo>
                  <a:pt x="1149540" y="3797820"/>
                </a:lnTo>
                <a:close/>
              </a:path>
              <a:path w="1149984" h="3823970">
                <a:moveTo>
                  <a:pt x="1111808" y="3823589"/>
                </a:moveTo>
                <a:lnTo>
                  <a:pt x="1048308" y="3823589"/>
                </a:lnTo>
                <a:lnTo>
                  <a:pt x="1048308" y="3807714"/>
                </a:lnTo>
                <a:lnTo>
                  <a:pt x="1111808" y="3807714"/>
                </a:lnTo>
                <a:lnTo>
                  <a:pt x="1111808" y="3823589"/>
                </a:lnTo>
                <a:close/>
              </a:path>
              <a:path w="1149984" h="3823970">
                <a:moveTo>
                  <a:pt x="1000683" y="3823589"/>
                </a:moveTo>
                <a:lnTo>
                  <a:pt x="937183" y="3823589"/>
                </a:lnTo>
                <a:lnTo>
                  <a:pt x="937183" y="3807714"/>
                </a:lnTo>
                <a:lnTo>
                  <a:pt x="1000683" y="3807714"/>
                </a:lnTo>
                <a:lnTo>
                  <a:pt x="1000683" y="3823589"/>
                </a:lnTo>
                <a:close/>
              </a:path>
              <a:path w="1149984" h="3823970">
                <a:moveTo>
                  <a:pt x="889558" y="3823589"/>
                </a:moveTo>
                <a:lnTo>
                  <a:pt x="826058" y="3823589"/>
                </a:lnTo>
                <a:lnTo>
                  <a:pt x="826058" y="3807714"/>
                </a:lnTo>
                <a:lnTo>
                  <a:pt x="889558" y="3807714"/>
                </a:lnTo>
                <a:lnTo>
                  <a:pt x="889558" y="3823589"/>
                </a:lnTo>
                <a:close/>
              </a:path>
              <a:path w="1149984" h="3823970">
                <a:moveTo>
                  <a:pt x="778433" y="3823589"/>
                </a:moveTo>
                <a:lnTo>
                  <a:pt x="714933" y="3823589"/>
                </a:lnTo>
                <a:lnTo>
                  <a:pt x="714933" y="3807714"/>
                </a:lnTo>
                <a:lnTo>
                  <a:pt x="778433" y="3807714"/>
                </a:lnTo>
                <a:lnTo>
                  <a:pt x="778433" y="3823589"/>
                </a:lnTo>
                <a:close/>
              </a:path>
              <a:path w="1149984" h="3823970">
                <a:moveTo>
                  <a:pt x="667308" y="3823589"/>
                </a:moveTo>
                <a:lnTo>
                  <a:pt x="603808" y="3823589"/>
                </a:lnTo>
                <a:lnTo>
                  <a:pt x="603808" y="3807714"/>
                </a:lnTo>
                <a:lnTo>
                  <a:pt x="667308" y="3807714"/>
                </a:lnTo>
                <a:lnTo>
                  <a:pt x="667308" y="3823589"/>
                </a:lnTo>
                <a:close/>
              </a:path>
              <a:path w="1149984" h="3823970">
                <a:moveTo>
                  <a:pt x="556183" y="3823589"/>
                </a:moveTo>
                <a:lnTo>
                  <a:pt x="492683" y="3823589"/>
                </a:lnTo>
                <a:lnTo>
                  <a:pt x="492683" y="3807714"/>
                </a:lnTo>
                <a:lnTo>
                  <a:pt x="556183" y="3807714"/>
                </a:lnTo>
                <a:lnTo>
                  <a:pt x="556183" y="3823589"/>
                </a:lnTo>
                <a:close/>
              </a:path>
              <a:path w="1149984" h="3823970">
                <a:moveTo>
                  <a:pt x="445058" y="3823589"/>
                </a:moveTo>
                <a:lnTo>
                  <a:pt x="381558" y="3823589"/>
                </a:lnTo>
                <a:lnTo>
                  <a:pt x="381558" y="3807714"/>
                </a:lnTo>
                <a:lnTo>
                  <a:pt x="445058" y="3807714"/>
                </a:lnTo>
                <a:lnTo>
                  <a:pt x="445058" y="3823589"/>
                </a:lnTo>
                <a:close/>
              </a:path>
              <a:path w="1149984" h="3823970">
                <a:moveTo>
                  <a:pt x="333933" y="3823589"/>
                </a:moveTo>
                <a:lnTo>
                  <a:pt x="270433" y="3823589"/>
                </a:lnTo>
                <a:lnTo>
                  <a:pt x="270433" y="3807714"/>
                </a:lnTo>
                <a:lnTo>
                  <a:pt x="333933" y="3807714"/>
                </a:lnTo>
                <a:lnTo>
                  <a:pt x="333933" y="3823589"/>
                </a:lnTo>
                <a:close/>
              </a:path>
              <a:path w="1149984" h="3823970">
                <a:moveTo>
                  <a:pt x="222808" y="3823589"/>
                </a:moveTo>
                <a:lnTo>
                  <a:pt x="159308" y="3823589"/>
                </a:lnTo>
                <a:lnTo>
                  <a:pt x="159308" y="3807714"/>
                </a:lnTo>
                <a:lnTo>
                  <a:pt x="222808" y="3807714"/>
                </a:lnTo>
                <a:lnTo>
                  <a:pt x="222808" y="3823589"/>
                </a:lnTo>
                <a:close/>
              </a:path>
              <a:path w="1149984" h="3823970">
                <a:moveTo>
                  <a:pt x="111683" y="3823589"/>
                </a:moveTo>
                <a:lnTo>
                  <a:pt x="48183" y="3823589"/>
                </a:lnTo>
                <a:lnTo>
                  <a:pt x="48183" y="3807714"/>
                </a:lnTo>
                <a:lnTo>
                  <a:pt x="111683" y="3807714"/>
                </a:lnTo>
                <a:lnTo>
                  <a:pt x="111683" y="3823589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object 50"/>
          <p:cNvSpPr txBox="1"/>
          <p:nvPr/>
        </p:nvSpPr>
        <p:spPr>
          <a:xfrm>
            <a:off x="7281671" y="1903476"/>
            <a:ext cx="902335" cy="281940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398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78130">
              <a:lnSpc>
                <a:spcPct val="100000"/>
              </a:lnSpc>
              <a:spcBef>
                <a:spcPts val="740"/>
              </a:spcBef>
            </a:pPr>
            <a:r>
              <a:rPr sz="650" spc="25">
                <a:latin typeface="微软雅黑" panose="020b0503020204020204" charset="-122"/>
                <a:cs typeface="微软雅黑" panose="020b0503020204020204" charset="-122"/>
              </a:rPr>
              <a:t>登录权</a:t>
            </a:r>
            <a:r>
              <a:rPr sz="650" spc="30">
                <a:latin typeface="微软雅黑" panose="020b0503020204020204" charset="-122"/>
                <a:cs typeface="微软雅黑" panose="020b0503020204020204" charset="-122"/>
              </a:rPr>
              <a:t>限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1" name="object 51"/>
          <p:cNvSpPr txBox="1"/>
          <p:nvPr/>
        </p:nvSpPr>
        <p:spPr>
          <a:xfrm>
            <a:off x="7281671" y="2298192"/>
            <a:ext cx="902335" cy="281940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398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1770">
              <a:lnSpc>
                <a:spcPct val="100000"/>
              </a:lnSpc>
              <a:spcBef>
                <a:spcPts val="740"/>
              </a:spcBef>
            </a:pPr>
            <a:r>
              <a:rPr sz="650" spc="25">
                <a:latin typeface="微软雅黑" panose="020b0503020204020204" charset="-122"/>
                <a:cs typeface="微软雅黑" panose="020b0503020204020204" charset="-122"/>
              </a:rPr>
              <a:t>用户权限管</a:t>
            </a:r>
            <a:r>
              <a:rPr sz="650" spc="30">
                <a:latin typeface="微软雅黑" panose="020b0503020204020204" charset="-122"/>
                <a:cs typeface="微软雅黑" panose="020b0503020204020204" charset="-122"/>
              </a:rPr>
              <a:t>理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2" name="object 52"/>
          <p:cNvSpPr txBox="1"/>
          <p:nvPr/>
        </p:nvSpPr>
        <p:spPr>
          <a:xfrm>
            <a:off x="7289292" y="3640835"/>
            <a:ext cx="901065" cy="283845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398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76860">
              <a:lnSpc>
                <a:spcPct val="100000"/>
              </a:lnSpc>
              <a:spcBef>
                <a:spcPts val="740"/>
              </a:spcBef>
            </a:pPr>
            <a:r>
              <a:rPr sz="650" spc="25">
                <a:latin typeface="微软雅黑" panose="020b0503020204020204" charset="-122"/>
                <a:cs typeface="微软雅黑" panose="020b0503020204020204" charset="-122"/>
              </a:rPr>
              <a:t>资源申</a:t>
            </a:r>
            <a:r>
              <a:rPr sz="650" spc="30">
                <a:latin typeface="微软雅黑" panose="020b0503020204020204" charset="-122"/>
                <a:cs typeface="微软雅黑" panose="020b0503020204020204" charset="-122"/>
              </a:rPr>
              <a:t>请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3" name="object 53"/>
          <p:cNvSpPr txBox="1"/>
          <p:nvPr/>
        </p:nvSpPr>
        <p:spPr>
          <a:xfrm>
            <a:off x="7290816" y="4021835"/>
            <a:ext cx="901065" cy="283845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461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75590">
              <a:lnSpc>
                <a:spcPct val="100000"/>
              </a:lnSpc>
              <a:spcBef>
                <a:spcPts val="745"/>
              </a:spcBef>
            </a:pPr>
            <a:r>
              <a:rPr sz="650" spc="25">
                <a:latin typeface="微软雅黑" panose="020b0503020204020204" charset="-122"/>
                <a:cs typeface="微软雅黑" panose="020b0503020204020204" charset="-122"/>
              </a:rPr>
              <a:t>资源详</a:t>
            </a:r>
            <a:r>
              <a:rPr sz="650" spc="30">
                <a:latin typeface="微软雅黑" panose="020b0503020204020204" charset="-122"/>
                <a:cs typeface="微软雅黑" panose="020b0503020204020204" charset="-122"/>
              </a:rPr>
              <a:t>情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4" name="object 54"/>
          <p:cNvSpPr txBox="1"/>
          <p:nvPr/>
        </p:nvSpPr>
        <p:spPr>
          <a:xfrm>
            <a:off x="7290816" y="4384547"/>
            <a:ext cx="901065" cy="283845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461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76860">
              <a:lnSpc>
                <a:spcPct val="100000"/>
              </a:lnSpc>
              <a:spcBef>
                <a:spcPts val="745"/>
              </a:spcBef>
            </a:pPr>
            <a:r>
              <a:rPr sz="650" spc="25">
                <a:latin typeface="微软雅黑" panose="020b0503020204020204" charset="-122"/>
                <a:cs typeface="微软雅黑" panose="020b0503020204020204" charset="-122"/>
              </a:rPr>
              <a:t>资源销</a:t>
            </a:r>
            <a:r>
              <a:rPr sz="650" spc="30">
                <a:latin typeface="微软雅黑" panose="020b0503020204020204" charset="-122"/>
                <a:cs typeface="微软雅黑" panose="020b0503020204020204" charset="-122"/>
              </a:rPr>
              <a:t>毁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5" name="object 55"/>
          <p:cNvSpPr txBox="1"/>
          <p:nvPr/>
        </p:nvSpPr>
        <p:spPr>
          <a:xfrm>
            <a:off x="7424051" y="1204848"/>
            <a:ext cx="63055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latin typeface="微软雅黑" panose="020b0503020204020204" charset="-122"/>
                <a:cs typeface="微软雅黑" panose="020b0503020204020204" charset="-122"/>
              </a:rPr>
              <a:t>4A统一认证</a:t>
            </a:r>
            <a:endParaRPr sz="9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6" name="object 56"/>
          <p:cNvSpPr txBox="1"/>
          <p:nvPr/>
        </p:nvSpPr>
        <p:spPr>
          <a:xfrm>
            <a:off x="7409598" y="3321050"/>
            <a:ext cx="5969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latin typeface="微软雅黑" panose="020b0503020204020204" charset="-122"/>
                <a:cs typeface="微软雅黑" panose="020b0503020204020204" charset="-122"/>
              </a:rPr>
              <a:t>多租户管理</a:t>
            </a:r>
            <a:endParaRPr sz="9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7" name="object 57"/>
          <p:cNvSpPr/>
          <p:nvPr/>
        </p:nvSpPr>
        <p:spPr>
          <a:xfrm>
            <a:off x="4091940" y="4212335"/>
            <a:ext cx="752856" cy="131063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81964" y="264820"/>
            <a:ext cx="18542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数据中台业务架构</a:t>
            </a:r>
            <a:endParaRPr/>
          </a:p>
        </p:txBody>
      </p:sp>
      <p:sp>
        <p:nvSpPr>
          <p:cNvPr id="3" name="object 3"/>
          <p:cNvSpPr/>
          <p:nvPr/>
        </p:nvSpPr>
        <p:spPr>
          <a:xfrm>
            <a:off x="1710207" y="1169555"/>
            <a:ext cx="2233930" cy="1892300"/>
          </a:xfrm>
          <a:custGeom>
            <a:rect l="l" t="t" r="r" b="b"/>
            <a:pathLst>
              <a:path w="2233929" h="1892300">
                <a:moveTo>
                  <a:pt x="2228951" y="1891753"/>
                </a:moveTo>
                <a:lnTo>
                  <a:pt x="4762" y="1891753"/>
                </a:lnTo>
                <a:lnTo>
                  <a:pt x="3289" y="1891525"/>
                </a:lnTo>
                <a:lnTo>
                  <a:pt x="1955" y="1890852"/>
                </a:lnTo>
                <a:lnTo>
                  <a:pt x="901" y="1889798"/>
                </a:lnTo>
                <a:lnTo>
                  <a:pt x="228" y="1888464"/>
                </a:lnTo>
                <a:lnTo>
                  <a:pt x="0" y="1886991"/>
                </a:lnTo>
                <a:lnTo>
                  <a:pt x="0" y="4762"/>
                </a:lnTo>
                <a:lnTo>
                  <a:pt x="4762" y="0"/>
                </a:lnTo>
                <a:lnTo>
                  <a:pt x="2228951" y="0"/>
                </a:lnTo>
                <a:lnTo>
                  <a:pt x="2233714" y="4762"/>
                </a:lnTo>
                <a:lnTo>
                  <a:pt x="9525" y="4762"/>
                </a:lnTo>
                <a:lnTo>
                  <a:pt x="4762" y="9524"/>
                </a:lnTo>
                <a:lnTo>
                  <a:pt x="9525" y="9524"/>
                </a:lnTo>
                <a:lnTo>
                  <a:pt x="9525" y="1882228"/>
                </a:lnTo>
                <a:lnTo>
                  <a:pt x="4762" y="1882228"/>
                </a:lnTo>
                <a:lnTo>
                  <a:pt x="9525" y="1886991"/>
                </a:lnTo>
                <a:lnTo>
                  <a:pt x="2233714" y="1886991"/>
                </a:lnTo>
                <a:lnTo>
                  <a:pt x="2233485" y="1888464"/>
                </a:lnTo>
                <a:lnTo>
                  <a:pt x="2232812" y="1889798"/>
                </a:lnTo>
                <a:lnTo>
                  <a:pt x="2231758" y="1890852"/>
                </a:lnTo>
                <a:lnTo>
                  <a:pt x="2230424" y="1891525"/>
                </a:lnTo>
                <a:lnTo>
                  <a:pt x="2228951" y="1891753"/>
                </a:lnTo>
                <a:close/>
              </a:path>
              <a:path w="2233929" h="1892300">
                <a:moveTo>
                  <a:pt x="9525" y="9524"/>
                </a:moveTo>
                <a:lnTo>
                  <a:pt x="4762" y="9524"/>
                </a:lnTo>
                <a:lnTo>
                  <a:pt x="9525" y="4762"/>
                </a:lnTo>
                <a:lnTo>
                  <a:pt x="9525" y="9524"/>
                </a:lnTo>
                <a:close/>
              </a:path>
              <a:path w="2233929" h="1892300">
                <a:moveTo>
                  <a:pt x="2224189" y="9524"/>
                </a:moveTo>
                <a:lnTo>
                  <a:pt x="9525" y="9524"/>
                </a:lnTo>
                <a:lnTo>
                  <a:pt x="9525" y="4762"/>
                </a:lnTo>
                <a:lnTo>
                  <a:pt x="2224189" y="4762"/>
                </a:lnTo>
                <a:lnTo>
                  <a:pt x="2224189" y="9524"/>
                </a:lnTo>
                <a:close/>
              </a:path>
              <a:path w="2233929" h="1892300">
                <a:moveTo>
                  <a:pt x="2224189" y="1886991"/>
                </a:moveTo>
                <a:lnTo>
                  <a:pt x="2224189" y="4762"/>
                </a:lnTo>
                <a:lnTo>
                  <a:pt x="2228951" y="9524"/>
                </a:lnTo>
                <a:lnTo>
                  <a:pt x="2233714" y="9524"/>
                </a:lnTo>
                <a:lnTo>
                  <a:pt x="2233714" y="1882228"/>
                </a:lnTo>
                <a:lnTo>
                  <a:pt x="2228951" y="1882228"/>
                </a:lnTo>
                <a:lnTo>
                  <a:pt x="2224189" y="1886991"/>
                </a:lnTo>
                <a:close/>
              </a:path>
              <a:path w="2233929" h="1892300">
                <a:moveTo>
                  <a:pt x="2233714" y="9524"/>
                </a:moveTo>
                <a:lnTo>
                  <a:pt x="2228951" y="9524"/>
                </a:lnTo>
                <a:lnTo>
                  <a:pt x="2224189" y="4762"/>
                </a:lnTo>
                <a:lnTo>
                  <a:pt x="2233714" y="4762"/>
                </a:lnTo>
                <a:lnTo>
                  <a:pt x="2233714" y="9524"/>
                </a:lnTo>
                <a:close/>
              </a:path>
              <a:path w="2233929" h="1892300">
                <a:moveTo>
                  <a:pt x="9525" y="1886991"/>
                </a:moveTo>
                <a:lnTo>
                  <a:pt x="4762" y="1882228"/>
                </a:lnTo>
                <a:lnTo>
                  <a:pt x="9525" y="1882228"/>
                </a:lnTo>
                <a:lnTo>
                  <a:pt x="9525" y="1886991"/>
                </a:lnTo>
                <a:close/>
              </a:path>
              <a:path w="2233929" h="1892300">
                <a:moveTo>
                  <a:pt x="2224189" y="1886991"/>
                </a:moveTo>
                <a:lnTo>
                  <a:pt x="9525" y="1886991"/>
                </a:lnTo>
                <a:lnTo>
                  <a:pt x="9525" y="1882228"/>
                </a:lnTo>
                <a:lnTo>
                  <a:pt x="2224189" y="1882228"/>
                </a:lnTo>
                <a:lnTo>
                  <a:pt x="2224189" y="1886991"/>
                </a:lnTo>
                <a:close/>
              </a:path>
              <a:path w="2233929" h="1892300">
                <a:moveTo>
                  <a:pt x="2233714" y="1886991"/>
                </a:moveTo>
                <a:lnTo>
                  <a:pt x="2224189" y="1886991"/>
                </a:lnTo>
                <a:lnTo>
                  <a:pt x="2228951" y="1882228"/>
                </a:lnTo>
                <a:lnTo>
                  <a:pt x="2233714" y="1882228"/>
                </a:lnTo>
                <a:lnTo>
                  <a:pt x="2233714" y="1886991"/>
                </a:lnTo>
                <a:close/>
              </a:path>
            </a:pathLst>
          </a:custGeom>
          <a:solidFill>
            <a:srgbClr val="2E5FA4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object 4"/>
          <p:cNvSpPr/>
          <p:nvPr/>
        </p:nvSpPr>
        <p:spPr>
          <a:xfrm>
            <a:off x="2336292" y="1016508"/>
            <a:ext cx="841375" cy="238125"/>
          </a:xfrm>
          <a:custGeom>
            <a:rect l="l" t="t" r="r" b="b"/>
            <a:pathLst>
              <a:path w="841375" h="238125">
                <a:moveTo>
                  <a:pt x="0" y="0"/>
                </a:moveTo>
                <a:lnTo>
                  <a:pt x="841247" y="0"/>
                </a:lnTo>
                <a:lnTo>
                  <a:pt x="841247" y="237743"/>
                </a:lnTo>
                <a:lnTo>
                  <a:pt x="0" y="237743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object 5"/>
          <p:cNvSpPr txBox="1"/>
          <p:nvPr/>
        </p:nvSpPr>
        <p:spPr>
          <a:xfrm>
            <a:off x="2469553" y="1032891"/>
            <a:ext cx="574040" cy="19050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1050" spc="25">
                <a:solidFill>
                  <a:srgbClr val="16375E"/>
                </a:solidFill>
                <a:latin typeface="微软雅黑" panose="020b0503020204020204" charset="-122"/>
                <a:cs typeface="微软雅黑" panose="020b0503020204020204" charset="-122"/>
              </a:rPr>
              <a:t>数据集成</a:t>
            </a:r>
            <a:endParaRPr sz="10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3983901" y="1169555"/>
            <a:ext cx="3190240" cy="1892300"/>
          </a:xfrm>
          <a:custGeom>
            <a:rect l="l" t="t" r="r" b="b"/>
            <a:pathLst>
              <a:path w="3190240" h="1892300">
                <a:moveTo>
                  <a:pt x="3185439" y="1891753"/>
                </a:moveTo>
                <a:lnTo>
                  <a:pt x="4762" y="1891753"/>
                </a:lnTo>
                <a:lnTo>
                  <a:pt x="3289" y="1891525"/>
                </a:lnTo>
                <a:lnTo>
                  <a:pt x="1955" y="1890852"/>
                </a:lnTo>
                <a:lnTo>
                  <a:pt x="901" y="1889798"/>
                </a:lnTo>
                <a:lnTo>
                  <a:pt x="228" y="1888464"/>
                </a:lnTo>
                <a:lnTo>
                  <a:pt x="0" y="1886991"/>
                </a:lnTo>
                <a:lnTo>
                  <a:pt x="0" y="4762"/>
                </a:lnTo>
                <a:lnTo>
                  <a:pt x="4762" y="0"/>
                </a:lnTo>
                <a:lnTo>
                  <a:pt x="3185439" y="0"/>
                </a:lnTo>
                <a:lnTo>
                  <a:pt x="3190201" y="4762"/>
                </a:lnTo>
                <a:lnTo>
                  <a:pt x="9525" y="4762"/>
                </a:lnTo>
                <a:lnTo>
                  <a:pt x="4762" y="9524"/>
                </a:lnTo>
                <a:lnTo>
                  <a:pt x="9525" y="9524"/>
                </a:lnTo>
                <a:lnTo>
                  <a:pt x="9525" y="1882228"/>
                </a:lnTo>
                <a:lnTo>
                  <a:pt x="4762" y="1882228"/>
                </a:lnTo>
                <a:lnTo>
                  <a:pt x="9525" y="1886991"/>
                </a:lnTo>
                <a:lnTo>
                  <a:pt x="3190201" y="1886991"/>
                </a:lnTo>
                <a:lnTo>
                  <a:pt x="3189973" y="1888464"/>
                </a:lnTo>
                <a:lnTo>
                  <a:pt x="3189300" y="1889798"/>
                </a:lnTo>
                <a:lnTo>
                  <a:pt x="3188246" y="1890852"/>
                </a:lnTo>
                <a:lnTo>
                  <a:pt x="3186912" y="1891525"/>
                </a:lnTo>
                <a:lnTo>
                  <a:pt x="3185439" y="1891753"/>
                </a:lnTo>
                <a:close/>
              </a:path>
              <a:path w="3190240" h="1892300">
                <a:moveTo>
                  <a:pt x="9525" y="9524"/>
                </a:moveTo>
                <a:lnTo>
                  <a:pt x="4762" y="9524"/>
                </a:lnTo>
                <a:lnTo>
                  <a:pt x="9525" y="4762"/>
                </a:lnTo>
                <a:lnTo>
                  <a:pt x="9525" y="9524"/>
                </a:lnTo>
                <a:close/>
              </a:path>
              <a:path w="3190240" h="1892300">
                <a:moveTo>
                  <a:pt x="3180676" y="9524"/>
                </a:moveTo>
                <a:lnTo>
                  <a:pt x="9525" y="9524"/>
                </a:lnTo>
                <a:lnTo>
                  <a:pt x="9525" y="4762"/>
                </a:lnTo>
                <a:lnTo>
                  <a:pt x="3180676" y="4762"/>
                </a:lnTo>
                <a:lnTo>
                  <a:pt x="3180676" y="9524"/>
                </a:lnTo>
                <a:close/>
              </a:path>
              <a:path w="3190240" h="1892300">
                <a:moveTo>
                  <a:pt x="3180676" y="1886991"/>
                </a:moveTo>
                <a:lnTo>
                  <a:pt x="3180676" y="4762"/>
                </a:lnTo>
                <a:lnTo>
                  <a:pt x="3185439" y="9524"/>
                </a:lnTo>
                <a:lnTo>
                  <a:pt x="3190201" y="9524"/>
                </a:lnTo>
                <a:lnTo>
                  <a:pt x="3190201" y="1882228"/>
                </a:lnTo>
                <a:lnTo>
                  <a:pt x="3185439" y="1882228"/>
                </a:lnTo>
                <a:lnTo>
                  <a:pt x="3180676" y="1886991"/>
                </a:lnTo>
                <a:close/>
              </a:path>
              <a:path w="3190240" h="1892300">
                <a:moveTo>
                  <a:pt x="3190201" y="9524"/>
                </a:moveTo>
                <a:lnTo>
                  <a:pt x="3185439" y="9524"/>
                </a:lnTo>
                <a:lnTo>
                  <a:pt x="3180676" y="4762"/>
                </a:lnTo>
                <a:lnTo>
                  <a:pt x="3190201" y="4762"/>
                </a:lnTo>
                <a:lnTo>
                  <a:pt x="3190201" y="9524"/>
                </a:lnTo>
                <a:close/>
              </a:path>
              <a:path w="3190240" h="1892300">
                <a:moveTo>
                  <a:pt x="9525" y="1886991"/>
                </a:moveTo>
                <a:lnTo>
                  <a:pt x="4762" y="1882228"/>
                </a:lnTo>
                <a:lnTo>
                  <a:pt x="9525" y="1882228"/>
                </a:lnTo>
                <a:lnTo>
                  <a:pt x="9525" y="1886991"/>
                </a:lnTo>
                <a:close/>
              </a:path>
              <a:path w="3190240" h="1892300">
                <a:moveTo>
                  <a:pt x="3180676" y="1886991"/>
                </a:moveTo>
                <a:lnTo>
                  <a:pt x="9525" y="1886991"/>
                </a:lnTo>
                <a:lnTo>
                  <a:pt x="9525" y="1882228"/>
                </a:lnTo>
                <a:lnTo>
                  <a:pt x="3180676" y="1882228"/>
                </a:lnTo>
                <a:lnTo>
                  <a:pt x="3180676" y="1886991"/>
                </a:lnTo>
                <a:close/>
              </a:path>
              <a:path w="3190240" h="1892300">
                <a:moveTo>
                  <a:pt x="3190201" y="1886991"/>
                </a:moveTo>
                <a:lnTo>
                  <a:pt x="3180676" y="1886991"/>
                </a:lnTo>
                <a:lnTo>
                  <a:pt x="3185439" y="1882228"/>
                </a:lnTo>
                <a:lnTo>
                  <a:pt x="3190201" y="1882228"/>
                </a:lnTo>
                <a:lnTo>
                  <a:pt x="3190201" y="1886991"/>
                </a:lnTo>
                <a:close/>
              </a:path>
            </a:pathLst>
          </a:custGeom>
          <a:solidFill>
            <a:srgbClr val="537ED3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object 7"/>
          <p:cNvSpPr/>
          <p:nvPr/>
        </p:nvSpPr>
        <p:spPr>
          <a:xfrm>
            <a:off x="5268467" y="1057655"/>
            <a:ext cx="889000" cy="238125"/>
          </a:xfrm>
          <a:custGeom>
            <a:rect l="l" t="t" r="r" b="b"/>
            <a:pathLst>
              <a:path w="889000" h="238125">
                <a:moveTo>
                  <a:pt x="0" y="0"/>
                </a:moveTo>
                <a:lnTo>
                  <a:pt x="888491" y="0"/>
                </a:lnTo>
                <a:lnTo>
                  <a:pt x="888491" y="237744"/>
                </a:lnTo>
                <a:lnTo>
                  <a:pt x="0" y="237744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object 8"/>
          <p:cNvSpPr txBox="1"/>
          <p:nvPr/>
        </p:nvSpPr>
        <p:spPr>
          <a:xfrm>
            <a:off x="5425706" y="1073772"/>
            <a:ext cx="574040" cy="19050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1050" spc="25">
                <a:solidFill>
                  <a:srgbClr val="16375E"/>
                </a:solidFill>
                <a:latin typeface="微软雅黑" panose="020b0503020204020204" charset="-122"/>
                <a:cs typeface="微软雅黑" panose="020b0503020204020204" charset="-122"/>
              </a:rPr>
              <a:t>数据开发</a:t>
            </a:r>
            <a:endParaRPr sz="10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7224255" y="1169479"/>
            <a:ext cx="901700" cy="2701290"/>
          </a:xfrm>
          <a:custGeom>
            <a:rect l="l" t="t" r="r" b="b"/>
            <a:pathLst>
              <a:path w="901700" h="2701290">
                <a:moveTo>
                  <a:pt x="896404" y="2700972"/>
                </a:moveTo>
                <a:lnTo>
                  <a:pt x="4762" y="2700972"/>
                </a:lnTo>
                <a:lnTo>
                  <a:pt x="3289" y="2700731"/>
                </a:lnTo>
                <a:lnTo>
                  <a:pt x="1955" y="2700058"/>
                </a:lnTo>
                <a:lnTo>
                  <a:pt x="901" y="2699004"/>
                </a:lnTo>
                <a:lnTo>
                  <a:pt x="228" y="2697683"/>
                </a:lnTo>
                <a:lnTo>
                  <a:pt x="0" y="2696210"/>
                </a:lnTo>
                <a:lnTo>
                  <a:pt x="0" y="4762"/>
                </a:lnTo>
                <a:lnTo>
                  <a:pt x="4762" y="0"/>
                </a:lnTo>
                <a:lnTo>
                  <a:pt x="896404" y="0"/>
                </a:lnTo>
                <a:lnTo>
                  <a:pt x="901166" y="4762"/>
                </a:lnTo>
                <a:lnTo>
                  <a:pt x="9525" y="4762"/>
                </a:lnTo>
                <a:lnTo>
                  <a:pt x="4762" y="9525"/>
                </a:lnTo>
                <a:lnTo>
                  <a:pt x="9525" y="9525"/>
                </a:lnTo>
                <a:lnTo>
                  <a:pt x="9525" y="2691447"/>
                </a:lnTo>
                <a:lnTo>
                  <a:pt x="4762" y="2691447"/>
                </a:lnTo>
                <a:lnTo>
                  <a:pt x="9525" y="2696210"/>
                </a:lnTo>
                <a:lnTo>
                  <a:pt x="901166" y="2696210"/>
                </a:lnTo>
                <a:lnTo>
                  <a:pt x="900925" y="2697683"/>
                </a:lnTo>
                <a:lnTo>
                  <a:pt x="900252" y="2699004"/>
                </a:lnTo>
                <a:lnTo>
                  <a:pt x="899198" y="2700058"/>
                </a:lnTo>
                <a:lnTo>
                  <a:pt x="897877" y="2700731"/>
                </a:lnTo>
                <a:lnTo>
                  <a:pt x="896404" y="2700972"/>
                </a:lnTo>
                <a:close/>
              </a:path>
              <a:path w="901700" h="2701290">
                <a:moveTo>
                  <a:pt x="9525" y="9525"/>
                </a:moveTo>
                <a:lnTo>
                  <a:pt x="4762" y="9525"/>
                </a:lnTo>
                <a:lnTo>
                  <a:pt x="9525" y="4762"/>
                </a:lnTo>
                <a:lnTo>
                  <a:pt x="9525" y="9525"/>
                </a:lnTo>
                <a:close/>
              </a:path>
              <a:path w="901700" h="2701290">
                <a:moveTo>
                  <a:pt x="891641" y="9525"/>
                </a:moveTo>
                <a:lnTo>
                  <a:pt x="9525" y="9525"/>
                </a:lnTo>
                <a:lnTo>
                  <a:pt x="9525" y="4762"/>
                </a:lnTo>
                <a:lnTo>
                  <a:pt x="891641" y="4762"/>
                </a:lnTo>
                <a:lnTo>
                  <a:pt x="891641" y="9525"/>
                </a:lnTo>
                <a:close/>
              </a:path>
              <a:path w="901700" h="2701290">
                <a:moveTo>
                  <a:pt x="891641" y="2696210"/>
                </a:moveTo>
                <a:lnTo>
                  <a:pt x="891641" y="4762"/>
                </a:lnTo>
                <a:lnTo>
                  <a:pt x="896404" y="9525"/>
                </a:lnTo>
                <a:lnTo>
                  <a:pt x="901166" y="9525"/>
                </a:lnTo>
                <a:lnTo>
                  <a:pt x="901166" y="2691447"/>
                </a:lnTo>
                <a:lnTo>
                  <a:pt x="896404" y="2691447"/>
                </a:lnTo>
                <a:lnTo>
                  <a:pt x="891641" y="2696210"/>
                </a:lnTo>
                <a:close/>
              </a:path>
              <a:path w="901700" h="2701290">
                <a:moveTo>
                  <a:pt x="901166" y="9525"/>
                </a:moveTo>
                <a:lnTo>
                  <a:pt x="896404" y="9525"/>
                </a:lnTo>
                <a:lnTo>
                  <a:pt x="891641" y="4762"/>
                </a:lnTo>
                <a:lnTo>
                  <a:pt x="901166" y="4762"/>
                </a:lnTo>
                <a:lnTo>
                  <a:pt x="901166" y="9525"/>
                </a:lnTo>
                <a:close/>
              </a:path>
              <a:path w="901700" h="2701290">
                <a:moveTo>
                  <a:pt x="9525" y="2696210"/>
                </a:moveTo>
                <a:lnTo>
                  <a:pt x="4762" y="2691447"/>
                </a:lnTo>
                <a:lnTo>
                  <a:pt x="9525" y="2691447"/>
                </a:lnTo>
                <a:lnTo>
                  <a:pt x="9525" y="2696210"/>
                </a:lnTo>
                <a:close/>
              </a:path>
              <a:path w="901700" h="2701290">
                <a:moveTo>
                  <a:pt x="891641" y="2696210"/>
                </a:moveTo>
                <a:lnTo>
                  <a:pt x="9525" y="2696210"/>
                </a:lnTo>
                <a:lnTo>
                  <a:pt x="9525" y="2691447"/>
                </a:lnTo>
                <a:lnTo>
                  <a:pt x="891641" y="2691447"/>
                </a:lnTo>
                <a:lnTo>
                  <a:pt x="891641" y="2696210"/>
                </a:lnTo>
                <a:close/>
              </a:path>
              <a:path w="901700" h="2701290">
                <a:moveTo>
                  <a:pt x="901166" y="2696210"/>
                </a:moveTo>
                <a:lnTo>
                  <a:pt x="891641" y="2696210"/>
                </a:lnTo>
                <a:lnTo>
                  <a:pt x="896404" y="2691447"/>
                </a:lnTo>
                <a:lnTo>
                  <a:pt x="901166" y="2691447"/>
                </a:lnTo>
                <a:lnTo>
                  <a:pt x="901166" y="2696210"/>
                </a:lnTo>
                <a:close/>
              </a:path>
            </a:pathLst>
          </a:custGeom>
          <a:solidFill>
            <a:srgbClr val="2E5FA4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object 10"/>
          <p:cNvSpPr/>
          <p:nvPr/>
        </p:nvSpPr>
        <p:spPr>
          <a:xfrm>
            <a:off x="7293864" y="1057655"/>
            <a:ext cx="715010" cy="238125"/>
          </a:xfrm>
          <a:custGeom>
            <a:rect l="l" t="t" r="r" b="b"/>
            <a:pathLst>
              <a:path w="715009" h="238125">
                <a:moveTo>
                  <a:pt x="0" y="0"/>
                </a:moveTo>
                <a:lnTo>
                  <a:pt x="714755" y="0"/>
                </a:lnTo>
                <a:lnTo>
                  <a:pt x="714755" y="237744"/>
                </a:lnTo>
                <a:lnTo>
                  <a:pt x="0" y="237744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object 11"/>
          <p:cNvSpPr txBox="1"/>
          <p:nvPr/>
        </p:nvSpPr>
        <p:spPr>
          <a:xfrm>
            <a:off x="7432967" y="991222"/>
            <a:ext cx="436880" cy="35496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49225" marR="5080" indent="-137160">
              <a:lnSpc>
                <a:spcPct val="103000"/>
              </a:lnSpc>
              <a:spcBef>
                <a:spcPts val="95"/>
              </a:spcBef>
            </a:pPr>
            <a:r>
              <a:rPr sz="1050" spc="15">
                <a:solidFill>
                  <a:srgbClr val="16375E"/>
                </a:solidFill>
                <a:latin typeface="微软雅黑" panose="020b0503020204020204" charset="-122"/>
                <a:cs typeface="微软雅黑" panose="020b0503020204020204" charset="-122"/>
              </a:rPr>
              <a:t>运维监 </a:t>
            </a:r>
            <a:r>
              <a:rPr sz="1050" spc="25">
                <a:solidFill>
                  <a:srgbClr val="16375E"/>
                </a:solidFill>
                <a:latin typeface="微软雅黑" panose="020b0503020204020204" charset="-122"/>
                <a:cs typeface="微软雅黑" panose="020b0503020204020204" charset="-122"/>
              </a:rPr>
              <a:t>控</a:t>
            </a:r>
            <a:endParaRPr sz="10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535177" y="1659686"/>
            <a:ext cx="897255" cy="2175510"/>
          </a:xfrm>
          <a:custGeom>
            <a:rect l="l" t="t" r="r" b="b"/>
            <a:pathLst>
              <a:path w="897255" h="2175510">
                <a:moveTo>
                  <a:pt x="9525" y="9525"/>
                </a:moveTo>
                <a:lnTo>
                  <a:pt x="4762" y="9525"/>
                </a:lnTo>
                <a:lnTo>
                  <a:pt x="4762" y="0"/>
                </a:lnTo>
                <a:lnTo>
                  <a:pt x="42862" y="0"/>
                </a:lnTo>
                <a:lnTo>
                  <a:pt x="42862" y="5664"/>
                </a:lnTo>
                <a:lnTo>
                  <a:pt x="9525" y="5664"/>
                </a:lnTo>
                <a:lnTo>
                  <a:pt x="9525" y="9525"/>
                </a:lnTo>
                <a:close/>
              </a:path>
              <a:path w="897255" h="2175510">
                <a:moveTo>
                  <a:pt x="9525" y="43764"/>
                </a:moveTo>
                <a:lnTo>
                  <a:pt x="0" y="43764"/>
                </a:lnTo>
                <a:lnTo>
                  <a:pt x="0" y="5664"/>
                </a:lnTo>
                <a:lnTo>
                  <a:pt x="4762" y="5664"/>
                </a:lnTo>
                <a:lnTo>
                  <a:pt x="4762" y="9525"/>
                </a:lnTo>
                <a:lnTo>
                  <a:pt x="9525" y="9525"/>
                </a:lnTo>
                <a:lnTo>
                  <a:pt x="9525" y="43764"/>
                </a:lnTo>
                <a:close/>
              </a:path>
              <a:path w="897255" h="2175510">
                <a:moveTo>
                  <a:pt x="42862" y="9525"/>
                </a:moveTo>
                <a:lnTo>
                  <a:pt x="9525" y="9525"/>
                </a:lnTo>
                <a:lnTo>
                  <a:pt x="9525" y="5664"/>
                </a:lnTo>
                <a:lnTo>
                  <a:pt x="42862" y="5664"/>
                </a:lnTo>
                <a:lnTo>
                  <a:pt x="42862" y="9525"/>
                </a:lnTo>
                <a:close/>
              </a:path>
              <a:path w="897255" h="2175510">
                <a:moveTo>
                  <a:pt x="109537" y="9525"/>
                </a:moveTo>
                <a:lnTo>
                  <a:pt x="71437" y="9525"/>
                </a:lnTo>
                <a:lnTo>
                  <a:pt x="71437" y="0"/>
                </a:lnTo>
                <a:lnTo>
                  <a:pt x="109537" y="0"/>
                </a:lnTo>
                <a:lnTo>
                  <a:pt x="109537" y="9525"/>
                </a:lnTo>
                <a:close/>
              </a:path>
              <a:path w="897255" h="2175510">
                <a:moveTo>
                  <a:pt x="176212" y="9525"/>
                </a:moveTo>
                <a:lnTo>
                  <a:pt x="138112" y="9525"/>
                </a:lnTo>
                <a:lnTo>
                  <a:pt x="138112" y="0"/>
                </a:lnTo>
                <a:lnTo>
                  <a:pt x="176212" y="0"/>
                </a:lnTo>
                <a:lnTo>
                  <a:pt x="176212" y="9525"/>
                </a:lnTo>
                <a:close/>
              </a:path>
              <a:path w="897255" h="2175510">
                <a:moveTo>
                  <a:pt x="242887" y="9525"/>
                </a:moveTo>
                <a:lnTo>
                  <a:pt x="204787" y="9525"/>
                </a:lnTo>
                <a:lnTo>
                  <a:pt x="204787" y="0"/>
                </a:lnTo>
                <a:lnTo>
                  <a:pt x="242887" y="0"/>
                </a:lnTo>
                <a:lnTo>
                  <a:pt x="242887" y="9525"/>
                </a:lnTo>
                <a:close/>
              </a:path>
              <a:path w="897255" h="2175510">
                <a:moveTo>
                  <a:pt x="309562" y="9525"/>
                </a:moveTo>
                <a:lnTo>
                  <a:pt x="271462" y="9525"/>
                </a:lnTo>
                <a:lnTo>
                  <a:pt x="271462" y="0"/>
                </a:lnTo>
                <a:lnTo>
                  <a:pt x="309562" y="0"/>
                </a:lnTo>
                <a:lnTo>
                  <a:pt x="309562" y="9525"/>
                </a:lnTo>
                <a:close/>
              </a:path>
              <a:path w="897255" h="2175510">
                <a:moveTo>
                  <a:pt x="376237" y="9525"/>
                </a:moveTo>
                <a:lnTo>
                  <a:pt x="338137" y="9525"/>
                </a:lnTo>
                <a:lnTo>
                  <a:pt x="338137" y="0"/>
                </a:lnTo>
                <a:lnTo>
                  <a:pt x="376237" y="0"/>
                </a:lnTo>
                <a:lnTo>
                  <a:pt x="376237" y="9525"/>
                </a:lnTo>
                <a:close/>
              </a:path>
              <a:path w="897255" h="2175510">
                <a:moveTo>
                  <a:pt x="442912" y="9525"/>
                </a:moveTo>
                <a:lnTo>
                  <a:pt x="404812" y="9525"/>
                </a:lnTo>
                <a:lnTo>
                  <a:pt x="404812" y="0"/>
                </a:lnTo>
                <a:lnTo>
                  <a:pt x="442912" y="0"/>
                </a:lnTo>
                <a:lnTo>
                  <a:pt x="442912" y="9525"/>
                </a:lnTo>
                <a:close/>
              </a:path>
              <a:path w="897255" h="2175510">
                <a:moveTo>
                  <a:pt x="509587" y="9525"/>
                </a:moveTo>
                <a:lnTo>
                  <a:pt x="471487" y="9525"/>
                </a:lnTo>
                <a:lnTo>
                  <a:pt x="471487" y="0"/>
                </a:lnTo>
                <a:lnTo>
                  <a:pt x="509587" y="0"/>
                </a:lnTo>
                <a:lnTo>
                  <a:pt x="509587" y="9525"/>
                </a:lnTo>
                <a:close/>
              </a:path>
              <a:path w="897255" h="2175510">
                <a:moveTo>
                  <a:pt x="576262" y="9525"/>
                </a:moveTo>
                <a:lnTo>
                  <a:pt x="538162" y="9525"/>
                </a:lnTo>
                <a:lnTo>
                  <a:pt x="538162" y="0"/>
                </a:lnTo>
                <a:lnTo>
                  <a:pt x="576262" y="0"/>
                </a:lnTo>
                <a:lnTo>
                  <a:pt x="576262" y="9525"/>
                </a:lnTo>
                <a:close/>
              </a:path>
              <a:path w="897255" h="2175510">
                <a:moveTo>
                  <a:pt x="642937" y="9525"/>
                </a:moveTo>
                <a:lnTo>
                  <a:pt x="604837" y="9525"/>
                </a:lnTo>
                <a:lnTo>
                  <a:pt x="604837" y="0"/>
                </a:lnTo>
                <a:lnTo>
                  <a:pt x="642937" y="0"/>
                </a:lnTo>
                <a:lnTo>
                  <a:pt x="642937" y="9525"/>
                </a:lnTo>
                <a:close/>
              </a:path>
              <a:path w="897255" h="2175510">
                <a:moveTo>
                  <a:pt x="709612" y="9525"/>
                </a:moveTo>
                <a:lnTo>
                  <a:pt x="671512" y="9525"/>
                </a:lnTo>
                <a:lnTo>
                  <a:pt x="671512" y="0"/>
                </a:lnTo>
                <a:lnTo>
                  <a:pt x="709612" y="0"/>
                </a:lnTo>
                <a:lnTo>
                  <a:pt x="709612" y="9525"/>
                </a:lnTo>
                <a:close/>
              </a:path>
              <a:path w="897255" h="2175510">
                <a:moveTo>
                  <a:pt x="776287" y="9525"/>
                </a:moveTo>
                <a:lnTo>
                  <a:pt x="738187" y="9525"/>
                </a:lnTo>
                <a:lnTo>
                  <a:pt x="738187" y="0"/>
                </a:lnTo>
                <a:lnTo>
                  <a:pt x="776287" y="0"/>
                </a:lnTo>
                <a:lnTo>
                  <a:pt x="776287" y="9525"/>
                </a:lnTo>
                <a:close/>
              </a:path>
              <a:path w="897255" h="2175510">
                <a:moveTo>
                  <a:pt x="842962" y="9525"/>
                </a:moveTo>
                <a:lnTo>
                  <a:pt x="804862" y="9525"/>
                </a:lnTo>
                <a:lnTo>
                  <a:pt x="804862" y="0"/>
                </a:lnTo>
                <a:lnTo>
                  <a:pt x="842962" y="0"/>
                </a:lnTo>
                <a:lnTo>
                  <a:pt x="842962" y="9525"/>
                </a:lnTo>
                <a:close/>
              </a:path>
              <a:path w="897255" h="2175510">
                <a:moveTo>
                  <a:pt x="887526" y="9525"/>
                </a:moveTo>
                <a:lnTo>
                  <a:pt x="871537" y="9525"/>
                </a:lnTo>
                <a:lnTo>
                  <a:pt x="871537" y="0"/>
                </a:lnTo>
                <a:lnTo>
                  <a:pt x="892289" y="0"/>
                </a:lnTo>
                <a:lnTo>
                  <a:pt x="893749" y="228"/>
                </a:lnTo>
                <a:lnTo>
                  <a:pt x="895083" y="914"/>
                </a:lnTo>
                <a:lnTo>
                  <a:pt x="896137" y="1968"/>
                </a:lnTo>
                <a:lnTo>
                  <a:pt x="896810" y="3289"/>
                </a:lnTo>
                <a:lnTo>
                  <a:pt x="897051" y="4762"/>
                </a:lnTo>
                <a:lnTo>
                  <a:pt x="887526" y="4762"/>
                </a:lnTo>
                <a:lnTo>
                  <a:pt x="887526" y="9525"/>
                </a:lnTo>
                <a:close/>
              </a:path>
              <a:path w="897255" h="2175510">
                <a:moveTo>
                  <a:pt x="897051" y="22123"/>
                </a:moveTo>
                <a:lnTo>
                  <a:pt x="887526" y="22123"/>
                </a:lnTo>
                <a:lnTo>
                  <a:pt x="887526" y="4762"/>
                </a:lnTo>
                <a:lnTo>
                  <a:pt x="892289" y="9525"/>
                </a:lnTo>
                <a:lnTo>
                  <a:pt x="897051" y="9525"/>
                </a:lnTo>
                <a:lnTo>
                  <a:pt x="897051" y="22123"/>
                </a:lnTo>
                <a:close/>
              </a:path>
              <a:path w="897255" h="2175510">
                <a:moveTo>
                  <a:pt x="897051" y="9525"/>
                </a:moveTo>
                <a:lnTo>
                  <a:pt x="892289" y="9525"/>
                </a:lnTo>
                <a:lnTo>
                  <a:pt x="887526" y="4762"/>
                </a:lnTo>
                <a:lnTo>
                  <a:pt x="897051" y="4762"/>
                </a:lnTo>
                <a:lnTo>
                  <a:pt x="897051" y="9525"/>
                </a:lnTo>
                <a:close/>
              </a:path>
              <a:path w="897255" h="2175510">
                <a:moveTo>
                  <a:pt x="897051" y="88798"/>
                </a:moveTo>
                <a:lnTo>
                  <a:pt x="887526" y="88798"/>
                </a:lnTo>
                <a:lnTo>
                  <a:pt x="887526" y="50698"/>
                </a:lnTo>
                <a:lnTo>
                  <a:pt x="897051" y="50698"/>
                </a:lnTo>
                <a:lnTo>
                  <a:pt x="897051" y="88798"/>
                </a:lnTo>
                <a:close/>
              </a:path>
              <a:path w="897255" h="2175510">
                <a:moveTo>
                  <a:pt x="897051" y="155473"/>
                </a:moveTo>
                <a:lnTo>
                  <a:pt x="887526" y="155473"/>
                </a:lnTo>
                <a:lnTo>
                  <a:pt x="887526" y="117373"/>
                </a:lnTo>
                <a:lnTo>
                  <a:pt x="897051" y="117373"/>
                </a:lnTo>
                <a:lnTo>
                  <a:pt x="897051" y="155473"/>
                </a:lnTo>
                <a:close/>
              </a:path>
              <a:path w="897255" h="2175510">
                <a:moveTo>
                  <a:pt x="897051" y="222148"/>
                </a:moveTo>
                <a:lnTo>
                  <a:pt x="887526" y="222148"/>
                </a:lnTo>
                <a:lnTo>
                  <a:pt x="887526" y="184048"/>
                </a:lnTo>
                <a:lnTo>
                  <a:pt x="897051" y="184048"/>
                </a:lnTo>
                <a:lnTo>
                  <a:pt x="897051" y="222148"/>
                </a:lnTo>
                <a:close/>
              </a:path>
              <a:path w="897255" h="2175510">
                <a:moveTo>
                  <a:pt x="897051" y="288823"/>
                </a:moveTo>
                <a:lnTo>
                  <a:pt x="887526" y="288823"/>
                </a:lnTo>
                <a:lnTo>
                  <a:pt x="887526" y="250723"/>
                </a:lnTo>
                <a:lnTo>
                  <a:pt x="897051" y="250723"/>
                </a:lnTo>
                <a:lnTo>
                  <a:pt x="897051" y="288823"/>
                </a:lnTo>
                <a:close/>
              </a:path>
              <a:path w="897255" h="2175510">
                <a:moveTo>
                  <a:pt x="897051" y="355498"/>
                </a:moveTo>
                <a:lnTo>
                  <a:pt x="887526" y="355498"/>
                </a:lnTo>
                <a:lnTo>
                  <a:pt x="887526" y="317398"/>
                </a:lnTo>
                <a:lnTo>
                  <a:pt x="897051" y="317398"/>
                </a:lnTo>
                <a:lnTo>
                  <a:pt x="897051" y="355498"/>
                </a:lnTo>
                <a:close/>
              </a:path>
              <a:path w="897255" h="2175510">
                <a:moveTo>
                  <a:pt x="897051" y="422173"/>
                </a:moveTo>
                <a:lnTo>
                  <a:pt x="887526" y="422173"/>
                </a:lnTo>
                <a:lnTo>
                  <a:pt x="887526" y="384073"/>
                </a:lnTo>
                <a:lnTo>
                  <a:pt x="897051" y="384073"/>
                </a:lnTo>
                <a:lnTo>
                  <a:pt x="897051" y="422173"/>
                </a:lnTo>
                <a:close/>
              </a:path>
              <a:path w="897255" h="2175510">
                <a:moveTo>
                  <a:pt x="897051" y="488848"/>
                </a:moveTo>
                <a:lnTo>
                  <a:pt x="887526" y="488848"/>
                </a:lnTo>
                <a:lnTo>
                  <a:pt x="887526" y="450748"/>
                </a:lnTo>
                <a:lnTo>
                  <a:pt x="897051" y="450748"/>
                </a:lnTo>
                <a:lnTo>
                  <a:pt x="897051" y="488848"/>
                </a:lnTo>
                <a:close/>
              </a:path>
              <a:path w="897255" h="2175510">
                <a:moveTo>
                  <a:pt x="897051" y="555523"/>
                </a:moveTo>
                <a:lnTo>
                  <a:pt x="887526" y="555523"/>
                </a:lnTo>
                <a:lnTo>
                  <a:pt x="887526" y="517423"/>
                </a:lnTo>
                <a:lnTo>
                  <a:pt x="897051" y="517423"/>
                </a:lnTo>
                <a:lnTo>
                  <a:pt x="897051" y="555523"/>
                </a:lnTo>
                <a:close/>
              </a:path>
              <a:path w="897255" h="2175510">
                <a:moveTo>
                  <a:pt x="897051" y="622198"/>
                </a:moveTo>
                <a:lnTo>
                  <a:pt x="887526" y="622198"/>
                </a:lnTo>
                <a:lnTo>
                  <a:pt x="887526" y="584098"/>
                </a:lnTo>
                <a:lnTo>
                  <a:pt x="897051" y="584098"/>
                </a:lnTo>
                <a:lnTo>
                  <a:pt x="897051" y="622198"/>
                </a:lnTo>
                <a:close/>
              </a:path>
              <a:path w="897255" h="2175510">
                <a:moveTo>
                  <a:pt x="897051" y="688873"/>
                </a:moveTo>
                <a:lnTo>
                  <a:pt x="887526" y="688873"/>
                </a:lnTo>
                <a:lnTo>
                  <a:pt x="887526" y="650773"/>
                </a:lnTo>
                <a:lnTo>
                  <a:pt x="897051" y="650773"/>
                </a:lnTo>
                <a:lnTo>
                  <a:pt x="897051" y="688873"/>
                </a:lnTo>
                <a:close/>
              </a:path>
              <a:path w="897255" h="2175510">
                <a:moveTo>
                  <a:pt x="897051" y="755548"/>
                </a:moveTo>
                <a:lnTo>
                  <a:pt x="887526" y="755548"/>
                </a:lnTo>
                <a:lnTo>
                  <a:pt x="887526" y="717448"/>
                </a:lnTo>
                <a:lnTo>
                  <a:pt x="897051" y="717448"/>
                </a:lnTo>
                <a:lnTo>
                  <a:pt x="897051" y="755548"/>
                </a:lnTo>
                <a:close/>
              </a:path>
              <a:path w="897255" h="2175510">
                <a:moveTo>
                  <a:pt x="897051" y="822223"/>
                </a:moveTo>
                <a:lnTo>
                  <a:pt x="887526" y="822223"/>
                </a:lnTo>
                <a:lnTo>
                  <a:pt x="887526" y="784123"/>
                </a:lnTo>
                <a:lnTo>
                  <a:pt x="897051" y="784123"/>
                </a:lnTo>
                <a:lnTo>
                  <a:pt x="897051" y="822223"/>
                </a:lnTo>
                <a:close/>
              </a:path>
              <a:path w="897255" h="2175510">
                <a:moveTo>
                  <a:pt x="897051" y="888898"/>
                </a:moveTo>
                <a:lnTo>
                  <a:pt x="887526" y="888898"/>
                </a:lnTo>
                <a:lnTo>
                  <a:pt x="887526" y="850798"/>
                </a:lnTo>
                <a:lnTo>
                  <a:pt x="897051" y="850798"/>
                </a:lnTo>
                <a:lnTo>
                  <a:pt x="897051" y="888898"/>
                </a:lnTo>
                <a:close/>
              </a:path>
              <a:path w="897255" h="2175510">
                <a:moveTo>
                  <a:pt x="897051" y="955573"/>
                </a:moveTo>
                <a:lnTo>
                  <a:pt x="887526" y="955573"/>
                </a:lnTo>
                <a:lnTo>
                  <a:pt x="887526" y="917473"/>
                </a:lnTo>
                <a:lnTo>
                  <a:pt x="897051" y="917473"/>
                </a:lnTo>
                <a:lnTo>
                  <a:pt x="897051" y="955573"/>
                </a:lnTo>
                <a:close/>
              </a:path>
              <a:path w="897255" h="2175510">
                <a:moveTo>
                  <a:pt x="897051" y="1022248"/>
                </a:moveTo>
                <a:lnTo>
                  <a:pt x="887526" y="1022248"/>
                </a:lnTo>
                <a:lnTo>
                  <a:pt x="887526" y="984148"/>
                </a:lnTo>
                <a:lnTo>
                  <a:pt x="897051" y="984148"/>
                </a:lnTo>
                <a:lnTo>
                  <a:pt x="897051" y="1022248"/>
                </a:lnTo>
                <a:close/>
              </a:path>
              <a:path w="897255" h="2175510">
                <a:moveTo>
                  <a:pt x="897051" y="1088923"/>
                </a:moveTo>
                <a:lnTo>
                  <a:pt x="887526" y="1088923"/>
                </a:lnTo>
                <a:lnTo>
                  <a:pt x="887526" y="1050823"/>
                </a:lnTo>
                <a:lnTo>
                  <a:pt x="897051" y="1050823"/>
                </a:lnTo>
                <a:lnTo>
                  <a:pt x="897051" y="1088923"/>
                </a:lnTo>
                <a:close/>
              </a:path>
              <a:path w="897255" h="2175510">
                <a:moveTo>
                  <a:pt x="897051" y="1155598"/>
                </a:moveTo>
                <a:lnTo>
                  <a:pt x="887526" y="1155598"/>
                </a:lnTo>
                <a:lnTo>
                  <a:pt x="887526" y="1117498"/>
                </a:lnTo>
                <a:lnTo>
                  <a:pt x="897051" y="1117498"/>
                </a:lnTo>
                <a:lnTo>
                  <a:pt x="897051" y="1155598"/>
                </a:lnTo>
                <a:close/>
              </a:path>
              <a:path w="897255" h="2175510">
                <a:moveTo>
                  <a:pt x="897051" y="1222273"/>
                </a:moveTo>
                <a:lnTo>
                  <a:pt x="887526" y="1222273"/>
                </a:lnTo>
                <a:lnTo>
                  <a:pt x="887526" y="1184173"/>
                </a:lnTo>
                <a:lnTo>
                  <a:pt x="897051" y="1184173"/>
                </a:lnTo>
                <a:lnTo>
                  <a:pt x="897051" y="1222273"/>
                </a:lnTo>
                <a:close/>
              </a:path>
              <a:path w="897255" h="2175510">
                <a:moveTo>
                  <a:pt x="897051" y="1288948"/>
                </a:moveTo>
                <a:lnTo>
                  <a:pt x="887526" y="1288948"/>
                </a:lnTo>
                <a:lnTo>
                  <a:pt x="887526" y="1250848"/>
                </a:lnTo>
                <a:lnTo>
                  <a:pt x="897051" y="1250848"/>
                </a:lnTo>
                <a:lnTo>
                  <a:pt x="897051" y="1288948"/>
                </a:lnTo>
                <a:close/>
              </a:path>
              <a:path w="897255" h="2175510">
                <a:moveTo>
                  <a:pt x="897051" y="1355623"/>
                </a:moveTo>
                <a:lnTo>
                  <a:pt x="887526" y="1355623"/>
                </a:lnTo>
                <a:lnTo>
                  <a:pt x="887526" y="1317523"/>
                </a:lnTo>
                <a:lnTo>
                  <a:pt x="897051" y="1317523"/>
                </a:lnTo>
                <a:lnTo>
                  <a:pt x="897051" y="1355623"/>
                </a:lnTo>
                <a:close/>
              </a:path>
              <a:path w="897255" h="2175510">
                <a:moveTo>
                  <a:pt x="897051" y="1422298"/>
                </a:moveTo>
                <a:lnTo>
                  <a:pt x="887526" y="1422298"/>
                </a:lnTo>
                <a:lnTo>
                  <a:pt x="887526" y="1384198"/>
                </a:lnTo>
                <a:lnTo>
                  <a:pt x="897051" y="1384198"/>
                </a:lnTo>
                <a:lnTo>
                  <a:pt x="897051" y="1422298"/>
                </a:lnTo>
                <a:close/>
              </a:path>
              <a:path w="897255" h="2175510">
                <a:moveTo>
                  <a:pt x="897051" y="1488973"/>
                </a:moveTo>
                <a:lnTo>
                  <a:pt x="887526" y="1488973"/>
                </a:lnTo>
                <a:lnTo>
                  <a:pt x="887526" y="1450873"/>
                </a:lnTo>
                <a:lnTo>
                  <a:pt x="897051" y="1450873"/>
                </a:lnTo>
                <a:lnTo>
                  <a:pt x="897051" y="1488973"/>
                </a:lnTo>
                <a:close/>
              </a:path>
              <a:path w="897255" h="2175510">
                <a:moveTo>
                  <a:pt x="897051" y="1555648"/>
                </a:moveTo>
                <a:lnTo>
                  <a:pt x="887526" y="1555648"/>
                </a:lnTo>
                <a:lnTo>
                  <a:pt x="887526" y="1517548"/>
                </a:lnTo>
                <a:lnTo>
                  <a:pt x="897051" y="1517548"/>
                </a:lnTo>
                <a:lnTo>
                  <a:pt x="897051" y="1555648"/>
                </a:lnTo>
                <a:close/>
              </a:path>
              <a:path w="897255" h="2175510">
                <a:moveTo>
                  <a:pt x="897051" y="1622323"/>
                </a:moveTo>
                <a:lnTo>
                  <a:pt x="887526" y="1622323"/>
                </a:lnTo>
                <a:lnTo>
                  <a:pt x="887526" y="1584223"/>
                </a:lnTo>
                <a:lnTo>
                  <a:pt x="897051" y="1584223"/>
                </a:lnTo>
                <a:lnTo>
                  <a:pt x="897051" y="1622323"/>
                </a:lnTo>
                <a:close/>
              </a:path>
              <a:path w="897255" h="2175510">
                <a:moveTo>
                  <a:pt x="897051" y="1688998"/>
                </a:moveTo>
                <a:lnTo>
                  <a:pt x="887526" y="1688998"/>
                </a:lnTo>
                <a:lnTo>
                  <a:pt x="887526" y="1650898"/>
                </a:lnTo>
                <a:lnTo>
                  <a:pt x="897051" y="1650898"/>
                </a:lnTo>
                <a:lnTo>
                  <a:pt x="897051" y="1688998"/>
                </a:lnTo>
                <a:close/>
              </a:path>
              <a:path w="897255" h="2175510">
                <a:moveTo>
                  <a:pt x="897051" y="1755673"/>
                </a:moveTo>
                <a:lnTo>
                  <a:pt x="887526" y="1755673"/>
                </a:lnTo>
                <a:lnTo>
                  <a:pt x="887526" y="1717573"/>
                </a:lnTo>
                <a:lnTo>
                  <a:pt x="897051" y="1717573"/>
                </a:lnTo>
                <a:lnTo>
                  <a:pt x="897051" y="1755673"/>
                </a:lnTo>
                <a:close/>
              </a:path>
              <a:path w="897255" h="2175510">
                <a:moveTo>
                  <a:pt x="897051" y="1822348"/>
                </a:moveTo>
                <a:lnTo>
                  <a:pt x="887526" y="1822348"/>
                </a:lnTo>
                <a:lnTo>
                  <a:pt x="887526" y="1784248"/>
                </a:lnTo>
                <a:lnTo>
                  <a:pt x="897051" y="1784248"/>
                </a:lnTo>
                <a:lnTo>
                  <a:pt x="897051" y="1822348"/>
                </a:lnTo>
                <a:close/>
              </a:path>
              <a:path w="897255" h="2175510">
                <a:moveTo>
                  <a:pt x="897051" y="1889023"/>
                </a:moveTo>
                <a:lnTo>
                  <a:pt x="887526" y="1889023"/>
                </a:lnTo>
                <a:lnTo>
                  <a:pt x="887526" y="1850923"/>
                </a:lnTo>
                <a:lnTo>
                  <a:pt x="897051" y="1850923"/>
                </a:lnTo>
                <a:lnTo>
                  <a:pt x="897051" y="1889023"/>
                </a:lnTo>
                <a:close/>
              </a:path>
              <a:path w="897255" h="2175510">
                <a:moveTo>
                  <a:pt x="897051" y="1955698"/>
                </a:moveTo>
                <a:lnTo>
                  <a:pt x="887526" y="1955698"/>
                </a:lnTo>
                <a:lnTo>
                  <a:pt x="887526" y="1917598"/>
                </a:lnTo>
                <a:lnTo>
                  <a:pt x="897051" y="1917598"/>
                </a:lnTo>
                <a:lnTo>
                  <a:pt x="897051" y="1955698"/>
                </a:lnTo>
                <a:close/>
              </a:path>
              <a:path w="897255" h="2175510">
                <a:moveTo>
                  <a:pt x="897051" y="2022373"/>
                </a:moveTo>
                <a:lnTo>
                  <a:pt x="887526" y="2022373"/>
                </a:lnTo>
                <a:lnTo>
                  <a:pt x="887526" y="1984273"/>
                </a:lnTo>
                <a:lnTo>
                  <a:pt x="897051" y="1984273"/>
                </a:lnTo>
                <a:lnTo>
                  <a:pt x="897051" y="2022373"/>
                </a:lnTo>
                <a:close/>
              </a:path>
              <a:path w="897255" h="2175510">
                <a:moveTo>
                  <a:pt x="897051" y="2089048"/>
                </a:moveTo>
                <a:lnTo>
                  <a:pt x="887526" y="2089048"/>
                </a:lnTo>
                <a:lnTo>
                  <a:pt x="887526" y="2050948"/>
                </a:lnTo>
                <a:lnTo>
                  <a:pt x="897051" y="2050948"/>
                </a:lnTo>
                <a:lnTo>
                  <a:pt x="897051" y="2089048"/>
                </a:lnTo>
                <a:close/>
              </a:path>
              <a:path w="897255" h="2175510">
                <a:moveTo>
                  <a:pt x="897051" y="2155723"/>
                </a:moveTo>
                <a:lnTo>
                  <a:pt x="887526" y="2155723"/>
                </a:lnTo>
                <a:lnTo>
                  <a:pt x="887526" y="2117623"/>
                </a:lnTo>
                <a:lnTo>
                  <a:pt x="897051" y="2117623"/>
                </a:lnTo>
                <a:lnTo>
                  <a:pt x="897051" y="2155723"/>
                </a:lnTo>
                <a:close/>
              </a:path>
              <a:path w="897255" h="2175510">
                <a:moveTo>
                  <a:pt x="878446" y="2175217"/>
                </a:moveTo>
                <a:lnTo>
                  <a:pt x="840346" y="2175217"/>
                </a:lnTo>
                <a:lnTo>
                  <a:pt x="840346" y="2165692"/>
                </a:lnTo>
                <a:lnTo>
                  <a:pt x="878446" y="2165692"/>
                </a:lnTo>
                <a:lnTo>
                  <a:pt x="878446" y="2175217"/>
                </a:lnTo>
                <a:close/>
              </a:path>
              <a:path w="897255" h="2175510">
                <a:moveTo>
                  <a:pt x="811771" y="2175217"/>
                </a:moveTo>
                <a:lnTo>
                  <a:pt x="773671" y="2175217"/>
                </a:lnTo>
                <a:lnTo>
                  <a:pt x="773671" y="2165692"/>
                </a:lnTo>
                <a:lnTo>
                  <a:pt x="811771" y="2165692"/>
                </a:lnTo>
                <a:lnTo>
                  <a:pt x="811771" y="2175217"/>
                </a:lnTo>
                <a:close/>
              </a:path>
              <a:path w="897255" h="2175510">
                <a:moveTo>
                  <a:pt x="745096" y="2175217"/>
                </a:moveTo>
                <a:lnTo>
                  <a:pt x="706996" y="2175217"/>
                </a:lnTo>
                <a:lnTo>
                  <a:pt x="706996" y="2165692"/>
                </a:lnTo>
                <a:lnTo>
                  <a:pt x="745096" y="2165692"/>
                </a:lnTo>
                <a:lnTo>
                  <a:pt x="745096" y="2175217"/>
                </a:lnTo>
                <a:close/>
              </a:path>
              <a:path w="897255" h="2175510">
                <a:moveTo>
                  <a:pt x="678421" y="2175217"/>
                </a:moveTo>
                <a:lnTo>
                  <a:pt x="640321" y="2175217"/>
                </a:lnTo>
                <a:lnTo>
                  <a:pt x="640321" y="2165692"/>
                </a:lnTo>
                <a:lnTo>
                  <a:pt x="678421" y="2165692"/>
                </a:lnTo>
                <a:lnTo>
                  <a:pt x="678421" y="2175217"/>
                </a:lnTo>
                <a:close/>
              </a:path>
              <a:path w="897255" h="2175510">
                <a:moveTo>
                  <a:pt x="611746" y="2175217"/>
                </a:moveTo>
                <a:lnTo>
                  <a:pt x="573646" y="2175217"/>
                </a:lnTo>
                <a:lnTo>
                  <a:pt x="573646" y="2165692"/>
                </a:lnTo>
                <a:lnTo>
                  <a:pt x="611746" y="2165692"/>
                </a:lnTo>
                <a:lnTo>
                  <a:pt x="611746" y="2175217"/>
                </a:lnTo>
                <a:close/>
              </a:path>
              <a:path w="897255" h="2175510">
                <a:moveTo>
                  <a:pt x="545071" y="2175217"/>
                </a:moveTo>
                <a:lnTo>
                  <a:pt x="506971" y="2175217"/>
                </a:lnTo>
                <a:lnTo>
                  <a:pt x="506971" y="2165692"/>
                </a:lnTo>
                <a:lnTo>
                  <a:pt x="545071" y="2165692"/>
                </a:lnTo>
                <a:lnTo>
                  <a:pt x="545071" y="2175217"/>
                </a:lnTo>
                <a:close/>
              </a:path>
              <a:path w="897255" h="2175510">
                <a:moveTo>
                  <a:pt x="478396" y="2175217"/>
                </a:moveTo>
                <a:lnTo>
                  <a:pt x="440296" y="2175217"/>
                </a:lnTo>
                <a:lnTo>
                  <a:pt x="440296" y="2165692"/>
                </a:lnTo>
                <a:lnTo>
                  <a:pt x="478396" y="2165692"/>
                </a:lnTo>
                <a:lnTo>
                  <a:pt x="478396" y="2175217"/>
                </a:lnTo>
                <a:close/>
              </a:path>
              <a:path w="897255" h="2175510">
                <a:moveTo>
                  <a:pt x="411721" y="2175217"/>
                </a:moveTo>
                <a:lnTo>
                  <a:pt x="373621" y="2175217"/>
                </a:lnTo>
                <a:lnTo>
                  <a:pt x="373621" y="2165692"/>
                </a:lnTo>
                <a:lnTo>
                  <a:pt x="411721" y="2165692"/>
                </a:lnTo>
                <a:lnTo>
                  <a:pt x="411721" y="2175217"/>
                </a:lnTo>
                <a:close/>
              </a:path>
              <a:path w="897255" h="2175510">
                <a:moveTo>
                  <a:pt x="345046" y="2175217"/>
                </a:moveTo>
                <a:lnTo>
                  <a:pt x="306946" y="2175217"/>
                </a:lnTo>
                <a:lnTo>
                  <a:pt x="306946" y="2165692"/>
                </a:lnTo>
                <a:lnTo>
                  <a:pt x="345046" y="2165692"/>
                </a:lnTo>
                <a:lnTo>
                  <a:pt x="345046" y="2175217"/>
                </a:lnTo>
                <a:close/>
              </a:path>
              <a:path w="897255" h="2175510">
                <a:moveTo>
                  <a:pt x="278371" y="2175217"/>
                </a:moveTo>
                <a:lnTo>
                  <a:pt x="240271" y="2175217"/>
                </a:lnTo>
                <a:lnTo>
                  <a:pt x="240271" y="2165692"/>
                </a:lnTo>
                <a:lnTo>
                  <a:pt x="278371" y="2165692"/>
                </a:lnTo>
                <a:lnTo>
                  <a:pt x="278371" y="2175217"/>
                </a:lnTo>
                <a:close/>
              </a:path>
              <a:path w="897255" h="2175510">
                <a:moveTo>
                  <a:pt x="211696" y="2175217"/>
                </a:moveTo>
                <a:lnTo>
                  <a:pt x="173596" y="2175217"/>
                </a:lnTo>
                <a:lnTo>
                  <a:pt x="173596" y="2165692"/>
                </a:lnTo>
                <a:lnTo>
                  <a:pt x="211696" y="2165692"/>
                </a:lnTo>
                <a:lnTo>
                  <a:pt x="211696" y="2175217"/>
                </a:lnTo>
                <a:close/>
              </a:path>
              <a:path w="897255" h="2175510">
                <a:moveTo>
                  <a:pt x="145021" y="2175217"/>
                </a:moveTo>
                <a:lnTo>
                  <a:pt x="106921" y="2175217"/>
                </a:lnTo>
                <a:lnTo>
                  <a:pt x="106921" y="2165692"/>
                </a:lnTo>
                <a:lnTo>
                  <a:pt x="145021" y="2165692"/>
                </a:lnTo>
                <a:lnTo>
                  <a:pt x="145021" y="2175217"/>
                </a:lnTo>
                <a:close/>
              </a:path>
              <a:path w="897255" h="2175510">
                <a:moveTo>
                  <a:pt x="78346" y="2175217"/>
                </a:moveTo>
                <a:lnTo>
                  <a:pt x="40246" y="2175217"/>
                </a:lnTo>
                <a:lnTo>
                  <a:pt x="40246" y="2165692"/>
                </a:lnTo>
                <a:lnTo>
                  <a:pt x="78346" y="2165692"/>
                </a:lnTo>
                <a:lnTo>
                  <a:pt x="78346" y="2175217"/>
                </a:lnTo>
                <a:close/>
              </a:path>
              <a:path w="897255" h="2175510">
                <a:moveTo>
                  <a:pt x="11671" y="2175217"/>
                </a:moveTo>
                <a:lnTo>
                  <a:pt x="4762" y="2175217"/>
                </a:lnTo>
                <a:lnTo>
                  <a:pt x="3289" y="2174989"/>
                </a:lnTo>
                <a:lnTo>
                  <a:pt x="1968" y="2174316"/>
                </a:lnTo>
                <a:lnTo>
                  <a:pt x="914" y="2173262"/>
                </a:lnTo>
                <a:lnTo>
                  <a:pt x="241" y="2171928"/>
                </a:lnTo>
                <a:lnTo>
                  <a:pt x="0" y="2170455"/>
                </a:lnTo>
                <a:lnTo>
                  <a:pt x="0" y="2139264"/>
                </a:lnTo>
                <a:lnTo>
                  <a:pt x="9525" y="2139264"/>
                </a:lnTo>
                <a:lnTo>
                  <a:pt x="9525" y="2165692"/>
                </a:lnTo>
                <a:lnTo>
                  <a:pt x="4762" y="2165692"/>
                </a:lnTo>
                <a:lnTo>
                  <a:pt x="9525" y="2170455"/>
                </a:lnTo>
                <a:lnTo>
                  <a:pt x="11671" y="2170455"/>
                </a:lnTo>
                <a:lnTo>
                  <a:pt x="11671" y="2175217"/>
                </a:lnTo>
                <a:close/>
              </a:path>
              <a:path w="897255" h="2175510">
                <a:moveTo>
                  <a:pt x="9525" y="2170455"/>
                </a:moveTo>
                <a:lnTo>
                  <a:pt x="4762" y="2165692"/>
                </a:lnTo>
                <a:lnTo>
                  <a:pt x="9525" y="2165692"/>
                </a:lnTo>
                <a:lnTo>
                  <a:pt x="9525" y="2170455"/>
                </a:lnTo>
                <a:close/>
              </a:path>
              <a:path w="897255" h="2175510">
                <a:moveTo>
                  <a:pt x="11671" y="2170455"/>
                </a:moveTo>
                <a:lnTo>
                  <a:pt x="9525" y="2170455"/>
                </a:lnTo>
                <a:lnTo>
                  <a:pt x="9525" y="2165692"/>
                </a:lnTo>
                <a:lnTo>
                  <a:pt x="11671" y="2165692"/>
                </a:lnTo>
                <a:lnTo>
                  <a:pt x="11671" y="2170455"/>
                </a:lnTo>
                <a:close/>
              </a:path>
              <a:path w="897255" h="2175510">
                <a:moveTo>
                  <a:pt x="9525" y="2110689"/>
                </a:moveTo>
                <a:lnTo>
                  <a:pt x="0" y="2110689"/>
                </a:lnTo>
                <a:lnTo>
                  <a:pt x="0" y="2072589"/>
                </a:lnTo>
                <a:lnTo>
                  <a:pt x="9525" y="2072589"/>
                </a:lnTo>
                <a:lnTo>
                  <a:pt x="9525" y="2110689"/>
                </a:lnTo>
                <a:close/>
              </a:path>
              <a:path w="897255" h="2175510">
                <a:moveTo>
                  <a:pt x="9525" y="2044014"/>
                </a:moveTo>
                <a:lnTo>
                  <a:pt x="0" y="2044014"/>
                </a:lnTo>
                <a:lnTo>
                  <a:pt x="0" y="2005914"/>
                </a:lnTo>
                <a:lnTo>
                  <a:pt x="9525" y="2005914"/>
                </a:lnTo>
                <a:lnTo>
                  <a:pt x="9525" y="2044014"/>
                </a:lnTo>
                <a:close/>
              </a:path>
              <a:path w="897255" h="2175510">
                <a:moveTo>
                  <a:pt x="9525" y="1977339"/>
                </a:moveTo>
                <a:lnTo>
                  <a:pt x="0" y="1977339"/>
                </a:lnTo>
                <a:lnTo>
                  <a:pt x="0" y="1939239"/>
                </a:lnTo>
                <a:lnTo>
                  <a:pt x="9525" y="1939239"/>
                </a:lnTo>
                <a:lnTo>
                  <a:pt x="9525" y="1977339"/>
                </a:lnTo>
                <a:close/>
              </a:path>
              <a:path w="897255" h="2175510">
                <a:moveTo>
                  <a:pt x="9525" y="1910664"/>
                </a:moveTo>
                <a:lnTo>
                  <a:pt x="0" y="1910664"/>
                </a:lnTo>
                <a:lnTo>
                  <a:pt x="0" y="1872564"/>
                </a:lnTo>
                <a:lnTo>
                  <a:pt x="9525" y="1872564"/>
                </a:lnTo>
                <a:lnTo>
                  <a:pt x="9525" y="1910664"/>
                </a:lnTo>
                <a:close/>
              </a:path>
              <a:path w="897255" h="2175510">
                <a:moveTo>
                  <a:pt x="9525" y="1843989"/>
                </a:moveTo>
                <a:lnTo>
                  <a:pt x="0" y="1843989"/>
                </a:lnTo>
                <a:lnTo>
                  <a:pt x="0" y="1805889"/>
                </a:lnTo>
                <a:lnTo>
                  <a:pt x="9525" y="1805889"/>
                </a:lnTo>
                <a:lnTo>
                  <a:pt x="9525" y="1843989"/>
                </a:lnTo>
                <a:close/>
              </a:path>
              <a:path w="897255" h="2175510">
                <a:moveTo>
                  <a:pt x="9525" y="1777314"/>
                </a:moveTo>
                <a:lnTo>
                  <a:pt x="0" y="1777314"/>
                </a:lnTo>
                <a:lnTo>
                  <a:pt x="0" y="1739214"/>
                </a:lnTo>
                <a:lnTo>
                  <a:pt x="9525" y="1739214"/>
                </a:lnTo>
                <a:lnTo>
                  <a:pt x="9525" y="1777314"/>
                </a:lnTo>
                <a:close/>
              </a:path>
              <a:path w="897255" h="2175510">
                <a:moveTo>
                  <a:pt x="9525" y="1710639"/>
                </a:moveTo>
                <a:lnTo>
                  <a:pt x="0" y="1710639"/>
                </a:lnTo>
                <a:lnTo>
                  <a:pt x="0" y="1672539"/>
                </a:lnTo>
                <a:lnTo>
                  <a:pt x="9525" y="1672539"/>
                </a:lnTo>
                <a:lnTo>
                  <a:pt x="9525" y="1710639"/>
                </a:lnTo>
                <a:close/>
              </a:path>
              <a:path w="897255" h="2175510">
                <a:moveTo>
                  <a:pt x="9525" y="1643964"/>
                </a:moveTo>
                <a:lnTo>
                  <a:pt x="0" y="1643964"/>
                </a:lnTo>
                <a:lnTo>
                  <a:pt x="0" y="1605864"/>
                </a:lnTo>
                <a:lnTo>
                  <a:pt x="9525" y="1605864"/>
                </a:lnTo>
                <a:lnTo>
                  <a:pt x="9525" y="1643964"/>
                </a:lnTo>
                <a:close/>
              </a:path>
              <a:path w="897255" h="2175510">
                <a:moveTo>
                  <a:pt x="9525" y="1577289"/>
                </a:moveTo>
                <a:lnTo>
                  <a:pt x="0" y="1577289"/>
                </a:lnTo>
                <a:lnTo>
                  <a:pt x="0" y="1539189"/>
                </a:lnTo>
                <a:lnTo>
                  <a:pt x="9525" y="1539189"/>
                </a:lnTo>
                <a:lnTo>
                  <a:pt x="9525" y="1577289"/>
                </a:lnTo>
                <a:close/>
              </a:path>
              <a:path w="897255" h="2175510">
                <a:moveTo>
                  <a:pt x="9525" y="1510614"/>
                </a:moveTo>
                <a:lnTo>
                  <a:pt x="0" y="1510614"/>
                </a:lnTo>
                <a:lnTo>
                  <a:pt x="0" y="1472514"/>
                </a:lnTo>
                <a:lnTo>
                  <a:pt x="9525" y="1472514"/>
                </a:lnTo>
                <a:lnTo>
                  <a:pt x="9525" y="1510614"/>
                </a:lnTo>
                <a:close/>
              </a:path>
              <a:path w="897255" h="2175510">
                <a:moveTo>
                  <a:pt x="9525" y="1443939"/>
                </a:moveTo>
                <a:lnTo>
                  <a:pt x="0" y="1443939"/>
                </a:lnTo>
                <a:lnTo>
                  <a:pt x="0" y="1405839"/>
                </a:lnTo>
                <a:lnTo>
                  <a:pt x="9525" y="1405839"/>
                </a:lnTo>
                <a:lnTo>
                  <a:pt x="9525" y="1443939"/>
                </a:lnTo>
                <a:close/>
              </a:path>
              <a:path w="897255" h="2175510">
                <a:moveTo>
                  <a:pt x="9525" y="1377264"/>
                </a:moveTo>
                <a:lnTo>
                  <a:pt x="0" y="1377264"/>
                </a:lnTo>
                <a:lnTo>
                  <a:pt x="0" y="1339164"/>
                </a:lnTo>
                <a:lnTo>
                  <a:pt x="9525" y="1339164"/>
                </a:lnTo>
                <a:lnTo>
                  <a:pt x="9525" y="1377264"/>
                </a:lnTo>
                <a:close/>
              </a:path>
              <a:path w="897255" h="2175510">
                <a:moveTo>
                  <a:pt x="9525" y="1310589"/>
                </a:moveTo>
                <a:lnTo>
                  <a:pt x="0" y="1310589"/>
                </a:lnTo>
                <a:lnTo>
                  <a:pt x="0" y="1272489"/>
                </a:lnTo>
                <a:lnTo>
                  <a:pt x="9525" y="1272489"/>
                </a:lnTo>
                <a:lnTo>
                  <a:pt x="9525" y="1310589"/>
                </a:lnTo>
                <a:close/>
              </a:path>
              <a:path w="897255" h="2175510">
                <a:moveTo>
                  <a:pt x="9525" y="1243914"/>
                </a:moveTo>
                <a:lnTo>
                  <a:pt x="0" y="1243914"/>
                </a:lnTo>
                <a:lnTo>
                  <a:pt x="0" y="1205814"/>
                </a:lnTo>
                <a:lnTo>
                  <a:pt x="9525" y="1205814"/>
                </a:lnTo>
                <a:lnTo>
                  <a:pt x="9525" y="1243914"/>
                </a:lnTo>
                <a:close/>
              </a:path>
              <a:path w="897255" h="2175510">
                <a:moveTo>
                  <a:pt x="9525" y="1177239"/>
                </a:moveTo>
                <a:lnTo>
                  <a:pt x="0" y="1177239"/>
                </a:lnTo>
                <a:lnTo>
                  <a:pt x="0" y="1139139"/>
                </a:lnTo>
                <a:lnTo>
                  <a:pt x="9525" y="1139139"/>
                </a:lnTo>
                <a:lnTo>
                  <a:pt x="9525" y="1177239"/>
                </a:lnTo>
                <a:close/>
              </a:path>
              <a:path w="897255" h="2175510">
                <a:moveTo>
                  <a:pt x="9525" y="1110564"/>
                </a:moveTo>
                <a:lnTo>
                  <a:pt x="0" y="1110564"/>
                </a:lnTo>
                <a:lnTo>
                  <a:pt x="0" y="1072464"/>
                </a:lnTo>
                <a:lnTo>
                  <a:pt x="9525" y="1072464"/>
                </a:lnTo>
                <a:lnTo>
                  <a:pt x="9525" y="1110564"/>
                </a:lnTo>
                <a:close/>
              </a:path>
              <a:path w="897255" h="2175510">
                <a:moveTo>
                  <a:pt x="9525" y="1043889"/>
                </a:moveTo>
                <a:lnTo>
                  <a:pt x="0" y="1043889"/>
                </a:lnTo>
                <a:lnTo>
                  <a:pt x="0" y="1005789"/>
                </a:lnTo>
                <a:lnTo>
                  <a:pt x="9525" y="1005789"/>
                </a:lnTo>
                <a:lnTo>
                  <a:pt x="9525" y="1043889"/>
                </a:lnTo>
                <a:close/>
              </a:path>
              <a:path w="897255" h="2175510">
                <a:moveTo>
                  <a:pt x="9525" y="977214"/>
                </a:moveTo>
                <a:lnTo>
                  <a:pt x="0" y="977214"/>
                </a:lnTo>
                <a:lnTo>
                  <a:pt x="0" y="939114"/>
                </a:lnTo>
                <a:lnTo>
                  <a:pt x="9525" y="939114"/>
                </a:lnTo>
                <a:lnTo>
                  <a:pt x="9525" y="977214"/>
                </a:lnTo>
                <a:close/>
              </a:path>
              <a:path w="897255" h="2175510">
                <a:moveTo>
                  <a:pt x="9525" y="910539"/>
                </a:moveTo>
                <a:lnTo>
                  <a:pt x="0" y="910539"/>
                </a:lnTo>
                <a:lnTo>
                  <a:pt x="0" y="872439"/>
                </a:lnTo>
                <a:lnTo>
                  <a:pt x="9525" y="872439"/>
                </a:lnTo>
                <a:lnTo>
                  <a:pt x="9525" y="910539"/>
                </a:lnTo>
                <a:close/>
              </a:path>
              <a:path w="897255" h="2175510">
                <a:moveTo>
                  <a:pt x="9525" y="843864"/>
                </a:moveTo>
                <a:lnTo>
                  <a:pt x="0" y="843864"/>
                </a:lnTo>
                <a:lnTo>
                  <a:pt x="0" y="805764"/>
                </a:lnTo>
                <a:lnTo>
                  <a:pt x="9525" y="805764"/>
                </a:lnTo>
                <a:lnTo>
                  <a:pt x="9525" y="843864"/>
                </a:lnTo>
                <a:close/>
              </a:path>
              <a:path w="897255" h="2175510">
                <a:moveTo>
                  <a:pt x="9525" y="777189"/>
                </a:moveTo>
                <a:lnTo>
                  <a:pt x="0" y="777189"/>
                </a:lnTo>
                <a:lnTo>
                  <a:pt x="0" y="739089"/>
                </a:lnTo>
                <a:lnTo>
                  <a:pt x="9525" y="739089"/>
                </a:lnTo>
                <a:lnTo>
                  <a:pt x="9525" y="777189"/>
                </a:lnTo>
                <a:close/>
              </a:path>
              <a:path w="897255" h="2175510">
                <a:moveTo>
                  <a:pt x="9525" y="710514"/>
                </a:moveTo>
                <a:lnTo>
                  <a:pt x="0" y="710514"/>
                </a:lnTo>
                <a:lnTo>
                  <a:pt x="0" y="672414"/>
                </a:lnTo>
                <a:lnTo>
                  <a:pt x="9525" y="672414"/>
                </a:lnTo>
                <a:lnTo>
                  <a:pt x="9525" y="710514"/>
                </a:lnTo>
                <a:close/>
              </a:path>
              <a:path w="897255" h="2175510">
                <a:moveTo>
                  <a:pt x="9525" y="643839"/>
                </a:moveTo>
                <a:lnTo>
                  <a:pt x="0" y="643839"/>
                </a:lnTo>
                <a:lnTo>
                  <a:pt x="0" y="605739"/>
                </a:lnTo>
                <a:lnTo>
                  <a:pt x="9525" y="605739"/>
                </a:lnTo>
                <a:lnTo>
                  <a:pt x="9525" y="643839"/>
                </a:lnTo>
                <a:close/>
              </a:path>
              <a:path w="897255" h="2175510">
                <a:moveTo>
                  <a:pt x="9525" y="577164"/>
                </a:moveTo>
                <a:lnTo>
                  <a:pt x="0" y="577164"/>
                </a:lnTo>
                <a:lnTo>
                  <a:pt x="0" y="539064"/>
                </a:lnTo>
                <a:lnTo>
                  <a:pt x="9525" y="539064"/>
                </a:lnTo>
                <a:lnTo>
                  <a:pt x="9525" y="577164"/>
                </a:lnTo>
                <a:close/>
              </a:path>
              <a:path w="897255" h="2175510">
                <a:moveTo>
                  <a:pt x="9525" y="510489"/>
                </a:moveTo>
                <a:lnTo>
                  <a:pt x="0" y="510489"/>
                </a:lnTo>
                <a:lnTo>
                  <a:pt x="0" y="472389"/>
                </a:lnTo>
                <a:lnTo>
                  <a:pt x="9525" y="472389"/>
                </a:lnTo>
                <a:lnTo>
                  <a:pt x="9525" y="510489"/>
                </a:lnTo>
                <a:close/>
              </a:path>
              <a:path w="897255" h="2175510">
                <a:moveTo>
                  <a:pt x="9525" y="443814"/>
                </a:moveTo>
                <a:lnTo>
                  <a:pt x="0" y="443814"/>
                </a:lnTo>
                <a:lnTo>
                  <a:pt x="0" y="405714"/>
                </a:lnTo>
                <a:lnTo>
                  <a:pt x="9525" y="405714"/>
                </a:lnTo>
                <a:lnTo>
                  <a:pt x="9525" y="443814"/>
                </a:lnTo>
                <a:close/>
              </a:path>
              <a:path w="897255" h="2175510">
                <a:moveTo>
                  <a:pt x="9525" y="377139"/>
                </a:moveTo>
                <a:lnTo>
                  <a:pt x="0" y="377139"/>
                </a:lnTo>
                <a:lnTo>
                  <a:pt x="0" y="339039"/>
                </a:lnTo>
                <a:lnTo>
                  <a:pt x="9525" y="339039"/>
                </a:lnTo>
                <a:lnTo>
                  <a:pt x="9525" y="377139"/>
                </a:lnTo>
                <a:close/>
              </a:path>
              <a:path w="897255" h="2175510">
                <a:moveTo>
                  <a:pt x="9525" y="310464"/>
                </a:moveTo>
                <a:lnTo>
                  <a:pt x="0" y="310464"/>
                </a:lnTo>
                <a:lnTo>
                  <a:pt x="0" y="272364"/>
                </a:lnTo>
                <a:lnTo>
                  <a:pt x="9525" y="272364"/>
                </a:lnTo>
                <a:lnTo>
                  <a:pt x="9525" y="310464"/>
                </a:lnTo>
                <a:close/>
              </a:path>
              <a:path w="897255" h="2175510">
                <a:moveTo>
                  <a:pt x="9525" y="243789"/>
                </a:moveTo>
                <a:lnTo>
                  <a:pt x="0" y="243789"/>
                </a:lnTo>
                <a:lnTo>
                  <a:pt x="0" y="205689"/>
                </a:lnTo>
                <a:lnTo>
                  <a:pt x="9525" y="205689"/>
                </a:lnTo>
                <a:lnTo>
                  <a:pt x="9525" y="243789"/>
                </a:lnTo>
                <a:close/>
              </a:path>
              <a:path w="897255" h="2175510">
                <a:moveTo>
                  <a:pt x="9525" y="177114"/>
                </a:moveTo>
                <a:lnTo>
                  <a:pt x="0" y="177114"/>
                </a:lnTo>
                <a:lnTo>
                  <a:pt x="0" y="139014"/>
                </a:lnTo>
                <a:lnTo>
                  <a:pt x="9525" y="139014"/>
                </a:lnTo>
                <a:lnTo>
                  <a:pt x="9525" y="177114"/>
                </a:lnTo>
                <a:close/>
              </a:path>
              <a:path w="897255" h="2175510">
                <a:moveTo>
                  <a:pt x="9525" y="110439"/>
                </a:moveTo>
                <a:lnTo>
                  <a:pt x="0" y="110439"/>
                </a:lnTo>
                <a:lnTo>
                  <a:pt x="0" y="72339"/>
                </a:lnTo>
                <a:lnTo>
                  <a:pt x="9525" y="72339"/>
                </a:lnTo>
                <a:lnTo>
                  <a:pt x="9525" y="110439"/>
                </a:lnTo>
                <a:close/>
              </a:path>
            </a:pathLst>
          </a:custGeom>
          <a:solidFill>
            <a:srgbClr val="2E5FA4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object 13"/>
          <p:cNvSpPr txBox="1"/>
          <p:nvPr/>
        </p:nvSpPr>
        <p:spPr>
          <a:xfrm>
            <a:off x="618744" y="2574035"/>
            <a:ext cx="730250" cy="288290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461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05410">
              <a:lnSpc>
                <a:spcPct val="100000"/>
              </a:lnSpc>
              <a:spcBef>
                <a:spcPts val="745"/>
              </a:spcBef>
            </a:pP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半结构化存</a:t>
            </a:r>
            <a:r>
              <a:rPr sz="650" spc="3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储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618744" y="2958083"/>
            <a:ext cx="730250" cy="236854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525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19710">
              <a:lnSpc>
                <a:spcPct val="100000"/>
              </a:lnSpc>
              <a:spcBef>
                <a:spcPts val="750"/>
              </a:spcBef>
            </a:pPr>
            <a:r>
              <a:rPr sz="650" spc="1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NoSQL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618744" y="3278504"/>
            <a:ext cx="730250" cy="294005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508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0"/>
              </a:spcBef>
            </a:pPr>
            <a:endParaRPr sz="750">
              <a:latin typeface="Times New Roman" panose="02020603050405020304"/>
              <a:cs typeface="Times New Roman" panose="02020603050405020304"/>
            </a:endParaRPr>
          </a:p>
          <a:p>
            <a:pPr marL="191770">
              <a:lnSpc>
                <a:spcPct val="100000"/>
              </a:lnSpc>
            </a:pP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消息队</a:t>
            </a:r>
            <a:r>
              <a:rPr sz="650" spc="3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列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618744" y="1840992"/>
            <a:ext cx="730250" cy="276225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398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05410">
              <a:lnSpc>
                <a:spcPct val="100000"/>
              </a:lnSpc>
              <a:spcBef>
                <a:spcPts val="740"/>
              </a:spcBef>
            </a:pP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关系型数据</a:t>
            </a:r>
            <a:r>
              <a:rPr sz="650" spc="3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库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618744" y="2202179"/>
            <a:ext cx="730250" cy="247015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7302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05410">
              <a:lnSpc>
                <a:spcPct val="100000"/>
              </a:lnSpc>
              <a:spcBef>
                <a:spcPts val="575"/>
              </a:spcBef>
            </a:pP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非结构化存</a:t>
            </a:r>
            <a:r>
              <a:rPr sz="650" spc="3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储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graphicFrame>
        <p:nvGraphicFramePr>
          <p:cNvPr id="18" name="object 18"/>
          <p:cNvGraphicFramePr>
            <a:graphicFrameLocks noGrp="1"/>
          </p:cNvGraphicFramePr>
          <p:nvPr/>
        </p:nvGraphicFramePr>
        <p:xfrm>
          <a:off x="1853183" y="1389888"/>
          <a:ext cx="2029458" cy="150050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40410"/>
                <a:gridCol w="619760"/>
                <a:gridCol w="86359"/>
                <a:gridCol w="582929"/>
              </a:tblGrid>
              <a:tr h="278765">
                <a:tc>
                  <a:txBody>
                    <a:bodyPr vert="horz" wrap="square"/>
                    <a:lstStyle/>
                    <a:p>
                      <a:pPr marR="26670" algn="ctr">
                        <a:lnSpc>
                          <a:spcPct val="100000"/>
                        </a:lnSpc>
                        <a:spcBef>
                          <a:spcPts val="740"/>
                        </a:spcBef>
                      </a:pPr>
                      <a:r>
                        <a:rPr sz="650" spc="2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数据源管</a:t>
                      </a:r>
                      <a:r>
                        <a:rPr sz="650" spc="3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理</a:t>
                      </a:r>
                      <a:endParaRPr sz="6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93980" marB="0">
                    <a:lnR w="76200">
                      <a:solidFill>
                        <a:srgbClr val="FFFFFF"/>
                      </a:solidFill>
                      <a:prstDash val="solid"/>
                    </a:lnR>
                    <a:lnB w="76200">
                      <a:solidFill>
                        <a:srgbClr val="FFFFFF"/>
                      </a:solidFill>
                      <a:prstDash val="solid"/>
                    </a:lnB>
                    <a:solidFill>
                      <a:srgbClr val="0087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33020" algn="ctr">
                        <a:lnSpc>
                          <a:spcPct val="100000"/>
                        </a:lnSpc>
                        <a:spcBef>
                          <a:spcPts val="740"/>
                        </a:spcBef>
                      </a:pPr>
                      <a:r>
                        <a:rPr sz="650" spc="2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数据源类</a:t>
                      </a:r>
                      <a:r>
                        <a:rPr sz="650" spc="3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型</a:t>
                      </a:r>
                      <a:endParaRPr sz="6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93980" marB="0">
                    <a:lnL w="76200">
                      <a:solidFill>
                        <a:srgbClr val="FFFFFF"/>
                      </a:solidFill>
                      <a:prstDash val="solid"/>
                    </a:lnL>
                    <a:lnB w="76200">
                      <a:solidFill>
                        <a:srgbClr val="FFFFFF"/>
                      </a:solidFill>
                      <a:prstDash val="solid"/>
                    </a:lnB>
                    <a:solidFill>
                      <a:srgbClr val="0087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B w="7620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R="109855" algn="r">
                        <a:lnSpc>
                          <a:spcPct val="100000"/>
                        </a:lnSpc>
                        <a:spcBef>
                          <a:spcPts val="740"/>
                        </a:spcBef>
                      </a:pPr>
                      <a:r>
                        <a:rPr sz="650" spc="-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连接属</a:t>
                      </a:r>
                      <a:r>
                        <a:rPr sz="65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性</a:t>
                      </a:r>
                      <a:endParaRPr sz="6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93980" marB="0">
                    <a:lnB w="76200">
                      <a:solidFill>
                        <a:srgbClr val="FFFFFF"/>
                      </a:solidFill>
                      <a:prstDash val="solid"/>
                    </a:lnB>
                    <a:solidFill>
                      <a:srgbClr val="0087ED"/>
                    </a:solidFill>
                  </a:tcPr>
                </a:tc>
              </a:tr>
              <a:tr h="30734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85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R="26670"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650" spc="2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数据源配</a:t>
                      </a:r>
                      <a:r>
                        <a:rPr sz="650" spc="3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置</a:t>
                      </a:r>
                      <a:endParaRPr sz="6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3810" marB="0">
                    <a:lnR w="76200">
                      <a:solidFill>
                        <a:srgbClr val="FFFFFF"/>
                      </a:solidFill>
                      <a:prstDash val="solid"/>
                    </a:lnR>
                    <a:lnT w="76200">
                      <a:solidFill>
                        <a:srgbClr val="FFFFFF"/>
                      </a:solidFill>
                      <a:prstDash val="solid"/>
                    </a:lnT>
                    <a:lnB w="79248">
                      <a:solidFill>
                        <a:srgbClr val="FFFFFF"/>
                      </a:solidFill>
                      <a:prstDash val="solid"/>
                    </a:lnB>
                    <a:solidFill>
                      <a:srgbClr val="0087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L="34925" algn="ctr">
                        <a:lnSpc>
                          <a:spcPct val="100000"/>
                        </a:lnSpc>
                      </a:pPr>
                      <a:r>
                        <a:rPr sz="650" spc="2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数据来</a:t>
                      </a:r>
                      <a:r>
                        <a:rPr sz="650" spc="3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源</a:t>
                      </a:r>
                      <a:endParaRPr sz="6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0" marB="0">
                    <a:lnL w="76200">
                      <a:solidFill>
                        <a:srgbClr val="FFFFFF"/>
                      </a:solidFill>
                      <a:prstDash val="solid"/>
                    </a:lnL>
                    <a:lnT w="76200">
                      <a:solidFill>
                        <a:srgbClr val="FFFFFF"/>
                      </a:solidFill>
                      <a:prstDash val="solid"/>
                    </a:lnT>
                    <a:lnB w="79248">
                      <a:solidFill>
                        <a:srgbClr val="FFFFFF"/>
                      </a:solidFill>
                      <a:prstDash val="solid"/>
                    </a:lnB>
                    <a:solidFill>
                      <a:srgbClr val="0087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T w="76200">
                      <a:solidFill>
                        <a:srgbClr val="FFFFFF"/>
                      </a:solidFill>
                      <a:prstDash val="solid"/>
                    </a:lnT>
                    <a:lnB w="79248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R="109220" algn="r">
                        <a:lnSpc>
                          <a:spcPct val="100000"/>
                        </a:lnSpc>
                      </a:pPr>
                      <a:r>
                        <a:rPr sz="650" spc="-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字段映</a:t>
                      </a:r>
                      <a:r>
                        <a:rPr sz="65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射</a:t>
                      </a:r>
                      <a:endParaRPr sz="6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0" marB="0">
                    <a:lnT w="76200">
                      <a:solidFill>
                        <a:srgbClr val="FFFFFF"/>
                      </a:solidFill>
                      <a:prstDash val="solid"/>
                    </a:lnT>
                    <a:lnB w="79248">
                      <a:solidFill>
                        <a:srgbClr val="FFFFFF"/>
                      </a:solidFill>
                      <a:prstDash val="solid"/>
                    </a:lnB>
                    <a:solidFill>
                      <a:srgbClr val="0087ED"/>
                    </a:solidFill>
                  </a:tcPr>
                </a:tc>
              </a:tr>
              <a:tr h="31305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endParaRPr sz="90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R="26670" algn="ctr">
                        <a:lnSpc>
                          <a:spcPct val="100000"/>
                        </a:lnSpc>
                      </a:pPr>
                      <a:r>
                        <a:rPr sz="650" spc="2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调度配</a:t>
                      </a:r>
                      <a:r>
                        <a:rPr sz="650" spc="3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置</a:t>
                      </a:r>
                      <a:endParaRPr sz="6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1905" marB="0">
                    <a:lnR w="76200">
                      <a:solidFill>
                        <a:srgbClr val="FFFFFF"/>
                      </a:solidFill>
                      <a:prstDash val="solid"/>
                    </a:lnR>
                    <a:lnT w="79248">
                      <a:solidFill>
                        <a:srgbClr val="FFFFFF"/>
                      </a:solidFill>
                      <a:prstDash val="solid"/>
                    </a:lnT>
                    <a:lnB w="76200">
                      <a:solidFill>
                        <a:srgbClr val="FFFFFF"/>
                      </a:solidFill>
                      <a:prstDash val="solid"/>
                    </a:lnB>
                    <a:solidFill>
                      <a:srgbClr val="0087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endParaRPr sz="90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L="34925" algn="ctr">
                        <a:lnSpc>
                          <a:spcPct val="100000"/>
                        </a:lnSpc>
                      </a:pPr>
                      <a:r>
                        <a:rPr sz="650" spc="2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基础属</a:t>
                      </a:r>
                      <a:r>
                        <a:rPr sz="650" spc="3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性</a:t>
                      </a:r>
                      <a:endParaRPr sz="6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1905" marB="0">
                    <a:lnL w="76200">
                      <a:solidFill>
                        <a:srgbClr val="FFFFFF"/>
                      </a:solidFill>
                      <a:prstDash val="solid"/>
                    </a:lnL>
                    <a:lnT w="79248">
                      <a:solidFill>
                        <a:srgbClr val="FFFFFF"/>
                      </a:solidFill>
                      <a:prstDash val="solid"/>
                    </a:lnT>
                    <a:lnB w="76200">
                      <a:solidFill>
                        <a:srgbClr val="FFFFFF"/>
                      </a:solidFill>
                      <a:prstDash val="solid"/>
                    </a:lnB>
                    <a:solidFill>
                      <a:srgbClr val="0087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T w="79248">
                      <a:solidFill>
                        <a:srgbClr val="FFFFFF"/>
                      </a:solidFill>
                      <a:prstDash val="solid"/>
                    </a:lnT>
                    <a:lnB w="7620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endParaRPr sz="90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R="109220" algn="r">
                        <a:lnSpc>
                          <a:spcPct val="100000"/>
                        </a:lnSpc>
                      </a:pPr>
                      <a:r>
                        <a:rPr sz="650" spc="-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时间属</a:t>
                      </a:r>
                      <a:r>
                        <a:rPr sz="65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性</a:t>
                      </a:r>
                      <a:endParaRPr sz="6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1905" marB="0">
                    <a:lnT w="79248">
                      <a:solidFill>
                        <a:srgbClr val="FFFFFF"/>
                      </a:solidFill>
                      <a:prstDash val="solid"/>
                    </a:lnT>
                    <a:lnB w="76200">
                      <a:solidFill>
                        <a:srgbClr val="FFFFFF"/>
                      </a:solidFill>
                      <a:prstDash val="solid"/>
                    </a:lnB>
                    <a:solidFill>
                      <a:srgbClr val="0087ED"/>
                    </a:solidFill>
                  </a:tcPr>
                </a:tc>
              </a:tr>
              <a:tr h="31305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endParaRPr sz="90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R="26670" algn="ctr">
                        <a:lnSpc>
                          <a:spcPct val="100000"/>
                        </a:lnSpc>
                      </a:pPr>
                      <a:r>
                        <a:rPr sz="650" spc="2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集成任务管</a:t>
                      </a:r>
                      <a:r>
                        <a:rPr sz="650" spc="3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理</a:t>
                      </a:r>
                      <a:endParaRPr sz="6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1905" marB="0">
                    <a:lnR w="76200">
                      <a:solidFill>
                        <a:srgbClr val="FFFFFF"/>
                      </a:solidFill>
                      <a:prstDash val="solid"/>
                    </a:lnR>
                    <a:lnT w="76200">
                      <a:solidFill>
                        <a:srgbClr val="FFFFFF"/>
                      </a:solidFill>
                      <a:prstDash val="solid"/>
                    </a:lnT>
                    <a:lnB w="79248">
                      <a:solidFill>
                        <a:srgbClr val="FFFFFF"/>
                      </a:solidFill>
                      <a:prstDash val="solid"/>
                    </a:lnB>
                    <a:solidFill>
                      <a:srgbClr val="0087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endParaRPr sz="80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L="34925" algn="ctr">
                        <a:lnSpc>
                          <a:spcPct val="100000"/>
                        </a:lnSpc>
                      </a:pPr>
                      <a:r>
                        <a:rPr sz="650" spc="2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调度依</a:t>
                      </a:r>
                      <a:r>
                        <a:rPr sz="650" spc="3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赖</a:t>
                      </a:r>
                      <a:endParaRPr sz="6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5080" marB="0">
                    <a:lnL w="76200">
                      <a:solidFill>
                        <a:srgbClr val="FFFFFF"/>
                      </a:solidFill>
                      <a:prstDash val="solid"/>
                    </a:lnL>
                    <a:lnT w="76200">
                      <a:solidFill>
                        <a:srgbClr val="FFFFFF"/>
                      </a:solidFill>
                      <a:prstDash val="solid"/>
                    </a:lnT>
                    <a:lnB w="79248">
                      <a:solidFill>
                        <a:srgbClr val="FFFFFF"/>
                      </a:solidFill>
                      <a:prstDash val="solid"/>
                    </a:lnB>
                    <a:solidFill>
                      <a:srgbClr val="0087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T w="76200">
                      <a:solidFill>
                        <a:srgbClr val="FFFFFF"/>
                      </a:solidFill>
                      <a:prstDash val="solid"/>
                    </a:lnT>
                    <a:lnB w="79248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endParaRPr sz="80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R="66040" algn="r">
                        <a:lnSpc>
                          <a:spcPct val="100000"/>
                        </a:lnSpc>
                      </a:pPr>
                      <a:r>
                        <a:rPr sz="650" spc="-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连通性测</a:t>
                      </a:r>
                      <a:r>
                        <a:rPr sz="65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试</a:t>
                      </a:r>
                      <a:endParaRPr sz="6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5080" marB="0">
                    <a:lnT w="76200">
                      <a:solidFill>
                        <a:srgbClr val="FFFFFF"/>
                      </a:solidFill>
                      <a:prstDash val="solid"/>
                    </a:lnT>
                    <a:lnB w="79248">
                      <a:solidFill>
                        <a:srgbClr val="FFFFFF"/>
                      </a:solidFill>
                      <a:prstDash val="solid"/>
                    </a:lnB>
                    <a:solidFill>
                      <a:srgbClr val="0087ED"/>
                    </a:solidFill>
                  </a:tcPr>
                </a:tc>
              </a:tr>
              <a:tr h="28829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endParaRPr sz="90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R="26670" algn="ctr">
                        <a:lnSpc>
                          <a:spcPct val="100000"/>
                        </a:lnSpc>
                      </a:pPr>
                      <a:r>
                        <a:rPr sz="650" spc="2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资源消耗监</a:t>
                      </a:r>
                      <a:r>
                        <a:rPr sz="650" spc="3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控</a:t>
                      </a:r>
                      <a:endParaRPr sz="6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1905" marB="0">
                    <a:lnR w="76200">
                      <a:solidFill>
                        <a:srgbClr val="FFFFFF"/>
                      </a:solidFill>
                      <a:prstDash val="solid"/>
                    </a:lnR>
                    <a:lnT w="79248">
                      <a:solidFill>
                        <a:srgbClr val="FFFFFF"/>
                      </a:solidFill>
                      <a:prstDash val="solid"/>
                    </a:lnT>
                    <a:solidFill>
                      <a:srgbClr val="0087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endParaRPr sz="90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L="34925" algn="ctr">
                        <a:lnSpc>
                          <a:spcPct val="100000"/>
                        </a:lnSpc>
                      </a:pPr>
                      <a:r>
                        <a:rPr sz="650" spc="2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数据来</a:t>
                      </a:r>
                      <a:r>
                        <a:rPr sz="650" spc="3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源</a:t>
                      </a:r>
                      <a:endParaRPr sz="6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1905" marB="0">
                    <a:lnL w="76200">
                      <a:solidFill>
                        <a:srgbClr val="FFFFFF"/>
                      </a:solidFill>
                      <a:prstDash val="solid"/>
                    </a:lnL>
                    <a:lnT w="79248">
                      <a:solidFill>
                        <a:srgbClr val="FFFFFF"/>
                      </a:solidFill>
                      <a:prstDash val="solid"/>
                    </a:lnT>
                    <a:solidFill>
                      <a:srgbClr val="0087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T w="79248">
                      <a:solidFill>
                        <a:srgbClr val="FFFFFF"/>
                      </a:solidFill>
                      <a:prstDash val="solid"/>
                    </a:lnT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endParaRPr sz="90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R="109220" algn="r">
                        <a:lnSpc>
                          <a:spcPct val="100000"/>
                        </a:lnSpc>
                      </a:pPr>
                      <a:r>
                        <a:rPr sz="650" spc="-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数据去</a:t>
                      </a:r>
                      <a:r>
                        <a:rPr sz="65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向</a:t>
                      </a:r>
                      <a:endParaRPr sz="6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1905" marB="0">
                    <a:lnT w="79248">
                      <a:solidFill>
                        <a:srgbClr val="FFFFFF"/>
                      </a:solidFill>
                      <a:prstDash val="solid"/>
                    </a:lnT>
                    <a:solidFill>
                      <a:srgbClr val="0087ED"/>
                    </a:solidFill>
                  </a:tcPr>
                </a:tc>
              </a:tr>
            </a:tbl>
          </a:graphicData>
        </a:graphic>
      </p:graphicFrame>
      <p:sp>
        <p:nvSpPr>
          <p:cNvPr id="19" name="object 19"/>
          <p:cNvSpPr txBox="1"/>
          <p:nvPr/>
        </p:nvSpPr>
        <p:spPr>
          <a:xfrm>
            <a:off x="1935429" y="3249739"/>
            <a:ext cx="544195" cy="13017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集成任务管</a:t>
            </a:r>
            <a:r>
              <a:rPr sz="650" spc="3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理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1935429" y="3654310"/>
            <a:ext cx="544195" cy="13017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资源消耗监</a:t>
            </a:r>
            <a:r>
              <a:rPr sz="650" spc="3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控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2734462" y="3250374"/>
            <a:ext cx="371475" cy="13017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离线任</a:t>
            </a:r>
            <a:r>
              <a:rPr sz="650" spc="3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务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3299459" y="3172967"/>
            <a:ext cx="585470" cy="245745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461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8745">
              <a:lnSpc>
                <a:spcPct val="100000"/>
              </a:lnSpc>
              <a:spcBef>
                <a:spcPts val="745"/>
              </a:spcBef>
            </a:pP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同步任</a:t>
            </a:r>
            <a:r>
              <a:rPr sz="650" spc="3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务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2648102" y="3657181"/>
            <a:ext cx="544195" cy="13017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任务资源消</a:t>
            </a:r>
            <a:r>
              <a:rPr sz="650" spc="3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耗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3299459" y="3579876"/>
            <a:ext cx="585470" cy="245745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398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8745">
              <a:lnSpc>
                <a:spcPct val="100000"/>
              </a:lnSpc>
              <a:spcBef>
                <a:spcPts val="740"/>
              </a:spcBef>
            </a:pP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同步任</a:t>
            </a:r>
            <a:r>
              <a:rPr sz="650" spc="3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务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graphicFrame>
        <p:nvGraphicFramePr>
          <p:cNvPr id="25" name="object 25"/>
          <p:cNvGraphicFramePr>
            <a:graphicFrameLocks noGrp="1"/>
          </p:cNvGraphicFramePr>
          <p:nvPr/>
        </p:nvGraphicFramePr>
        <p:xfrm>
          <a:off x="4078223" y="1389888"/>
          <a:ext cx="2720340" cy="147129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39775"/>
                <a:gridCol w="662305"/>
                <a:gridCol w="628015"/>
                <a:gridCol w="106680"/>
                <a:gridCol w="583565"/>
              </a:tblGrid>
              <a:tr h="272415">
                <a:tc>
                  <a:txBody>
                    <a:bodyPr vert="horz" wrap="square"/>
                    <a:lstStyle/>
                    <a:p>
                      <a:pPr marR="27305" algn="ctr">
                        <a:lnSpc>
                          <a:spcPct val="100000"/>
                        </a:lnSpc>
                        <a:spcBef>
                          <a:spcPts val="735"/>
                        </a:spcBef>
                      </a:pPr>
                      <a:r>
                        <a:rPr sz="650" spc="2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任务开</a:t>
                      </a:r>
                      <a:r>
                        <a:rPr sz="650" spc="3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发</a:t>
                      </a:r>
                      <a:endParaRPr sz="6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93345" marB="0">
                    <a:lnR w="76200">
                      <a:solidFill>
                        <a:srgbClr val="FFFFFF"/>
                      </a:solidFill>
                      <a:prstDash val="solid"/>
                    </a:lnR>
                    <a:lnB w="76200">
                      <a:solidFill>
                        <a:srgbClr val="FFFFFF"/>
                      </a:solidFill>
                      <a:prstDash val="solid"/>
                    </a:lnB>
                    <a:solidFill>
                      <a:srgbClr val="0087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53035">
                        <a:lnSpc>
                          <a:spcPct val="100000"/>
                        </a:lnSpc>
                        <a:spcBef>
                          <a:spcPts val="735"/>
                        </a:spcBef>
                      </a:pPr>
                      <a:r>
                        <a:rPr sz="650" spc="2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任务节</a:t>
                      </a:r>
                      <a:r>
                        <a:rPr sz="650" spc="3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点</a:t>
                      </a:r>
                      <a:endParaRPr sz="6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93345" marB="0">
                    <a:lnL w="76200">
                      <a:solidFill>
                        <a:srgbClr val="FFFFFF"/>
                      </a:solidFill>
                      <a:prstDash val="solid"/>
                    </a:lnL>
                    <a:lnR w="85344">
                      <a:solidFill>
                        <a:srgbClr val="FFFFFF"/>
                      </a:solidFill>
                      <a:prstDash val="solid"/>
                    </a:lnR>
                    <a:lnB w="76200">
                      <a:solidFill>
                        <a:srgbClr val="FFFFFF"/>
                      </a:solidFill>
                      <a:prstDash val="solid"/>
                    </a:lnB>
                    <a:solidFill>
                      <a:srgbClr val="0087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11125" algn="r">
                        <a:lnSpc>
                          <a:spcPct val="100000"/>
                        </a:lnSpc>
                        <a:spcBef>
                          <a:spcPts val="735"/>
                        </a:spcBef>
                      </a:pPr>
                      <a:r>
                        <a:rPr sz="650" spc="-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任务发</a:t>
                      </a:r>
                      <a:r>
                        <a:rPr sz="65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布</a:t>
                      </a:r>
                      <a:endParaRPr sz="6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93345" marB="0">
                    <a:lnL w="85344">
                      <a:solidFill>
                        <a:srgbClr val="FFFFFF"/>
                      </a:solidFill>
                      <a:prstDash val="solid"/>
                    </a:lnL>
                    <a:lnB w="76200">
                      <a:solidFill>
                        <a:srgbClr val="FFFFFF"/>
                      </a:solidFill>
                      <a:prstDash val="solid"/>
                    </a:lnB>
                    <a:solidFill>
                      <a:srgbClr val="0087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B w="7620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755"/>
                        </a:spcBef>
                      </a:pPr>
                      <a:r>
                        <a:rPr sz="650" spc="2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提交测</a:t>
                      </a:r>
                      <a:r>
                        <a:rPr sz="650" spc="3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试</a:t>
                      </a:r>
                      <a:endParaRPr sz="6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95885" marB="0">
                    <a:lnB w="76200">
                      <a:solidFill>
                        <a:srgbClr val="FFFFFF"/>
                      </a:solidFill>
                      <a:prstDash val="solid"/>
                    </a:lnB>
                    <a:solidFill>
                      <a:srgbClr val="0087ED"/>
                    </a:solidFill>
                  </a:tcPr>
                </a:tc>
              </a:tr>
              <a:tr h="30480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80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R="27305"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650" spc="2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脚本管</a:t>
                      </a:r>
                      <a:r>
                        <a:rPr sz="650" spc="3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理</a:t>
                      </a:r>
                      <a:endParaRPr sz="6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3810" marB="0">
                    <a:lnR w="76200">
                      <a:solidFill>
                        <a:srgbClr val="FFFFFF"/>
                      </a:solidFill>
                      <a:prstDash val="solid"/>
                    </a:lnR>
                    <a:lnT w="76200">
                      <a:solidFill>
                        <a:srgbClr val="FFFFFF"/>
                      </a:solidFill>
                      <a:prstDash val="solid"/>
                    </a:lnT>
                    <a:lnB w="76200">
                      <a:solidFill>
                        <a:srgbClr val="FFFFFF"/>
                      </a:solidFill>
                      <a:prstDash val="solid"/>
                    </a:lnB>
                    <a:solidFill>
                      <a:srgbClr val="0087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endParaRPr sz="80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L="153670">
                        <a:lnSpc>
                          <a:spcPct val="100000"/>
                        </a:lnSpc>
                      </a:pPr>
                      <a:r>
                        <a:rPr sz="650" spc="2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脚本分</a:t>
                      </a:r>
                      <a:r>
                        <a:rPr sz="650" spc="3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类</a:t>
                      </a:r>
                      <a:endParaRPr sz="6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5080" marB="0">
                    <a:lnL w="76200">
                      <a:solidFill>
                        <a:srgbClr val="FFFFFF"/>
                      </a:solidFill>
                      <a:prstDash val="solid"/>
                    </a:lnL>
                    <a:lnR w="85344">
                      <a:solidFill>
                        <a:srgbClr val="FFFFFF"/>
                      </a:solidFill>
                      <a:prstDash val="solid"/>
                    </a:lnR>
                    <a:lnT w="76200">
                      <a:solidFill>
                        <a:srgbClr val="FFFFFF"/>
                      </a:solidFill>
                      <a:prstDash val="solid"/>
                    </a:lnT>
                    <a:lnB w="76200">
                      <a:solidFill>
                        <a:srgbClr val="FFFFFF"/>
                      </a:solidFill>
                      <a:prstDash val="solid"/>
                    </a:lnB>
                    <a:solidFill>
                      <a:srgbClr val="0087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endParaRPr sz="80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R="110490" algn="r">
                        <a:lnSpc>
                          <a:spcPct val="100000"/>
                        </a:lnSpc>
                      </a:pPr>
                      <a:r>
                        <a:rPr sz="650" spc="-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血缘分</a:t>
                      </a:r>
                      <a:r>
                        <a:rPr sz="65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析</a:t>
                      </a:r>
                      <a:endParaRPr sz="6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5080" marB="0">
                    <a:lnL w="85344">
                      <a:solidFill>
                        <a:srgbClr val="FFFFFF"/>
                      </a:solidFill>
                      <a:prstDash val="solid"/>
                    </a:lnL>
                    <a:lnT w="76200">
                      <a:solidFill>
                        <a:srgbClr val="FFFFFF"/>
                      </a:solidFill>
                      <a:prstDash val="solid"/>
                    </a:lnT>
                    <a:lnB w="76200">
                      <a:solidFill>
                        <a:srgbClr val="FFFFFF"/>
                      </a:solidFill>
                      <a:prstDash val="solid"/>
                    </a:lnB>
                    <a:solidFill>
                      <a:srgbClr val="0087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T w="76200">
                      <a:solidFill>
                        <a:srgbClr val="FFFFFF"/>
                      </a:solidFill>
                      <a:prstDash val="solid"/>
                    </a:lnT>
                    <a:lnB w="7620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endParaRPr sz="85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L="1270" algn="ctr">
                        <a:lnSpc>
                          <a:spcPct val="100000"/>
                        </a:lnSpc>
                      </a:pPr>
                      <a:r>
                        <a:rPr sz="650" spc="2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脚本编</a:t>
                      </a:r>
                      <a:r>
                        <a:rPr sz="650" spc="3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辑</a:t>
                      </a:r>
                      <a:endParaRPr sz="6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635" marB="0">
                    <a:lnT w="76200">
                      <a:solidFill>
                        <a:srgbClr val="FFFFFF"/>
                      </a:solidFill>
                      <a:prstDash val="solid"/>
                    </a:lnT>
                    <a:lnB w="76200">
                      <a:solidFill>
                        <a:srgbClr val="FFFFFF"/>
                      </a:solidFill>
                      <a:prstDash val="solid"/>
                    </a:lnB>
                    <a:solidFill>
                      <a:srgbClr val="0087ED"/>
                    </a:solidFill>
                  </a:tcPr>
                </a:tc>
              </a:tr>
              <a:tr h="30416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endParaRPr sz="85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R="27305" algn="ctr">
                        <a:lnSpc>
                          <a:spcPct val="100000"/>
                        </a:lnSpc>
                      </a:pPr>
                      <a:r>
                        <a:rPr sz="650" spc="2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任务编</a:t>
                      </a:r>
                      <a:r>
                        <a:rPr sz="650" spc="3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排</a:t>
                      </a:r>
                      <a:endParaRPr sz="6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635" marB="0">
                    <a:lnR w="76200">
                      <a:solidFill>
                        <a:srgbClr val="FFFFFF"/>
                      </a:solidFill>
                      <a:prstDash val="solid"/>
                    </a:lnR>
                    <a:lnT w="76200">
                      <a:solidFill>
                        <a:srgbClr val="FFFFFF"/>
                      </a:solidFill>
                      <a:prstDash val="solid"/>
                    </a:lnT>
                    <a:lnB w="76200">
                      <a:solidFill>
                        <a:srgbClr val="FFFFFF"/>
                      </a:solidFill>
                      <a:prstDash val="solid"/>
                    </a:lnB>
                    <a:solidFill>
                      <a:srgbClr val="0087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endParaRPr sz="85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R="111760" algn="r">
                        <a:lnSpc>
                          <a:spcPct val="100000"/>
                        </a:lnSpc>
                      </a:pPr>
                      <a:r>
                        <a:rPr sz="650" spc="-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可视化编</a:t>
                      </a:r>
                      <a:r>
                        <a:rPr sz="65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排</a:t>
                      </a:r>
                      <a:endParaRPr sz="6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635" marB="0">
                    <a:lnL w="76200">
                      <a:solidFill>
                        <a:srgbClr val="FFFFFF"/>
                      </a:solidFill>
                      <a:prstDash val="solid"/>
                    </a:lnL>
                    <a:lnR w="85344">
                      <a:solidFill>
                        <a:srgbClr val="FFFFFF"/>
                      </a:solidFill>
                      <a:prstDash val="solid"/>
                    </a:lnR>
                    <a:lnT w="76200">
                      <a:solidFill>
                        <a:srgbClr val="FFFFFF"/>
                      </a:solidFill>
                      <a:prstDash val="solid"/>
                    </a:lnT>
                    <a:lnB w="76200">
                      <a:solidFill>
                        <a:srgbClr val="FFFFFF"/>
                      </a:solidFill>
                      <a:prstDash val="solid"/>
                    </a:lnB>
                    <a:solidFill>
                      <a:srgbClr val="0087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endParaRPr sz="85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R="111125" algn="r">
                        <a:lnSpc>
                          <a:spcPct val="100000"/>
                        </a:lnSpc>
                      </a:pPr>
                      <a:r>
                        <a:rPr sz="650" spc="-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串联编</a:t>
                      </a:r>
                      <a:r>
                        <a:rPr sz="65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排</a:t>
                      </a:r>
                      <a:endParaRPr sz="6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635" marB="0">
                    <a:lnL w="85344">
                      <a:solidFill>
                        <a:srgbClr val="FFFFFF"/>
                      </a:solidFill>
                      <a:prstDash val="solid"/>
                    </a:lnL>
                    <a:lnT w="76200">
                      <a:solidFill>
                        <a:srgbClr val="FFFFFF"/>
                      </a:solidFill>
                      <a:prstDash val="solid"/>
                    </a:lnT>
                    <a:lnB w="76200">
                      <a:solidFill>
                        <a:srgbClr val="FFFFFF"/>
                      </a:solidFill>
                      <a:prstDash val="solid"/>
                    </a:lnB>
                    <a:solidFill>
                      <a:srgbClr val="0087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T w="76200">
                      <a:solidFill>
                        <a:srgbClr val="FFFFFF"/>
                      </a:solidFill>
                      <a:prstDash val="solid"/>
                    </a:lnT>
                    <a:lnB w="7620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endParaRPr sz="85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650" spc="2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依赖配</a:t>
                      </a:r>
                      <a:r>
                        <a:rPr sz="650" spc="3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置</a:t>
                      </a:r>
                      <a:endParaRPr sz="6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3175" marB="0">
                    <a:lnT w="76200">
                      <a:solidFill>
                        <a:srgbClr val="FFFFFF"/>
                      </a:solidFill>
                      <a:prstDash val="solid"/>
                    </a:lnT>
                    <a:lnB w="76200">
                      <a:solidFill>
                        <a:srgbClr val="FFFFFF"/>
                      </a:solidFill>
                      <a:prstDash val="solid"/>
                    </a:lnB>
                    <a:solidFill>
                      <a:srgbClr val="0087ED"/>
                    </a:solidFill>
                  </a:tcPr>
                </a:tc>
              </a:tr>
              <a:tr h="307975"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endParaRPr sz="120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L="179070">
                        <a:lnSpc>
                          <a:spcPct val="100000"/>
                        </a:lnSpc>
                      </a:pPr>
                      <a:r>
                        <a:rPr sz="650" spc="2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调度配</a:t>
                      </a:r>
                      <a:r>
                        <a:rPr sz="650" spc="3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置</a:t>
                      </a:r>
                      <a:endParaRPr sz="6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0" marB="0">
                    <a:lnR w="76200">
                      <a:solidFill>
                        <a:srgbClr val="FFFFFF"/>
                      </a:solidFill>
                      <a:prstDash val="solid"/>
                    </a:lnR>
                    <a:lnT w="76200">
                      <a:solidFill>
                        <a:srgbClr val="FFFFFF"/>
                      </a:solidFill>
                      <a:prstDash val="solid"/>
                    </a:lnT>
                  </a:tcPr>
                </a:tc>
                <a:tc gridSpan="4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endParaRPr sz="80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L="661670">
                        <a:lnSpc>
                          <a:spcPct val="100000"/>
                        </a:lnSpc>
                      </a:pPr>
                      <a:r>
                        <a:rPr sz="650" spc="2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调度时间策略配</a:t>
                      </a:r>
                      <a:r>
                        <a:rPr sz="650" spc="3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置</a:t>
                      </a:r>
                      <a:endParaRPr sz="6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5080" marB="0">
                    <a:lnL w="76200">
                      <a:solidFill>
                        <a:srgbClr val="FFFFFF"/>
                      </a:solidFill>
                      <a:prstDash val="solid"/>
                    </a:lnL>
                    <a:lnT w="76200">
                      <a:solidFill>
                        <a:srgbClr val="FFFFFF"/>
                      </a:solidFill>
                      <a:prstDash val="solid"/>
                    </a:lnT>
                    <a:lnB w="76200">
                      <a:solidFill>
                        <a:srgbClr val="FFFFFF"/>
                      </a:solidFill>
                      <a:prstDash val="solid"/>
                    </a:lnB>
                    <a:solidFill>
                      <a:srgbClr val="0087ED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</a:tr>
              <a:tr h="281940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R w="76200">
                      <a:solidFill>
                        <a:srgbClr val="FFFFFF"/>
                      </a:solidFill>
                      <a:prstDash val="solid"/>
                    </a:lnR>
                    <a:lnT w="76200">
                      <a:solidFill>
                        <a:srgbClr val="FFFFFF"/>
                      </a:solidFill>
                      <a:prstDash val="solid"/>
                    </a:lnT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85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R="68580" algn="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650" spc="-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调度脚本管</a:t>
                      </a:r>
                      <a:r>
                        <a:rPr sz="65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理</a:t>
                      </a:r>
                      <a:endParaRPr sz="6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5715" marB="0">
                    <a:lnL w="76200">
                      <a:solidFill>
                        <a:srgbClr val="FFFFFF"/>
                      </a:solidFill>
                      <a:prstDash val="solid"/>
                    </a:lnL>
                    <a:lnR w="85344">
                      <a:solidFill>
                        <a:srgbClr val="FFFFFF"/>
                      </a:solidFill>
                      <a:prstDash val="solid"/>
                    </a:lnR>
                    <a:lnT w="76200">
                      <a:solidFill>
                        <a:srgbClr val="FFFFFF"/>
                      </a:solidFill>
                      <a:prstDash val="solid"/>
                    </a:lnT>
                    <a:solidFill>
                      <a:srgbClr val="0087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85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R="111125" algn="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650" spc="-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调度配</a:t>
                      </a:r>
                      <a:r>
                        <a:rPr sz="65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置</a:t>
                      </a:r>
                      <a:endParaRPr sz="6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5715" marB="0">
                    <a:lnL w="85344">
                      <a:solidFill>
                        <a:srgbClr val="FFFFFF"/>
                      </a:solidFill>
                      <a:prstDash val="solid"/>
                    </a:lnL>
                    <a:lnT w="76200">
                      <a:solidFill>
                        <a:srgbClr val="FFFFFF"/>
                      </a:solidFill>
                      <a:prstDash val="solid"/>
                    </a:lnT>
                    <a:solidFill>
                      <a:srgbClr val="0087ED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endParaRPr sz="90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L="225425">
                        <a:lnSpc>
                          <a:spcPct val="100000"/>
                        </a:lnSpc>
                      </a:pPr>
                      <a:r>
                        <a:rPr sz="650" spc="2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语法校</a:t>
                      </a:r>
                      <a:r>
                        <a:rPr sz="650" spc="3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验</a:t>
                      </a:r>
                      <a:endParaRPr sz="6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1270" marB="0">
                    <a:lnT w="76200">
                      <a:solidFill>
                        <a:srgbClr val="FFFFFF"/>
                      </a:solidFill>
                      <a:prstDash val="solid"/>
                    </a:lnT>
                    <a:solidFill>
                      <a:srgbClr val="0087ED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</a:tr>
            </a:tbl>
          </a:graphicData>
        </a:graphic>
      </p:graphicFrame>
      <p:graphicFrame>
        <p:nvGraphicFramePr>
          <p:cNvPr id="26" name="object 26"/>
          <p:cNvGraphicFramePr>
            <a:graphicFrameLocks noGrp="1"/>
          </p:cNvGraphicFramePr>
          <p:nvPr/>
        </p:nvGraphicFramePr>
        <p:xfrm>
          <a:off x="7269480" y="1295400"/>
          <a:ext cx="728345" cy="25730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28345"/>
              </a:tblGrid>
              <a:tr h="26543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endParaRPr sz="70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L="50800" algn="ctr">
                        <a:lnSpc>
                          <a:spcPct val="100000"/>
                        </a:lnSpc>
                      </a:pPr>
                      <a:r>
                        <a:rPr sz="650" spc="2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任务监</a:t>
                      </a:r>
                      <a:r>
                        <a:rPr sz="650" spc="3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控</a:t>
                      </a:r>
                      <a:endParaRPr sz="6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2540" marB="0">
                    <a:lnT w="28575">
                      <a:solidFill>
                        <a:srgbClr val="FFFFFF"/>
                      </a:solidFill>
                      <a:prstDash val="solid"/>
                    </a:lnT>
                    <a:lnB w="76200">
                      <a:solidFill>
                        <a:srgbClr val="FFFFFF"/>
                      </a:solidFill>
                      <a:prstDash val="solid"/>
                    </a:lnB>
                    <a:solidFill>
                      <a:srgbClr val="0087ED"/>
                    </a:solidFill>
                  </a:tcPr>
                </a:tc>
              </a:tr>
              <a:tr h="28829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endParaRPr sz="80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L="36195" algn="ctr">
                        <a:lnSpc>
                          <a:spcPct val="100000"/>
                        </a:lnSpc>
                      </a:pPr>
                      <a:r>
                        <a:rPr sz="650" spc="2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实时预</a:t>
                      </a:r>
                      <a:r>
                        <a:rPr sz="650" spc="3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警</a:t>
                      </a:r>
                      <a:endParaRPr sz="6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5080" marB="0">
                    <a:lnT w="76200">
                      <a:solidFill>
                        <a:srgbClr val="FFFFFF"/>
                      </a:solidFill>
                      <a:prstDash val="solid"/>
                    </a:lnT>
                    <a:lnB w="76200">
                      <a:solidFill>
                        <a:srgbClr val="FFFFFF"/>
                      </a:solidFill>
                      <a:prstDash val="solid"/>
                    </a:lnB>
                    <a:solidFill>
                      <a:srgbClr val="0087ED"/>
                    </a:solidFill>
                  </a:tcPr>
                </a:tc>
              </a:tr>
              <a:tr h="28067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85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L="36195" algn="ctr">
                        <a:lnSpc>
                          <a:spcPct val="100000"/>
                        </a:lnSpc>
                      </a:pPr>
                      <a:r>
                        <a:rPr sz="650" spc="2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监控报</a:t>
                      </a:r>
                      <a:r>
                        <a:rPr sz="650" spc="3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表</a:t>
                      </a:r>
                      <a:endParaRPr sz="6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3810" marB="0">
                    <a:lnT w="76200">
                      <a:solidFill>
                        <a:srgbClr val="FFFFFF"/>
                      </a:solidFill>
                      <a:prstDash val="solid"/>
                    </a:lnT>
                    <a:lnB w="80771">
                      <a:solidFill>
                        <a:srgbClr val="FFFFFF"/>
                      </a:solidFill>
                      <a:prstDash val="solid"/>
                    </a:lnB>
                    <a:solidFill>
                      <a:srgbClr val="0087ED"/>
                    </a:solidFill>
                  </a:tcPr>
                </a:tc>
              </a:tr>
              <a:tr h="321945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735"/>
                        </a:spcBef>
                      </a:pPr>
                      <a:r>
                        <a:rPr sz="1050" spc="25">
                          <a:solidFill>
                            <a:srgbClr val="16375E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任务运维</a:t>
                      </a:r>
                      <a:endParaRPr sz="10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93345" marB="0">
                    <a:lnT w="80771">
                      <a:solidFill>
                        <a:srgbClr val="FFFFFF"/>
                      </a:solidFill>
                      <a:prstDash val="solid"/>
                    </a:lnT>
                    <a:lnB w="53975">
                      <a:solidFill>
                        <a:srgbClr val="FFFFFF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</a:tr>
              <a:tr h="28321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endParaRPr sz="80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L="36195" algn="ctr">
                        <a:lnSpc>
                          <a:spcPct val="100000"/>
                        </a:lnSpc>
                      </a:pPr>
                      <a:r>
                        <a:rPr sz="650" spc="2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周期实</a:t>
                      </a:r>
                      <a:r>
                        <a:rPr sz="650" spc="3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例</a:t>
                      </a:r>
                      <a:endParaRPr sz="6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635" marB="0">
                    <a:lnT w="53975">
                      <a:solidFill>
                        <a:srgbClr val="FFFFFF"/>
                      </a:solidFill>
                      <a:prstDash val="solid"/>
                    </a:lnT>
                    <a:lnB w="76200">
                      <a:solidFill>
                        <a:srgbClr val="FFFFFF"/>
                      </a:solidFill>
                      <a:prstDash val="solid"/>
                    </a:lnB>
                    <a:solidFill>
                      <a:srgbClr val="0087ED"/>
                    </a:solidFill>
                  </a:tcPr>
                </a:tc>
              </a:tr>
              <a:tr h="28702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endParaRPr sz="85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L="36830"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650" spc="2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补数据实</a:t>
                      </a:r>
                      <a:r>
                        <a:rPr sz="650" spc="3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例</a:t>
                      </a:r>
                      <a:endParaRPr sz="6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1905" marB="0">
                    <a:lnT w="76200">
                      <a:solidFill>
                        <a:srgbClr val="FFFFFF"/>
                      </a:solidFill>
                      <a:prstDash val="solid"/>
                    </a:lnT>
                    <a:lnB w="76200">
                      <a:solidFill>
                        <a:srgbClr val="FFFFFF"/>
                      </a:solidFill>
                      <a:prstDash val="solid"/>
                    </a:lnB>
                    <a:solidFill>
                      <a:srgbClr val="0087ED"/>
                    </a:solidFill>
                  </a:tcPr>
                </a:tc>
              </a:tr>
              <a:tr h="28956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80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L="22225" algn="ctr">
                        <a:lnSpc>
                          <a:spcPct val="100000"/>
                        </a:lnSpc>
                      </a:pPr>
                      <a:r>
                        <a:rPr sz="650" spc="2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任务重</a:t>
                      </a:r>
                      <a:r>
                        <a:rPr sz="650" spc="3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跑</a:t>
                      </a:r>
                      <a:endParaRPr sz="6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5715" marB="0">
                    <a:lnT w="76200">
                      <a:solidFill>
                        <a:srgbClr val="FFFFFF"/>
                      </a:solidFill>
                      <a:prstDash val="solid"/>
                    </a:lnT>
                    <a:lnB w="76200">
                      <a:solidFill>
                        <a:srgbClr val="FFFFFF"/>
                      </a:solidFill>
                      <a:prstDash val="solid"/>
                    </a:lnB>
                    <a:solidFill>
                      <a:srgbClr val="0087ED"/>
                    </a:solidFill>
                  </a:tcPr>
                </a:tc>
              </a:tr>
              <a:tr h="29527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85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L="22225" algn="ctr">
                        <a:lnSpc>
                          <a:spcPct val="100000"/>
                        </a:lnSpc>
                      </a:pPr>
                      <a:r>
                        <a:rPr sz="650" spc="2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任务视</a:t>
                      </a:r>
                      <a:r>
                        <a:rPr sz="650" spc="3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图</a:t>
                      </a:r>
                      <a:endParaRPr sz="6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3810" marB="0">
                    <a:lnT w="76200">
                      <a:solidFill>
                        <a:srgbClr val="FFFFFF"/>
                      </a:solidFill>
                      <a:prstDash val="solid"/>
                    </a:lnT>
                    <a:lnB w="76200">
                      <a:solidFill>
                        <a:srgbClr val="FFFFFF"/>
                      </a:solidFill>
                      <a:prstDash val="solid"/>
                    </a:lnB>
                    <a:solidFill>
                      <a:srgbClr val="0087ED"/>
                    </a:solidFill>
                  </a:tcPr>
                </a:tc>
              </a:tr>
              <a:tr h="26162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endParaRPr sz="85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L="22225" algn="ctr">
                        <a:lnSpc>
                          <a:spcPct val="100000"/>
                        </a:lnSpc>
                      </a:pPr>
                      <a:r>
                        <a:rPr sz="650" spc="2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任务监</a:t>
                      </a:r>
                      <a:r>
                        <a:rPr sz="650" spc="3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控</a:t>
                      </a:r>
                      <a:endParaRPr sz="6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5080" marB="0">
                    <a:lnT w="76200">
                      <a:solidFill>
                        <a:srgbClr val="FFFFFF"/>
                      </a:solidFill>
                      <a:prstDash val="solid"/>
                    </a:lnT>
                    <a:solidFill>
                      <a:srgbClr val="0087ED"/>
                    </a:solidFill>
                  </a:tcPr>
                </a:tc>
              </a:tr>
            </a:tbl>
          </a:graphicData>
        </a:graphic>
      </p:graphicFrame>
      <p:sp>
        <p:nvSpPr>
          <p:cNvPr id="27" name="object 27"/>
          <p:cNvSpPr/>
          <p:nvPr/>
        </p:nvSpPr>
        <p:spPr>
          <a:xfrm>
            <a:off x="1451343" y="2537244"/>
            <a:ext cx="208661" cy="202704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object 28"/>
          <p:cNvSpPr/>
          <p:nvPr/>
        </p:nvSpPr>
        <p:spPr>
          <a:xfrm>
            <a:off x="1710207" y="3137319"/>
            <a:ext cx="2233930" cy="328930"/>
          </a:xfrm>
          <a:custGeom>
            <a:rect l="l" t="t" r="r" b="b"/>
            <a:pathLst>
              <a:path w="2233929" h="328929">
                <a:moveTo>
                  <a:pt x="2228951" y="328561"/>
                </a:moveTo>
                <a:lnTo>
                  <a:pt x="4762" y="328561"/>
                </a:lnTo>
                <a:lnTo>
                  <a:pt x="3289" y="328333"/>
                </a:lnTo>
                <a:lnTo>
                  <a:pt x="1955" y="327647"/>
                </a:lnTo>
                <a:lnTo>
                  <a:pt x="901" y="326593"/>
                </a:lnTo>
                <a:lnTo>
                  <a:pt x="228" y="325272"/>
                </a:lnTo>
                <a:lnTo>
                  <a:pt x="0" y="323799"/>
                </a:lnTo>
                <a:lnTo>
                  <a:pt x="0" y="4762"/>
                </a:lnTo>
                <a:lnTo>
                  <a:pt x="4762" y="0"/>
                </a:lnTo>
                <a:lnTo>
                  <a:pt x="2228951" y="0"/>
                </a:lnTo>
                <a:lnTo>
                  <a:pt x="2233714" y="4762"/>
                </a:lnTo>
                <a:lnTo>
                  <a:pt x="9525" y="4762"/>
                </a:lnTo>
                <a:lnTo>
                  <a:pt x="4762" y="9525"/>
                </a:lnTo>
                <a:lnTo>
                  <a:pt x="9525" y="9525"/>
                </a:lnTo>
                <a:lnTo>
                  <a:pt x="9525" y="319036"/>
                </a:lnTo>
                <a:lnTo>
                  <a:pt x="4762" y="319036"/>
                </a:lnTo>
                <a:lnTo>
                  <a:pt x="9525" y="323799"/>
                </a:lnTo>
                <a:lnTo>
                  <a:pt x="2233714" y="323799"/>
                </a:lnTo>
                <a:lnTo>
                  <a:pt x="2233485" y="325272"/>
                </a:lnTo>
                <a:lnTo>
                  <a:pt x="2232812" y="326593"/>
                </a:lnTo>
                <a:lnTo>
                  <a:pt x="2231758" y="327647"/>
                </a:lnTo>
                <a:lnTo>
                  <a:pt x="2230424" y="328333"/>
                </a:lnTo>
                <a:lnTo>
                  <a:pt x="2228951" y="328561"/>
                </a:lnTo>
                <a:close/>
              </a:path>
              <a:path w="2233929" h="328929">
                <a:moveTo>
                  <a:pt x="9525" y="9525"/>
                </a:moveTo>
                <a:lnTo>
                  <a:pt x="4762" y="9525"/>
                </a:lnTo>
                <a:lnTo>
                  <a:pt x="9525" y="4762"/>
                </a:lnTo>
                <a:lnTo>
                  <a:pt x="9525" y="9525"/>
                </a:lnTo>
                <a:close/>
              </a:path>
              <a:path w="2233929" h="328929">
                <a:moveTo>
                  <a:pt x="2224189" y="9525"/>
                </a:moveTo>
                <a:lnTo>
                  <a:pt x="9525" y="9525"/>
                </a:lnTo>
                <a:lnTo>
                  <a:pt x="9525" y="4762"/>
                </a:lnTo>
                <a:lnTo>
                  <a:pt x="2224189" y="4762"/>
                </a:lnTo>
                <a:lnTo>
                  <a:pt x="2224189" y="9525"/>
                </a:lnTo>
                <a:close/>
              </a:path>
              <a:path w="2233929" h="328929">
                <a:moveTo>
                  <a:pt x="2224189" y="323799"/>
                </a:moveTo>
                <a:lnTo>
                  <a:pt x="2224189" y="4762"/>
                </a:lnTo>
                <a:lnTo>
                  <a:pt x="2228951" y="9525"/>
                </a:lnTo>
                <a:lnTo>
                  <a:pt x="2233714" y="9525"/>
                </a:lnTo>
                <a:lnTo>
                  <a:pt x="2233714" y="319036"/>
                </a:lnTo>
                <a:lnTo>
                  <a:pt x="2228951" y="319036"/>
                </a:lnTo>
                <a:lnTo>
                  <a:pt x="2224189" y="323799"/>
                </a:lnTo>
                <a:close/>
              </a:path>
              <a:path w="2233929" h="328929">
                <a:moveTo>
                  <a:pt x="2233714" y="9525"/>
                </a:moveTo>
                <a:lnTo>
                  <a:pt x="2228951" y="9525"/>
                </a:lnTo>
                <a:lnTo>
                  <a:pt x="2224189" y="4762"/>
                </a:lnTo>
                <a:lnTo>
                  <a:pt x="2233714" y="4762"/>
                </a:lnTo>
                <a:lnTo>
                  <a:pt x="2233714" y="9525"/>
                </a:lnTo>
                <a:close/>
              </a:path>
              <a:path w="2233929" h="328929">
                <a:moveTo>
                  <a:pt x="9525" y="323799"/>
                </a:moveTo>
                <a:lnTo>
                  <a:pt x="4762" y="319036"/>
                </a:lnTo>
                <a:lnTo>
                  <a:pt x="9525" y="319036"/>
                </a:lnTo>
                <a:lnTo>
                  <a:pt x="9525" y="323799"/>
                </a:lnTo>
                <a:close/>
              </a:path>
              <a:path w="2233929" h="328929">
                <a:moveTo>
                  <a:pt x="2224189" y="323799"/>
                </a:moveTo>
                <a:lnTo>
                  <a:pt x="9525" y="323799"/>
                </a:lnTo>
                <a:lnTo>
                  <a:pt x="9525" y="319036"/>
                </a:lnTo>
                <a:lnTo>
                  <a:pt x="2224189" y="319036"/>
                </a:lnTo>
                <a:lnTo>
                  <a:pt x="2224189" y="323799"/>
                </a:lnTo>
                <a:close/>
              </a:path>
              <a:path w="2233929" h="328929">
                <a:moveTo>
                  <a:pt x="2233714" y="323799"/>
                </a:moveTo>
                <a:lnTo>
                  <a:pt x="2224189" y="323799"/>
                </a:lnTo>
                <a:lnTo>
                  <a:pt x="2228951" y="319036"/>
                </a:lnTo>
                <a:lnTo>
                  <a:pt x="2233714" y="319036"/>
                </a:lnTo>
                <a:lnTo>
                  <a:pt x="2233714" y="323799"/>
                </a:lnTo>
                <a:close/>
              </a:path>
            </a:pathLst>
          </a:custGeom>
          <a:solidFill>
            <a:srgbClr val="2E5FA4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object 29"/>
          <p:cNvSpPr/>
          <p:nvPr/>
        </p:nvSpPr>
        <p:spPr>
          <a:xfrm>
            <a:off x="1854707" y="3172967"/>
            <a:ext cx="706120" cy="253365"/>
          </a:xfrm>
          <a:custGeom>
            <a:rect l="l" t="t" r="r" b="b"/>
            <a:pathLst>
              <a:path w="706119" h="253364">
                <a:moveTo>
                  <a:pt x="0" y="0"/>
                </a:moveTo>
                <a:lnTo>
                  <a:pt x="705612" y="0"/>
                </a:lnTo>
                <a:lnTo>
                  <a:pt x="705612" y="252983"/>
                </a:lnTo>
                <a:lnTo>
                  <a:pt x="0" y="252983"/>
                </a:lnTo>
                <a:lnTo>
                  <a:pt x="0" y="0"/>
                </a:lnTo>
                <a:close/>
              </a:path>
            </a:pathLst>
          </a:custGeom>
          <a:solidFill>
            <a:srgbClr val="0087ED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object 30"/>
          <p:cNvSpPr/>
          <p:nvPr/>
        </p:nvSpPr>
        <p:spPr>
          <a:xfrm>
            <a:off x="1710207" y="3541890"/>
            <a:ext cx="2233930" cy="328930"/>
          </a:xfrm>
          <a:custGeom>
            <a:rect l="l" t="t" r="r" b="b"/>
            <a:pathLst>
              <a:path w="2233929" h="328929">
                <a:moveTo>
                  <a:pt x="2228951" y="328561"/>
                </a:moveTo>
                <a:lnTo>
                  <a:pt x="4762" y="328561"/>
                </a:lnTo>
                <a:lnTo>
                  <a:pt x="3289" y="328320"/>
                </a:lnTo>
                <a:lnTo>
                  <a:pt x="1955" y="327647"/>
                </a:lnTo>
                <a:lnTo>
                  <a:pt x="901" y="326593"/>
                </a:lnTo>
                <a:lnTo>
                  <a:pt x="228" y="325272"/>
                </a:lnTo>
                <a:lnTo>
                  <a:pt x="0" y="323799"/>
                </a:lnTo>
                <a:lnTo>
                  <a:pt x="0" y="4762"/>
                </a:lnTo>
                <a:lnTo>
                  <a:pt x="4762" y="0"/>
                </a:lnTo>
                <a:lnTo>
                  <a:pt x="2228951" y="0"/>
                </a:lnTo>
                <a:lnTo>
                  <a:pt x="2233714" y="4762"/>
                </a:lnTo>
                <a:lnTo>
                  <a:pt x="9525" y="4762"/>
                </a:lnTo>
                <a:lnTo>
                  <a:pt x="4762" y="9525"/>
                </a:lnTo>
                <a:lnTo>
                  <a:pt x="9525" y="9525"/>
                </a:lnTo>
                <a:lnTo>
                  <a:pt x="9525" y="319036"/>
                </a:lnTo>
                <a:lnTo>
                  <a:pt x="4762" y="319036"/>
                </a:lnTo>
                <a:lnTo>
                  <a:pt x="9525" y="323799"/>
                </a:lnTo>
                <a:lnTo>
                  <a:pt x="2233714" y="323799"/>
                </a:lnTo>
                <a:lnTo>
                  <a:pt x="2233485" y="325272"/>
                </a:lnTo>
                <a:lnTo>
                  <a:pt x="2232812" y="326593"/>
                </a:lnTo>
                <a:lnTo>
                  <a:pt x="2231758" y="327647"/>
                </a:lnTo>
                <a:lnTo>
                  <a:pt x="2230424" y="328320"/>
                </a:lnTo>
                <a:lnTo>
                  <a:pt x="2228951" y="328561"/>
                </a:lnTo>
                <a:close/>
              </a:path>
              <a:path w="2233929" h="328929">
                <a:moveTo>
                  <a:pt x="9525" y="9525"/>
                </a:moveTo>
                <a:lnTo>
                  <a:pt x="4762" y="9525"/>
                </a:lnTo>
                <a:lnTo>
                  <a:pt x="9525" y="4762"/>
                </a:lnTo>
                <a:lnTo>
                  <a:pt x="9525" y="9525"/>
                </a:lnTo>
                <a:close/>
              </a:path>
              <a:path w="2233929" h="328929">
                <a:moveTo>
                  <a:pt x="2224189" y="9525"/>
                </a:moveTo>
                <a:lnTo>
                  <a:pt x="9525" y="9525"/>
                </a:lnTo>
                <a:lnTo>
                  <a:pt x="9525" y="4762"/>
                </a:lnTo>
                <a:lnTo>
                  <a:pt x="2224189" y="4762"/>
                </a:lnTo>
                <a:lnTo>
                  <a:pt x="2224189" y="9525"/>
                </a:lnTo>
                <a:close/>
              </a:path>
              <a:path w="2233929" h="328929">
                <a:moveTo>
                  <a:pt x="2224189" y="323799"/>
                </a:moveTo>
                <a:lnTo>
                  <a:pt x="2224189" y="4762"/>
                </a:lnTo>
                <a:lnTo>
                  <a:pt x="2228951" y="9525"/>
                </a:lnTo>
                <a:lnTo>
                  <a:pt x="2233714" y="9525"/>
                </a:lnTo>
                <a:lnTo>
                  <a:pt x="2233714" y="319036"/>
                </a:lnTo>
                <a:lnTo>
                  <a:pt x="2228951" y="319036"/>
                </a:lnTo>
                <a:lnTo>
                  <a:pt x="2224189" y="323799"/>
                </a:lnTo>
                <a:close/>
              </a:path>
              <a:path w="2233929" h="328929">
                <a:moveTo>
                  <a:pt x="2233714" y="9525"/>
                </a:moveTo>
                <a:lnTo>
                  <a:pt x="2228951" y="9525"/>
                </a:lnTo>
                <a:lnTo>
                  <a:pt x="2224189" y="4762"/>
                </a:lnTo>
                <a:lnTo>
                  <a:pt x="2233714" y="4762"/>
                </a:lnTo>
                <a:lnTo>
                  <a:pt x="2233714" y="9525"/>
                </a:lnTo>
                <a:close/>
              </a:path>
              <a:path w="2233929" h="328929">
                <a:moveTo>
                  <a:pt x="9525" y="323799"/>
                </a:moveTo>
                <a:lnTo>
                  <a:pt x="4762" y="319036"/>
                </a:lnTo>
                <a:lnTo>
                  <a:pt x="9525" y="319036"/>
                </a:lnTo>
                <a:lnTo>
                  <a:pt x="9525" y="323799"/>
                </a:lnTo>
                <a:close/>
              </a:path>
              <a:path w="2233929" h="328929">
                <a:moveTo>
                  <a:pt x="2224189" y="323799"/>
                </a:moveTo>
                <a:lnTo>
                  <a:pt x="9525" y="323799"/>
                </a:lnTo>
                <a:lnTo>
                  <a:pt x="9525" y="319036"/>
                </a:lnTo>
                <a:lnTo>
                  <a:pt x="2224189" y="319036"/>
                </a:lnTo>
                <a:lnTo>
                  <a:pt x="2224189" y="323799"/>
                </a:lnTo>
                <a:close/>
              </a:path>
              <a:path w="2233929" h="328929">
                <a:moveTo>
                  <a:pt x="2233714" y="323799"/>
                </a:moveTo>
                <a:lnTo>
                  <a:pt x="2224189" y="323799"/>
                </a:lnTo>
                <a:lnTo>
                  <a:pt x="2228951" y="319036"/>
                </a:lnTo>
                <a:lnTo>
                  <a:pt x="2233714" y="319036"/>
                </a:lnTo>
                <a:lnTo>
                  <a:pt x="2233714" y="323799"/>
                </a:lnTo>
                <a:close/>
              </a:path>
            </a:pathLst>
          </a:custGeom>
          <a:solidFill>
            <a:srgbClr val="2E5FA4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object 31"/>
          <p:cNvSpPr/>
          <p:nvPr/>
        </p:nvSpPr>
        <p:spPr>
          <a:xfrm>
            <a:off x="1854707" y="3576828"/>
            <a:ext cx="706120" cy="253365"/>
          </a:xfrm>
          <a:custGeom>
            <a:rect l="l" t="t" r="r" b="b"/>
            <a:pathLst>
              <a:path w="706119" h="253364">
                <a:moveTo>
                  <a:pt x="0" y="0"/>
                </a:moveTo>
                <a:lnTo>
                  <a:pt x="705612" y="0"/>
                </a:lnTo>
                <a:lnTo>
                  <a:pt x="705612" y="252984"/>
                </a:lnTo>
                <a:lnTo>
                  <a:pt x="0" y="252984"/>
                </a:lnTo>
                <a:lnTo>
                  <a:pt x="0" y="0"/>
                </a:lnTo>
                <a:close/>
              </a:path>
            </a:pathLst>
          </a:custGeom>
          <a:solidFill>
            <a:srgbClr val="0087ED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object 32"/>
          <p:cNvSpPr/>
          <p:nvPr/>
        </p:nvSpPr>
        <p:spPr>
          <a:xfrm>
            <a:off x="2627376" y="3172967"/>
            <a:ext cx="585470" cy="245745"/>
          </a:xfrm>
          <a:custGeom>
            <a:rect l="l" t="t" r="r" b="b"/>
            <a:pathLst>
              <a:path w="585469" h="245745">
                <a:moveTo>
                  <a:pt x="0" y="0"/>
                </a:moveTo>
                <a:lnTo>
                  <a:pt x="585215" y="0"/>
                </a:lnTo>
                <a:lnTo>
                  <a:pt x="585215" y="245364"/>
                </a:lnTo>
                <a:lnTo>
                  <a:pt x="0" y="245364"/>
                </a:lnTo>
                <a:lnTo>
                  <a:pt x="0" y="0"/>
                </a:lnTo>
                <a:close/>
              </a:path>
            </a:pathLst>
          </a:custGeom>
          <a:solidFill>
            <a:srgbClr val="0087ED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object 33"/>
          <p:cNvSpPr/>
          <p:nvPr/>
        </p:nvSpPr>
        <p:spPr>
          <a:xfrm>
            <a:off x="2627376" y="3579876"/>
            <a:ext cx="585470" cy="245745"/>
          </a:xfrm>
          <a:custGeom>
            <a:rect l="l" t="t" r="r" b="b"/>
            <a:pathLst>
              <a:path w="585469" h="245745">
                <a:moveTo>
                  <a:pt x="0" y="0"/>
                </a:moveTo>
                <a:lnTo>
                  <a:pt x="585215" y="0"/>
                </a:lnTo>
                <a:lnTo>
                  <a:pt x="585215" y="245363"/>
                </a:lnTo>
                <a:lnTo>
                  <a:pt x="0" y="245363"/>
                </a:lnTo>
                <a:lnTo>
                  <a:pt x="0" y="0"/>
                </a:lnTo>
                <a:close/>
              </a:path>
            </a:pathLst>
          </a:custGeom>
          <a:solidFill>
            <a:srgbClr val="0087ED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object 34"/>
          <p:cNvSpPr/>
          <p:nvPr/>
        </p:nvSpPr>
        <p:spPr>
          <a:xfrm>
            <a:off x="6214871" y="2619755"/>
            <a:ext cx="584200" cy="247015"/>
          </a:xfrm>
          <a:custGeom>
            <a:rect l="l" t="t" r="r" b="b"/>
            <a:pathLst>
              <a:path w="584200" h="247014">
                <a:moveTo>
                  <a:pt x="0" y="0"/>
                </a:moveTo>
                <a:lnTo>
                  <a:pt x="583692" y="0"/>
                </a:lnTo>
                <a:lnTo>
                  <a:pt x="583692" y="246887"/>
                </a:lnTo>
                <a:lnTo>
                  <a:pt x="0" y="246887"/>
                </a:lnTo>
                <a:lnTo>
                  <a:pt x="0" y="0"/>
                </a:lnTo>
                <a:close/>
              </a:path>
            </a:pathLst>
          </a:custGeom>
          <a:solidFill>
            <a:srgbClr val="0087ED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object 35"/>
          <p:cNvSpPr/>
          <p:nvPr/>
        </p:nvSpPr>
        <p:spPr>
          <a:xfrm>
            <a:off x="3983088" y="3136366"/>
            <a:ext cx="3190875" cy="734695"/>
          </a:xfrm>
          <a:custGeom>
            <a:rect l="l" t="t" r="r" b="b"/>
            <a:pathLst>
              <a:path w="3190875" h="734695">
                <a:moveTo>
                  <a:pt x="3185756" y="734085"/>
                </a:moveTo>
                <a:lnTo>
                  <a:pt x="4762" y="734085"/>
                </a:lnTo>
                <a:lnTo>
                  <a:pt x="3289" y="733844"/>
                </a:lnTo>
                <a:lnTo>
                  <a:pt x="1968" y="733170"/>
                </a:lnTo>
                <a:lnTo>
                  <a:pt x="914" y="732116"/>
                </a:lnTo>
                <a:lnTo>
                  <a:pt x="241" y="730796"/>
                </a:lnTo>
                <a:lnTo>
                  <a:pt x="0" y="729322"/>
                </a:lnTo>
                <a:lnTo>
                  <a:pt x="0" y="4762"/>
                </a:lnTo>
                <a:lnTo>
                  <a:pt x="4762" y="0"/>
                </a:lnTo>
                <a:lnTo>
                  <a:pt x="3185756" y="0"/>
                </a:lnTo>
                <a:lnTo>
                  <a:pt x="3190519" y="4762"/>
                </a:lnTo>
                <a:lnTo>
                  <a:pt x="9525" y="4762"/>
                </a:lnTo>
                <a:lnTo>
                  <a:pt x="4762" y="9525"/>
                </a:lnTo>
                <a:lnTo>
                  <a:pt x="9525" y="9525"/>
                </a:lnTo>
                <a:lnTo>
                  <a:pt x="9525" y="724560"/>
                </a:lnTo>
                <a:lnTo>
                  <a:pt x="4762" y="724560"/>
                </a:lnTo>
                <a:lnTo>
                  <a:pt x="9525" y="729322"/>
                </a:lnTo>
                <a:lnTo>
                  <a:pt x="3190519" y="729322"/>
                </a:lnTo>
                <a:lnTo>
                  <a:pt x="3190278" y="730796"/>
                </a:lnTo>
                <a:lnTo>
                  <a:pt x="3189604" y="732116"/>
                </a:lnTo>
                <a:lnTo>
                  <a:pt x="3188550" y="733170"/>
                </a:lnTo>
                <a:lnTo>
                  <a:pt x="3187217" y="733844"/>
                </a:lnTo>
                <a:lnTo>
                  <a:pt x="3185756" y="734085"/>
                </a:lnTo>
                <a:close/>
              </a:path>
              <a:path w="3190875" h="734695">
                <a:moveTo>
                  <a:pt x="9525" y="9525"/>
                </a:moveTo>
                <a:lnTo>
                  <a:pt x="4762" y="9525"/>
                </a:lnTo>
                <a:lnTo>
                  <a:pt x="9525" y="4762"/>
                </a:lnTo>
                <a:lnTo>
                  <a:pt x="9525" y="9525"/>
                </a:lnTo>
                <a:close/>
              </a:path>
              <a:path w="3190875" h="734695">
                <a:moveTo>
                  <a:pt x="3180994" y="9525"/>
                </a:moveTo>
                <a:lnTo>
                  <a:pt x="9525" y="9525"/>
                </a:lnTo>
                <a:lnTo>
                  <a:pt x="9525" y="4762"/>
                </a:lnTo>
                <a:lnTo>
                  <a:pt x="3180994" y="4762"/>
                </a:lnTo>
                <a:lnTo>
                  <a:pt x="3180994" y="9525"/>
                </a:lnTo>
                <a:close/>
              </a:path>
              <a:path w="3190875" h="734695">
                <a:moveTo>
                  <a:pt x="3180994" y="729322"/>
                </a:moveTo>
                <a:lnTo>
                  <a:pt x="3180994" y="4762"/>
                </a:lnTo>
                <a:lnTo>
                  <a:pt x="3185756" y="9525"/>
                </a:lnTo>
                <a:lnTo>
                  <a:pt x="3190519" y="9525"/>
                </a:lnTo>
                <a:lnTo>
                  <a:pt x="3190519" y="724560"/>
                </a:lnTo>
                <a:lnTo>
                  <a:pt x="3185756" y="724560"/>
                </a:lnTo>
                <a:lnTo>
                  <a:pt x="3180994" y="729322"/>
                </a:lnTo>
                <a:close/>
              </a:path>
              <a:path w="3190875" h="734695">
                <a:moveTo>
                  <a:pt x="3190519" y="9525"/>
                </a:moveTo>
                <a:lnTo>
                  <a:pt x="3185756" y="9525"/>
                </a:lnTo>
                <a:lnTo>
                  <a:pt x="3180994" y="4762"/>
                </a:lnTo>
                <a:lnTo>
                  <a:pt x="3190519" y="4762"/>
                </a:lnTo>
                <a:lnTo>
                  <a:pt x="3190519" y="9525"/>
                </a:lnTo>
                <a:close/>
              </a:path>
              <a:path w="3190875" h="734695">
                <a:moveTo>
                  <a:pt x="9525" y="729322"/>
                </a:moveTo>
                <a:lnTo>
                  <a:pt x="4762" y="724560"/>
                </a:lnTo>
                <a:lnTo>
                  <a:pt x="9525" y="724560"/>
                </a:lnTo>
                <a:lnTo>
                  <a:pt x="9525" y="729322"/>
                </a:lnTo>
                <a:close/>
              </a:path>
              <a:path w="3190875" h="734695">
                <a:moveTo>
                  <a:pt x="3180994" y="729322"/>
                </a:moveTo>
                <a:lnTo>
                  <a:pt x="9525" y="729322"/>
                </a:lnTo>
                <a:lnTo>
                  <a:pt x="9525" y="724560"/>
                </a:lnTo>
                <a:lnTo>
                  <a:pt x="3180994" y="724560"/>
                </a:lnTo>
                <a:lnTo>
                  <a:pt x="3180994" y="729322"/>
                </a:lnTo>
                <a:close/>
              </a:path>
              <a:path w="3190875" h="734695">
                <a:moveTo>
                  <a:pt x="3190519" y="729322"/>
                </a:moveTo>
                <a:lnTo>
                  <a:pt x="3180994" y="729322"/>
                </a:lnTo>
                <a:lnTo>
                  <a:pt x="3185756" y="724560"/>
                </a:lnTo>
                <a:lnTo>
                  <a:pt x="3190519" y="724560"/>
                </a:lnTo>
                <a:lnTo>
                  <a:pt x="3190519" y="729322"/>
                </a:lnTo>
                <a:close/>
              </a:path>
            </a:pathLst>
          </a:custGeom>
          <a:solidFill>
            <a:srgbClr val="2E5FA4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object 36"/>
          <p:cNvSpPr/>
          <p:nvPr/>
        </p:nvSpPr>
        <p:spPr>
          <a:xfrm>
            <a:off x="5193791" y="2953511"/>
            <a:ext cx="795655" cy="238125"/>
          </a:xfrm>
          <a:custGeom>
            <a:rect l="l" t="t" r="r" b="b"/>
            <a:pathLst>
              <a:path w="795654" h="238125">
                <a:moveTo>
                  <a:pt x="0" y="0"/>
                </a:moveTo>
                <a:lnTo>
                  <a:pt x="795527" y="0"/>
                </a:lnTo>
                <a:lnTo>
                  <a:pt x="795527" y="237744"/>
                </a:lnTo>
                <a:lnTo>
                  <a:pt x="0" y="237744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object 37"/>
          <p:cNvSpPr txBox="1"/>
          <p:nvPr/>
        </p:nvSpPr>
        <p:spPr>
          <a:xfrm>
            <a:off x="5304269" y="2970110"/>
            <a:ext cx="574040" cy="19050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1050" spc="25">
                <a:solidFill>
                  <a:srgbClr val="16375E"/>
                </a:solidFill>
                <a:latin typeface="微软雅黑" panose="020b0503020204020204" charset="-122"/>
                <a:cs typeface="微软雅黑" panose="020b0503020204020204" charset="-122"/>
              </a:rPr>
              <a:t>系统管理</a:t>
            </a:r>
            <a:endParaRPr sz="10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8" name="object 38"/>
          <p:cNvSpPr/>
          <p:nvPr/>
        </p:nvSpPr>
        <p:spPr>
          <a:xfrm>
            <a:off x="6243828" y="3218688"/>
            <a:ext cx="585470" cy="245745"/>
          </a:xfrm>
          <a:custGeom>
            <a:rect l="l" t="t" r="r" b="b"/>
            <a:pathLst>
              <a:path w="585470" h="245745">
                <a:moveTo>
                  <a:pt x="0" y="0"/>
                </a:moveTo>
                <a:lnTo>
                  <a:pt x="585216" y="0"/>
                </a:lnTo>
                <a:lnTo>
                  <a:pt x="585216" y="245363"/>
                </a:lnTo>
                <a:lnTo>
                  <a:pt x="0" y="245363"/>
                </a:lnTo>
                <a:lnTo>
                  <a:pt x="0" y="0"/>
                </a:lnTo>
                <a:close/>
              </a:path>
            </a:pathLst>
          </a:custGeom>
          <a:solidFill>
            <a:srgbClr val="0087ED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aphicFrame>
        <p:nvGraphicFramePr>
          <p:cNvPr id="39" name="object 39"/>
          <p:cNvGraphicFramePr>
            <a:graphicFrameLocks noGrp="1"/>
          </p:cNvGraphicFramePr>
          <p:nvPr/>
        </p:nvGraphicFramePr>
        <p:xfrm>
          <a:off x="4115561" y="3191255"/>
          <a:ext cx="2700019" cy="58547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36600"/>
                <a:gridCol w="664844"/>
                <a:gridCol w="627380"/>
                <a:gridCol w="86360"/>
                <a:gridCol w="584835"/>
              </a:tblGrid>
              <a:tr h="29845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endParaRPr sz="75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650" spc="2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租户管</a:t>
                      </a:r>
                      <a:r>
                        <a:rPr sz="650" spc="3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理</a:t>
                      </a:r>
                      <a:endParaRPr sz="6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1905" marB="0">
                    <a:lnR w="762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76200">
                      <a:solidFill>
                        <a:srgbClr val="FFFFFF"/>
                      </a:solidFill>
                      <a:prstDash val="solid"/>
                    </a:lnB>
                    <a:solidFill>
                      <a:srgbClr val="0087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endParaRPr sz="75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L="16510" algn="ctr">
                        <a:lnSpc>
                          <a:spcPct val="100000"/>
                        </a:lnSpc>
                      </a:pPr>
                      <a:r>
                        <a:rPr sz="650" spc="2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用户管</a:t>
                      </a:r>
                      <a:r>
                        <a:rPr sz="650" spc="3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理</a:t>
                      </a:r>
                      <a:endParaRPr sz="6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2540" marB="0">
                    <a:lnL w="76200">
                      <a:solidFill>
                        <a:srgbClr val="FFFFFF"/>
                      </a:solidFill>
                      <a:prstDash val="solid"/>
                    </a:lnL>
                    <a:lnR w="85344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76200">
                      <a:solidFill>
                        <a:srgbClr val="FFFFFF"/>
                      </a:solidFill>
                      <a:prstDash val="solid"/>
                    </a:lnB>
                    <a:solidFill>
                      <a:srgbClr val="0087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endParaRPr sz="75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R="98425" algn="r">
                        <a:lnSpc>
                          <a:spcPct val="100000"/>
                        </a:lnSpc>
                      </a:pPr>
                      <a:r>
                        <a:rPr sz="650" spc="-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角色管</a:t>
                      </a:r>
                      <a:r>
                        <a:rPr sz="65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理</a:t>
                      </a:r>
                      <a:endParaRPr sz="6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2540" marB="0">
                    <a:lnL w="85344">
                      <a:solidFill>
                        <a:srgbClr val="FFFFFF"/>
                      </a:solidFill>
                      <a:prstDash val="solid"/>
                    </a:lnL>
                    <a:lnT w="38100">
                      <a:solidFill>
                        <a:srgbClr val="FFFFFF"/>
                      </a:solidFill>
                      <a:prstDash val="solid"/>
                    </a:lnT>
                    <a:lnB w="76200">
                      <a:solidFill>
                        <a:srgbClr val="FFFFFF"/>
                      </a:solidFill>
                      <a:prstDash val="solid"/>
                    </a:lnB>
                    <a:solidFill>
                      <a:srgbClr val="0087ED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endParaRPr sz="70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L="218440">
                        <a:lnSpc>
                          <a:spcPct val="100000"/>
                        </a:lnSpc>
                      </a:pPr>
                      <a:r>
                        <a:rPr sz="650" spc="2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权限管</a:t>
                      </a:r>
                      <a:r>
                        <a:rPr sz="650" spc="3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理</a:t>
                      </a:r>
                      <a:endParaRPr sz="6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1905" marB="0">
                    <a:lnT w="38100">
                      <a:solidFill>
                        <a:srgbClr val="FFFFFF"/>
                      </a:solidFill>
                      <a:prstDash val="solid"/>
                    </a:lnT>
                    <a:lnB w="76200">
                      <a:solidFill>
                        <a:srgbClr val="FFFFFF"/>
                      </a:solidFill>
                      <a:prstDash val="solid"/>
                    </a:lnB>
                    <a:solidFill>
                      <a:srgbClr val="0087ED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</a:tr>
              <a:tr h="28702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85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L="5080" algn="ctr">
                        <a:lnSpc>
                          <a:spcPct val="100000"/>
                        </a:lnSpc>
                      </a:pPr>
                      <a:r>
                        <a:rPr sz="650" spc="2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菜单管</a:t>
                      </a:r>
                      <a:r>
                        <a:rPr sz="650" spc="3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理</a:t>
                      </a:r>
                      <a:endParaRPr sz="6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4445" marB="0">
                    <a:lnR w="76200">
                      <a:solidFill>
                        <a:srgbClr val="FFFFFF"/>
                      </a:solidFill>
                      <a:prstDash val="solid"/>
                    </a:lnR>
                    <a:lnT w="76200">
                      <a:solidFill>
                        <a:srgbClr val="FFFFFF"/>
                      </a:solidFill>
                      <a:prstDash val="solid"/>
                    </a:lnT>
                    <a:solidFill>
                      <a:srgbClr val="0087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endParaRPr sz="85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L="29210" algn="ctr">
                        <a:lnSpc>
                          <a:spcPct val="100000"/>
                        </a:lnSpc>
                      </a:pPr>
                      <a:r>
                        <a:rPr sz="650" spc="2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日志管</a:t>
                      </a:r>
                      <a:r>
                        <a:rPr sz="650" spc="3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理</a:t>
                      </a:r>
                      <a:endParaRPr sz="6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5080" marB="0">
                    <a:lnL w="76200">
                      <a:solidFill>
                        <a:srgbClr val="FFFFFF"/>
                      </a:solidFill>
                      <a:prstDash val="solid"/>
                    </a:lnL>
                    <a:lnR w="85344">
                      <a:solidFill>
                        <a:srgbClr val="FFFFFF"/>
                      </a:solidFill>
                      <a:prstDash val="solid"/>
                    </a:lnR>
                    <a:lnT w="76200">
                      <a:solidFill>
                        <a:srgbClr val="FFFFFF"/>
                      </a:solidFill>
                      <a:prstDash val="solid"/>
                    </a:lnT>
                    <a:solidFill>
                      <a:srgbClr val="0087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endParaRPr sz="85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R="92710" algn="r">
                        <a:lnSpc>
                          <a:spcPct val="100000"/>
                        </a:lnSpc>
                      </a:pPr>
                      <a:r>
                        <a:rPr sz="650" spc="-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同步任</a:t>
                      </a:r>
                      <a:r>
                        <a:rPr sz="65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务</a:t>
                      </a:r>
                      <a:endParaRPr sz="6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5080" marB="0">
                    <a:lnL w="85344">
                      <a:solidFill>
                        <a:srgbClr val="FFFFFF"/>
                      </a:solidFill>
                      <a:prstDash val="solid"/>
                    </a:lnL>
                    <a:lnT w="76200">
                      <a:solidFill>
                        <a:srgbClr val="FFFFFF"/>
                      </a:solidFill>
                      <a:prstDash val="solid"/>
                    </a:lnT>
                    <a:solidFill>
                      <a:srgbClr val="0087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T w="76200">
                      <a:solidFill>
                        <a:srgbClr val="FFFFFF"/>
                      </a:solidFill>
                      <a:prstDash val="solid"/>
                    </a:lnT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80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L="38735" algn="ctr">
                        <a:lnSpc>
                          <a:spcPct val="100000"/>
                        </a:lnSpc>
                      </a:pPr>
                      <a:r>
                        <a:rPr sz="65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…</a:t>
                      </a:r>
                      <a:endParaRPr sz="6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4445" marB="0">
                    <a:lnT w="76200">
                      <a:solidFill>
                        <a:srgbClr val="FFFFFF"/>
                      </a:solidFill>
                      <a:prstDash val="solid"/>
                    </a:lnT>
                    <a:solidFill>
                      <a:srgbClr val="0087ED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2252472" y="1452372"/>
            <a:ext cx="3089275" cy="690880"/>
          </a:xfrm>
          <a:custGeom>
            <a:rect l="l" t="t" r="r" b="b"/>
            <a:pathLst>
              <a:path w="3089275" h="690880">
                <a:moveTo>
                  <a:pt x="0" y="0"/>
                </a:moveTo>
                <a:lnTo>
                  <a:pt x="3089148" y="0"/>
                </a:lnTo>
                <a:lnTo>
                  <a:pt x="3089148" y="690371"/>
                </a:lnTo>
                <a:lnTo>
                  <a:pt x="0" y="690371"/>
                </a:lnTo>
                <a:lnTo>
                  <a:pt x="0" y="0"/>
                </a:lnTo>
                <a:close/>
              </a:path>
            </a:pathLst>
          </a:custGeom>
          <a:solidFill>
            <a:srgbClr val="FBFAF8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object 3"/>
          <p:cNvSpPr txBox="1"/>
          <p:nvPr/>
        </p:nvSpPr>
        <p:spPr>
          <a:xfrm>
            <a:off x="2331415" y="1483525"/>
            <a:ext cx="386080" cy="13398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700" spc="5">
                <a:latin typeface="微软雅黑" panose="020b0503020204020204" charset="-122"/>
                <a:cs typeface="微软雅黑" panose="020b0503020204020204" charset="-122"/>
              </a:rPr>
              <a:t>查询分析</a:t>
            </a:r>
            <a:endParaRPr sz="7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2252472" y="2692907"/>
            <a:ext cx="2917190" cy="1016635"/>
          </a:xfrm>
          <a:custGeom>
            <a:rect l="l" t="t" r="r" b="b"/>
            <a:pathLst>
              <a:path w="2917190" h="1016635">
                <a:moveTo>
                  <a:pt x="0" y="0"/>
                </a:moveTo>
                <a:lnTo>
                  <a:pt x="2916936" y="0"/>
                </a:lnTo>
                <a:lnTo>
                  <a:pt x="2916936" y="1016507"/>
                </a:lnTo>
                <a:lnTo>
                  <a:pt x="0" y="1016507"/>
                </a:lnTo>
                <a:lnTo>
                  <a:pt x="0" y="0"/>
                </a:lnTo>
                <a:close/>
              </a:path>
            </a:pathLst>
          </a:custGeom>
          <a:solidFill>
            <a:srgbClr val="FBFAF8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object 5"/>
          <p:cNvSpPr txBox="1"/>
          <p:nvPr/>
        </p:nvSpPr>
        <p:spPr>
          <a:xfrm>
            <a:off x="2331415" y="2723273"/>
            <a:ext cx="386080" cy="13398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700" spc="5">
                <a:latin typeface="微软雅黑" panose="020b0503020204020204" charset="-122"/>
                <a:cs typeface="微软雅黑" panose="020b0503020204020204" charset="-122"/>
              </a:rPr>
              <a:t>离线计算</a:t>
            </a:r>
            <a:endParaRPr sz="7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5204459" y="2699004"/>
            <a:ext cx="3070860" cy="1010919"/>
          </a:xfrm>
          <a:custGeom>
            <a:rect l="l" t="t" r="r" b="b"/>
            <a:pathLst>
              <a:path w="3070859" h="1010919">
                <a:moveTo>
                  <a:pt x="0" y="0"/>
                </a:moveTo>
                <a:lnTo>
                  <a:pt x="3070860" y="0"/>
                </a:lnTo>
                <a:lnTo>
                  <a:pt x="3070860" y="1010412"/>
                </a:lnTo>
                <a:lnTo>
                  <a:pt x="0" y="1010412"/>
                </a:lnTo>
                <a:lnTo>
                  <a:pt x="0" y="0"/>
                </a:lnTo>
                <a:close/>
              </a:path>
            </a:pathLst>
          </a:custGeom>
          <a:solidFill>
            <a:srgbClr val="FBFAF8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object 7"/>
          <p:cNvSpPr txBox="1"/>
          <p:nvPr/>
        </p:nvSpPr>
        <p:spPr>
          <a:xfrm>
            <a:off x="5282666" y="2730639"/>
            <a:ext cx="386080" cy="13398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700" spc="5">
                <a:latin typeface="微软雅黑" panose="020b0503020204020204" charset="-122"/>
                <a:cs typeface="微软雅黑" panose="020b0503020204020204" charset="-122"/>
              </a:rPr>
              <a:t>实时计算</a:t>
            </a:r>
            <a:endParaRPr sz="7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2252472" y="4238244"/>
            <a:ext cx="6022975" cy="460375"/>
          </a:xfrm>
          <a:custGeom>
            <a:rect l="l" t="t" r="r" b="b"/>
            <a:pathLst>
              <a:path w="6022975" h="460375">
                <a:moveTo>
                  <a:pt x="0" y="0"/>
                </a:moveTo>
                <a:lnTo>
                  <a:pt x="6022848" y="0"/>
                </a:lnTo>
                <a:lnTo>
                  <a:pt x="6022848" y="460248"/>
                </a:lnTo>
                <a:lnTo>
                  <a:pt x="0" y="460248"/>
                </a:lnTo>
                <a:lnTo>
                  <a:pt x="0" y="0"/>
                </a:lnTo>
                <a:close/>
              </a:path>
            </a:pathLst>
          </a:custGeom>
          <a:solidFill>
            <a:srgbClr val="FBFAF8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object 9"/>
          <p:cNvSpPr txBox="1"/>
          <p:nvPr/>
        </p:nvSpPr>
        <p:spPr>
          <a:xfrm>
            <a:off x="2331415" y="4268736"/>
            <a:ext cx="386080" cy="13398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700" spc="5">
                <a:latin typeface="微软雅黑" panose="020b0503020204020204" charset="-122"/>
                <a:cs typeface="微软雅黑" panose="020b0503020204020204" charset="-122"/>
              </a:rPr>
              <a:t>数据集成</a:t>
            </a:r>
            <a:endParaRPr sz="700">
              <a:latin typeface="微软雅黑" panose="020b0503020204020204" charset="-122"/>
              <a:cs typeface="微软雅黑" panose="020b0503020204020204" charset="-122"/>
            </a:endParaRPr>
          </a:p>
        </p:txBody>
      </p:sp>
      <p:graphicFrame>
        <p:nvGraphicFramePr>
          <p:cNvPr id="10" name="object 10"/>
          <p:cNvGraphicFramePr>
            <a:graphicFrameLocks noGrp="1"/>
          </p:cNvGraphicFramePr>
          <p:nvPr/>
        </p:nvGraphicFramePr>
        <p:xfrm>
          <a:off x="2304288" y="4422647"/>
          <a:ext cx="5830568" cy="18415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451610"/>
                <a:gridCol w="1334769"/>
                <a:gridCol w="1440179"/>
                <a:gridCol w="1604010"/>
              </a:tblGrid>
              <a:tr h="184150">
                <a:tc>
                  <a:txBody>
                    <a:bodyPr vert="horz" wrap="square"/>
                    <a:lstStyle/>
                    <a:p>
                      <a:pPr marL="452120">
                        <a:lnSpc>
                          <a:spcPts val="605"/>
                        </a:lnSpc>
                        <a:spcBef>
                          <a:spcPts val="745"/>
                        </a:spcBef>
                      </a:pPr>
                      <a:r>
                        <a:rPr sz="650" spc="2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多源批量同</a:t>
                      </a:r>
                      <a:r>
                        <a:rPr sz="650" spc="3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步</a:t>
                      </a:r>
                      <a:endParaRPr sz="6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94615" marB="0">
                    <a:lnR w="76200">
                      <a:solidFill>
                        <a:srgbClr val="FFFFFF"/>
                      </a:solidFill>
                      <a:prstDash val="solid"/>
                    </a:lnR>
                    <a:solidFill>
                      <a:srgbClr val="0087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438150">
                        <a:lnSpc>
                          <a:spcPts val="605"/>
                        </a:lnSpc>
                        <a:spcBef>
                          <a:spcPts val="745"/>
                        </a:spcBef>
                      </a:pPr>
                      <a:r>
                        <a:rPr sz="650" spc="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ETL(</a:t>
                      </a:r>
                      <a:r>
                        <a:rPr sz="650" spc="2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适配器</a:t>
                      </a:r>
                      <a:r>
                        <a:rPr sz="650" spc="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)</a:t>
                      </a:r>
                      <a:endParaRPr sz="6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94615" marB="0">
                    <a:lnL w="76200">
                      <a:solidFill>
                        <a:srgbClr val="FFFFFF"/>
                      </a:solidFill>
                      <a:prstDash val="solid"/>
                    </a:lnL>
                    <a:lnR w="76200">
                      <a:solidFill>
                        <a:srgbClr val="FFFFFF"/>
                      </a:solidFill>
                      <a:prstDash val="solid"/>
                    </a:lnR>
                    <a:solidFill>
                      <a:srgbClr val="0087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605"/>
                        </a:lnSpc>
                        <a:spcBef>
                          <a:spcPts val="745"/>
                        </a:spcBef>
                      </a:pPr>
                      <a:r>
                        <a:rPr sz="650" spc="2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数据校</a:t>
                      </a:r>
                      <a:r>
                        <a:rPr sz="650" spc="3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验</a:t>
                      </a:r>
                      <a:endParaRPr sz="6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94615" marB="0">
                    <a:lnL w="76200">
                      <a:solidFill>
                        <a:srgbClr val="FFFFFF"/>
                      </a:solidFill>
                      <a:prstDash val="solid"/>
                    </a:lnL>
                    <a:lnR w="76200">
                      <a:solidFill>
                        <a:srgbClr val="FFFFFF"/>
                      </a:solidFill>
                      <a:prstDash val="solid"/>
                    </a:lnR>
                    <a:solidFill>
                      <a:srgbClr val="0087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9845" algn="ctr">
                        <a:lnSpc>
                          <a:spcPts val="605"/>
                        </a:lnSpc>
                        <a:spcBef>
                          <a:spcPts val="745"/>
                        </a:spcBef>
                      </a:pPr>
                      <a:r>
                        <a:rPr sz="650" spc="2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集成监</a:t>
                      </a:r>
                      <a:r>
                        <a:rPr sz="650" spc="3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控</a:t>
                      </a:r>
                      <a:endParaRPr sz="6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94615" marB="0">
                    <a:lnL w="76200">
                      <a:solidFill>
                        <a:srgbClr val="FFFFFF"/>
                      </a:solidFill>
                      <a:prstDash val="solid"/>
                    </a:lnL>
                    <a:solidFill>
                      <a:srgbClr val="0087ED"/>
                    </a:solidFill>
                  </a:tcPr>
                </a:tc>
              </a:tr>
            </a:tbl>
          </a:graphicData>
        </a:graphic>
      </p:graphicFrame>
      <p:sp>
        <p:nvSpPr>
          <p:cNvPr id="11" name="object 11"/>
          <p:cNvSpPr txBox="1"/>
          <p:nvPr/>
        </p:nvSpPr>
        <p:spPr>
          <a:xfrm>
            <a:off x="2318004" y="1629155"/>
            <a:ext cx="1412875" cy="182880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398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55600">
              <a:lnSpc>
                <a:spcPts val="700"/>
              </a:lnSpc>
              <a:spcBef>
                <a:spcPts val="740"/>
              </a:spcBef>
            </a:pP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适配多种查询引</a:t>
            </a:r>
            <a:r>
              <a:rPr sz="650" spc="3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擎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2318004" y="1839467"/>
            <a:ext cx="1412875" cy="182880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334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46405">
              <a:lnSpc>
                <a:spcPts val="700"/>
              </a:lnSpc>
              <a:spcBef>
                <a:spcPts val="735"/>
              </a:spcBef>
            </a:pP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统一数据缓</a:t>
            </a:r>
            <a:r>
              <a:rPr sz="650" spc="3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存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3919728" y="1629155"/>
            <a:ext cx="1325880" cy="182880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398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50520">
              <a:lnSpc>
                <a:spcPts val="700"/>
              </a:lnSpc>
              <a:spcBef>
                <a:spcPts val="740"/>
              </a:spcBef>
            </a:pPr>
            <a:r>
              <a:rPr sz="650" spc="1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JDBC/REST</a:t>
            </a:r>
            <a:r>
              <a:rPr sz="650" spc="-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 </a:t>
            </a:r>
            <a:r>
              <a:rPr sz="650" spc="1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API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2252472" y="3750564"/>
            <a:ext cx="6022975" cy="445134"/>
          </a:xfrm>
          <a:custGeom>
            <a:rect l="l" t="t" r="r" b="b"/>
            <a:pathLst>
              <a:path w="6022975" h="445134">
                <a:moveTo>
                  <a:pt x="0" y="0"/>
                </a:moveTo>
                <a:lnTo>
                  <a:pt x="6022848" y="0"/>
                </a:lnTo>
                <a:lnTo>
                  <a:pt x="6022848" y="445008"/>
                </a:lnTo>
                <a:lnTo>
                  <a:pt x="0" y="445008"/>
                </a:lnTo>
                <a:lnTo>
                  <a:pt x="0" y="0"/>
                </a:lnTo>
                <a:close/>
              </a:path>
            </a:pathLst>
          </a:custGeom>
          <a:solidFill>
            <a:srgbClr val="FBFAF8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object 15"/>
          <p:cNvSpPr txBox="1"/>
          <p:nvPr/>
        </p:nvSpPr>
        <p:spPr>
          <a:xfrm>
            <a:off x="2331415" y="3781856"/>
            <a:ext cx="386080" cy="13398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700" spc="5">
                <a:latin typeface="微软雅黑" panose="020b0503020204020204" charset="-122"/>
                <a:cs typeface="微软雅黑" panose="020b0503020204020204" charset="-122"/>
              </a:rPr>
              <a:t>基础平台</a:t>
            </a:r>
            <a:endParaRPr sz="7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object 16"/>
          <p:cNvSpPr/>
          <p:nvPr/>
        </p:nvSpPr>
        <p:spPr>
          <a:xfrm>
            <a:off x="943355" y="2342388"/>
            <a:ext cx="1217930" cy="922019"/>
          </a:xfrm>
          <a:custGeom>
            <a:rect l="l" t="t" r="r" b="b"/>
            <a:pathLst>
              <a:path w="1217930" h="922019">
                <a:moveTo>
                  <a:pt x="0" y="0"/>
                </a:moveTo>
                <a:lnTo>
                  <a:pt x="1217676" y="0"/>
                </a:lnTo>
                <a:lnTo>
                  <a:pt x="1217676" y="922019"/>
                </a:lnTo>
                <a:lnTo>
                  <a:pt x="0" y="922019"/>
                </a:lnTo>
                <a:lnTo>
                  <a:pt x="0" y="0"/>
                </a:lnTo>
                <a:close/>
              </a:path>
            </a:pathLst>
          </a:custGeom>
          <a:solidFill>
            <a:srgbClr val="FBFAF8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object 17"/>
          <p:cNvSpPr txBox="1"/>
          <p:nvPr/>
        </p:nvSpPr>
        <p:spPr>
          <a:xfrm>
            <a:off x="2350007" y="3944111"/>
            <a:ext cx="2002789" cy="182880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398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700"/>
              </a:lnSpc>
              <a:spcBef>
                <a:spcPts val="740"/>
              </a:spcBef>
            </a:pP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数据仓</a:t>
            </a:r>
            <a:r>
              <a:rPr sz="650" spc="3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库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4477511" y="3944111"/>
            <a:ext cx="1864360" cy="182880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398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700"/>
              </a:lnSpc>
              <a:spcBef>
                <a:spcPts val="740"/>
              </a:spcBef>
            </a:pPr>
            <a:r>
              <a:rPr sz="650" spc="1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Hadoop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6467855" y="3944111"/>
            <a:ext cx="1667510" cy="182880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398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700"/>
              </a:lnSpc>
              <a:spcBef>
                <a:spcPts val="740"/>
              </a:spcBef>
            </a:pPr>
            <a:r>
              <a:rPr sz="650" spc="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Spark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0" name="object 20"/>
          <p:cNvSpPr/>
          <p:nvPr/>
        </p:nvSpPr>
        <p:spPr>
          <a:xfrm>
            <a:off x="2314955" y="2860548"/>
            <a:ext cx="1367155" cy="396240"/>
          </a:xfrm>
          <a:custGeom>
            <a:rect l="l" t="t" r="r" b="b"/>
            <a:pathLst>
              <a:path w="1367154" h="396239">
                <a:moveTo>
                  <a:pt x="0" y="0"/>
                </a:moveTo>
                <a:lnTo>
                  <a:pt x="1367028" y="0"/>
                </a:lnTo>
                <a:lnTo>
                  <a:pt x="1367028" y="396239"/>
                </a:lnTo>
                <a:lnTo>
                  <a:pt x="0" y="396239"/>
                </a:lnTo>
                <a:lnTo>
                  <a:pt x="0" y="0"/>
                </a:lnTo>
                <a:close/>
              </a:path>
            </a:pathLst>
          </a:custGeom>
          <a:solidFill>
            <a:srgbClr val="0087ED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object 21"/>
          <p:cNvSpPr txBox="1"/>
          <p:nvPr/>
        </p:nvSpPr>
        <p:spPr>
          <a:xfrm>
            <a:off x="2583637" y="2937840"/>
            <a:ext cx="829310" cy="13017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适配</a:t>
            </a:r>
            <a:r>
              <a:rPr sz="650" spc="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Hive/Spark/MR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object 22"/>
          <p:cNvSpPr/>
          <p:nvPr/>
        </p:nvSpPr>
        <p:spPr>
          <a:xfrm>
            <a:off x="3724655" y="2871216"/>
            <a:ext cx="1365885" cy="215265"/>
          </a:xfrm>
          <a:custGeom>
            <a:rect l="l" t="t" r="r" b="b"/>
            <a:pathLst>
              <a:path w="1365885" h="215264">
                <a:moveTo>
                  <a:pt x="0" y="0"/>
                </a:moveTo>
                <a:lnTo>
                  <a:pt x="1365503" y="0"/>
                </a:lnTo>
                <a:lnTo>
                  <a:pt x="1365503" y="214883"/>
                </a:lnTo>
                <a:lnTo>
                  <a:pt x="0" y="214883"/>
                </a:lnTo>
                <a:lnTo>
                  <a:pt x="0" y="0"/>
                </a:lnTo>
                <a:close/>
              </a:path>
            </a:pathLst>
          </a:custGeom>
          <a:solidFill>
            <a:srgbClr val="0087ED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object 23"/>
          <p:cNvSpPr txBox="1"/>
          <p:nvPr/>
        </p:nvSpPr>
        <p:spPr>
          <a:xfrm>
            <a:off x="4073918" y="2949219"/>
            <a:ext cx="667385" cy="13017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插件/多语言支</a:t>
            </a:r>
            <a:r>
              <a:rPr sz="650" spc="3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持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object 24"/>
          <p:cNvSpPr/>
          <p:nvPr/>
        </p:nvSpPr>
        <p:spPr>
          <a:xfrm>
            <a:off x="2314955" y="3291840"/>
            <a:ext cx="1367155" cy="367665"/>
          </a:xfrm>
          <a:custGeom>
            <a:rect l="l" t="t" r="r" b="b"/>
            <a:pathLst>
              <a:path w="1367154" h="367664">
                <a:moveTo>
                  <a:pt x="0" y="0"/>
                </a:moveTo>
                <a:lnTo>
                  <a:pt x="1367028" y="0"/>
                </a:lnTo>
                <a:lnTo>
                  <a:pt x="1367028" y="367284"/>
                </a:lnTo>
                <a:lnTo>
                  <a:pt x="0" y="367284"/>
                </a:lnTo>
                <a:lnTo>
                  <a:pt x="0" y="0"/>
                </a:lnTo>
                <a:close/>
              </a:path>
            </a:pathLst>
          </a:custGeom>
          <a:solidFill>
            <a:srgbClr val="0087ED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object 25"/>
          <p:cNvSpPr txBox="1"/>
          <p:nvPr/>
        </p:nvSpPr>
        <p:spPr>
          <a:xfrm>
            <a:off x="2726512" y="3369030"/>
            <a:ext cx="544195" cy="13017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计算优化服</a:t>
            </a:r>
            <a:r>
              <a:rPr sz="650" spc="3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务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6" name="object 26"/>
          <p:cNvSpPr/>
          <p:nvPr/>
        </p:nvSpPr>
        <p:spPr>
          <a:xfrm>
            <a:off x="3724655" y="3156204"/>
            <a:ext cx="1365885" cy="231775"/>
          </a:xfrm>
          <a:custGeom>
            <a:rect l="l" t="t" r="r" b="b"/>
            <a:pathLst>
              <a:path w="1365885" h="231775">
                <a:moveTo>
                  <a:pt x="0" y="0"/>
                </a:moveTo>
                <a:lnTo>
                  <a:pt x="1365503" y="0"/>
                </a:lnTo>
                <a:lnTo>
                  <a:pt x="1365503" y="231647"/>
                </a:lnTo>
                <a:lnTo>
                  <a:pt x="0" y="231647"/>
                </a:lnTo>
                <a:lnTo>
                  <a:pt x="0" y="0"/>
                </a:lnTo>
                <a:close/>
              </a:path>
            </a:pathLst>
          </a:custGeom>
          <a:solidFill>
            <a:srgbClr val="0087ED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object 27"/>
          <p:cNvSpPr txBox="1"/>
          <p:nvPr/>
        </p:nvSpPr>
        <p:spPr>
          <a:xfrm>
            <a:off x="4105668" y="3233623"/>
            <a:ext cx="603885" cy="13017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插件</a:t>
            </a:r>
            <a:r>
              <a:rPr sz="650" spc="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S</a:t>
            </a:r>
            <a:r>
              <a:rPr sz="650" spc="1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park支</a:t>
            </a:r>
            <a:r>
              <a:rPr sz="650" spc="3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持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8" name="object 28"/>
          <p:cNvSpPr/>
          <p:nvPr/>
        </p:nvSpPr>
        <p:spPr>
          <a:xfrm>
            <a:off x="3724655" y="3450335"/>
            <a:ext cx="1365885" cy="218440"/>
          </a:xfrm>
          <a:custGeom>
            <a:rect l="l" t="t" r="r" b="b"/>
            <a:pathLst>
              <a:path w="1365885" h="218439">
                <a:moveTo>
                  <a:pt x="0" y="0"/>
                </a:moveTo>
                <a:lnTo>
                  <a:pt x="1365503" y="0"/>
                </a:lnTo>
                <a:lnTo>
                  <a:pt x="1365503" y="217932"/>
                </a:lnTo>
                <a:lnTo>
                  <a:pt x="0" y="217932"/>
                </a:lnTo>
                <a:lnTo>
                  <a:pt x="0" y="0"/>
                </a:lnTo>
                <a:close/>
              </a:path>
            </a:pathLst>
          </a:custGeom>
          <a:solidFill>
            <a:srgbClr val="0087ED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object 29"/>
          <p:cNvSpPr txBox="1"/>
          <p:nvPr/>
        </p:nvSpPr>
        <p:spPr>
          <a:xfrm>
            <a:off x="4174248" y="3527297"/>
            <a:ext cx="466725" cy="13017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650" spc="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S</a:t>
            </a:r>
            <a:r>
              <a:rPr sz="650" spc="1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QL-</a:t>
            </a:r>
            <a:r>
              <a:rPr sz="650" spc="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S</a:t>
            </a:r>
            <a:r>
              <a:rPr sz="650" spc="1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CA</a:t>
            </a: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N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5259323" y="2869692"/>
            <a:ext cx="1440180" cy="387350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461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540" algn="ctr">
              <a:lnSpc>
                <a:spcPct val="100000"/>
              </a:lnSpc>
              <a:spcBef>
                <a:spcPts val="745"/>
              </a:spcBef>
            </a:pP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适</a:t>
            </a:r>
            <a:r>
              <a:rPr sz="650" spc="3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配</a:t>
            </a:r>
            <a:r>
              <a:rPr sz="650" spc="-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 </a:t>
            </a:r>
            <a:r>
              <a:rPr sz="650" spc="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Flink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1" name="object 31"/>
          <p:cNvSpPr/>
          <p:nvPr/>
        </p:nvSpPr>
        <p:spPr>
          <a:xfrm>
            <a:off x="6769607" y="2860548"/>
            <a:ext cx="1365885" cy="238125"/>
          </a:xfrm>
          <a:custGeom>
            <a:rect l="l" t="t" r="r" b="b"/>
            <a:pathLst>
              <a:path w="1365884" h="238125">
                <a:moveTo>
                  <a:pt x="0" y="0"/>
                </a:moveTo>
                <a:lnTo>
                  <a:pt x="1365503" y="0"/>
                </a:lnTo>
                <a:lnTo>
                  <a:pt x="1365503" y="237744"/>
                </a:lnTo>
                <a:lnTo>
                  <a:pt x="0" y="237744"/>
                </a:lnTo>
                <a:lnTo>
                  <a:pt x="0" y="0"/>
                </a:lnTo>
                <a:close/>
              </a:path>
            </a:pathLst>
          </a:custGeom>
          <a:solidFill>
            <a:srgbClr val="0087ED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object 32"/>
          <p:cNvSpPr txBox="1"/>
          <p:nvPr/>
        </p:nvSpPr>
        <p:spPr>
          <a:xfrm>
            <a:off x="7166203" y="2937840"/>
            <a:ext cx="572770" cy="13017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650" spc="2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插件/</a:t>
            </a:r>
            <a:r>
              <a:rPr sz="650" spc="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S</a:t>
            </a:r>
            <a:r>
              <a:rPr sz="650" spc="2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QL支</a:t>
            </a:r>
            <a:r>
              <a:rPr sz="650" spc="3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持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3" name="object 33"/>
          <p:cNvSpPr/>
          <p:nvPr/>
        </p:nvSpPr>
        <p:spPr>
          <a:xfrm>
            <a:off x="6769607" y="3130295"/>
            <a:ext cx="1365885" cy="224154"/>
          </a:xfrm>
          <a:custGeom>
            <a:rect l="l" t="t" r="r" b="b"/>
            <a:pathLst>
              <a:path w="1365884" h="224152">
                <a:moveTo>
                  <a:pt x="0" y="0"/>
                </a:moveTo>
                <a:lnTo>
                  <a:pt x="1365503" y="0"/>
                </a:lnTo>
                <a:lnTo>
                  <a:pt x="1365503" y="224028"/>
                </a:lnTo>
                <a:lnTo>
                  <a:pt x="0" y="224028"/>
                </a:lnTo>
                <a:lnTo>
                  <a:pt x="0" y="0"/>
                </a:lnTo>
                <a:close/>
              </a:path>
            </a:pathLst>
          </a:custGeom>
          <a:solidFill>
            <a:srgbClr val="0087ED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object 34"/>
          <p:cNvSpPr txBox="1"/>
          <p:nvPr/>
        </p:nvSpPr>
        <p:spPr>
          <a:xfrm>
            <a:off x="7171283" y="3208489"/>
            <a:ext cx="563245" cy="13017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650" spc="1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插件Flink支</a:t>
            </a:r>
            <a:r>
              <a:rPr sz="650" spc="3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持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5259323" y="3323844"/>
            <a:ext cx="1440180" cy="276225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461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73380">
              <a:lnSpc>
                <a:spcPct val="100000"/>
              </a:lnSpc>
              <a:spcBef>
                <a:spcPts val="745"/>
              </a:spcBef>
            </a:pP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优化及高可用服</a:t>
            </a:r>
            <a:r>
              <a:rPr sz="650" spc="3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务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6" name="object 36"/>
          <p:cNvSpPr/>
          <p:nvPr/>
        </p:nvSpPr>
        <p:spPr>
          <a:xfrm>
            <a:off x="6769607" y="3387852"/>
            <a:ext cx="1365885" cy="212090"/>
          </a:xfrm>
          <a:custGeom>
            <a:rect l="l" t="t" r="r" b="b"/>
            <a:pathLst>
              <a:path w="1365884" h="212089">
                <a:moveTo>
                  <a:pt x="0" y="0"/>
                </a:moveTo>
                <a:lnTo>
                  <a:pt x="1365503" y="0"/>
                </a:lnTo>
                <a:lnTo>
                  <a:pt x="1365503" y="211836"/>
                </a:lnTo>
                <a:lnTo>
                  <a:pt x="0" y="211836"/>
                </a:lnTo>
                <a:lnTo>
                  <a:pt x="0" y="0"/>
                </a:lnTo>
                <a:close/>
              </a:path>
            </a:pathLst>
          </a:custGeom>
          <a:solidFill>
            <a:srgbClr val="0087ED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object 37"/>
          <p:cNvSpPr txBox="1"/>
          <p:nvPr/>
        </p:nvSpPr>
        <p:spPr>
          <a:xfrm>
            <a:off x="7180808" y="3464724"/>
            <a:ext cx="544195" cy="13017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动态运维管</a:t>
            </a:r>
            <a:r>
              <a:rPr sz="650" spc="3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理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8" name="object 38"/>
          <p:cNvSpPr/>
          <p:nvPr/>
        </p:nvSpPr>
        <p:spPr>
          <a:xfrm>
            <a:off x="943355" y="3375659"/>
            <a:ext cx="1226820" cy="1335405"/>
          </a:xfrm>
          <a:custGeom>
            <a:rect l="l" t="t" r="r" b="b"/>
            <a:pathLst>
              <a:path w="1226820" h="1335404">
                <a:moveTo>
                  <a:pt x="0" y="0"/>
                </a:moveTo>
                <a:lnTo>
                  <a:pt x="1226820" y="0"/>
                </a:lnTo>
                <a:lnTo>
                  <a:pt x="1226820" y="1335024"/>
                </a:lnTo>
                <a:lnTo>
                  <a:pt x="0" y="1335024"/>
                </a:lnTo>
                <a:lnTo>
                  <a:pt x="0" y="0"/>
                </a:lnTo>
                <a:close/>
              </a:path>
            </a:pathLst>
          </a:custGeom>
          <a:solidFill>
            <a:srgbClr val="FBFAF8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object 39"/>
          <p:cNvSpPr txBox="1"/>
          <p:nvPr/>
        </p:nvSpPr>
        <p:spPr>
          <a:xfrm>
            <a:off x="1021537" y="3406635"/>
            <a:ext cx="386080" cy="13398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700" spc="5">
                <a:latin typeface="微软雅黑" panose="020b0503020204020204" charset="-122"/>
                <a:cs typeface="微软雅黑" panose="020b0503020204020204" charset="-122"/>
              </a:rPr>
              <a:t>调度系统</a:t>
            </a:r>
            <a:endParaRPr sz="7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0" name="object 40"/>
          <p:cNvSpPr/>
          <p:nvPr/>
        </p:nvSpPr>
        <p:spPr>
          <a:xfrm>
            <a:off x="999744" y="2581655"/>
            <a:ext cx="1127760" cy="184785"/>
          </a:xfrm>
          <a:custGeom>
            <a:rect l="l" t="t" r="r" b="b"/>
            <a:pathLst>
              <a:path w="1127760" h="184785">
                <a:moveTo>
                  <a:pt x="0" y="0"/>
                </a:moveTo>
                <a:lnTo>
                  <a:pt x="1127759" y="0"/>
                </a:lnTo>
                <a:lnTo>
                  <a:pt x="1127759" y="184404"/>
                </a:lnTo>
                <a:lnTo>
                  <a:pt x="0" y="184404"/>
                </a:lnTo>
                <a:lnTo>
                  <a:pt x="0" y="0"/>
                </a:lnTo>
                <a:close/>
              </a:path>
            </a:pathLst>
          </a:custGeom>
          <a:solidFill>
            <a:srgbClr val="0087ED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object 41"/>
          <p:cNvSpPr/>
          <p:nvPr/>
        </p:nvSpPr>
        <p:spPr>
          <a:xfrm>
            <a:off x="999744" y="2804160"/>
            <a:ext cx="1127760" cy="184785"/>
          </a:xfrm>
          <a:custGeom>
            <a:rect l="l" t="t" r="r" b="b"/>
            <a:pathLst>
              <a:path w="1127760" h="184785">
                <a:moveTo>
                  <a:pt x="0" y="0"/>
                </a:moveTo>
                <a:lnTo>
                  <a:pt x="1127759" y="0"/>
                </a:lnTo>
                <a:lnTo>
                  <a:pt x="1127759" y="184404"/>
                </a:lnTo>
                <a:lnTo>
                  <a:pt x="0" y="184404"/>
                </a:lnTo>
                <a:lnTo>
                  <a:pt x="0" y="0"/>
                </a:lnTo>
                <a:close/>
              </a:path>
            </a:pathLst>
          </a:custGeom>
          <a:solidFill>
            <a:srgbClr val="0087ED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object 42"/>
          <p:cNvSpPr/>
          <p:nvPr/>
        </p:nvSpPr>
        <p:spPr>
          <a:xfrm>
            <a:off x="999744" y="3026664"/>
            <a:ext cx="1127760" cy="184785"/>
          </a:xfrm>
          <a:custGeom>
            <a:rect l="l" t="t" r="r" b="b"/>
            <a:pathLst>
              <a:path w="1127760" h="184785">
                <a:moveTo>
                  <a:pt x="0" y="0"/>
                </a:moveTo>
                <a:lnTo>
                  <a:pt x="1127759" y="0"/>
                </a:lnTo>
                <a:lnTo>
                  <a:pt x="1127759" y="184404"/>
                </a:lnTo>
                <a:lnTo>
                  <a:pt x="0" y="184404"/>
                </a:lnTo>
                <a:lnTo>
                  <a:pt x="0" y="0"/>
                </a:lnTo>
                <a:close/>
              </a:path>
            </a:pathLst>
          </a:custGeom>
          <a:solidFill>
            <a:srgbClr val="0087ED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object 43"/>
          <p:cNvSpPr txBox="1"/>
          <p:nvPr/>
        </p:nvSpPr>
        <p:spPr>
          <a:xfrm>
            <a:off x="943355" y="2374023"/>
            <a:ext cx="1217930" cy="85979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0805">
              <a:lnSpc>
                <a:spcPct val="100000"/>
              </a:lnSpc>
              <a:spcBef>
                <a:spcPts val="110"/>
              </a:spcBef>
            </a:pPr>
            <a:r>
              <a:rPr sz="700" spc="5">
                <a:latin typeface="微软雅黑" panose="020b0503020204020204" charset="-122"/>
                <a:cs typeface="微软雅黑" panose="020b0503020204020204" charset="-122"/>
              </a:rPr>
              <a:t>运维监控</a:t>
            </a:r>
            <a:endParaRPr sz="700">
              <a:latin typeface="微软雅黑" panose="020b0503020204020204" charset="-122"/>
              <a:cs typeface="微软雅黑" panose="020b0503020204020204" charset="-122"/>
            </a:endParaRPr>
          </a:p>
          <a:p>
            <a:pPr marL="403225" marR="374650" indent="43180" algn="just">
              <a:lnSpc>
                <a:spcPct val="225000"/>
              </a:lnSpc>
              <a:spcBef>
                <a:spcPts val="455"/>
              </a:spcBef>
            </a:pP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运行监</a:t>
            </a:r>
            <a:r>
              <a:rPr sz="650" spc="3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控 </a:t>
            </a: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状态监</a:t>
            </a:r>
            <a:r>
              <a:rPr sz="650" spc="3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测 </a:t>
            </a: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自定义监</a:t>
            </a:r>
            <a:r>
              <a:rPr sz="650" spc="3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控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graphicFrame>
        <p:nvGraphicFramePr>
          <p:cNvPr id="44" name="object 44"/>
          <p:cNvGraphicFramePr>
            <a:graphicFrameLocks noGrp="1"/>
          </p:cNvGraphicFramePr>
          <p:nvPr/>
        </p:nvGraphicFramePr>
        <p:xfrm>
          <a:off x="999744" y="3572255"/>
          <a:ext cx="1127760" cy="105473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127760"/>
              </a:tblGrid>
              <a:tr h="20066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735"/>
                        </a:lnSpc>
                        <a:spcBef>
                          <a:spcPts val="750"/>
                        </a:spcBef>
                      </a:pPr>
                      <a:r>
                        <a:rPr sz="650" spc="2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任务配</a:t>
                      </a:r>
                      <a:r>
                        <a:rPr sz="650" spc="3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置</a:t>
                      </a:r>
                      <a:endParaRPr sz="6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95250" marB="0"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0087ED"/>
                    </a:solidFill>
                  </a:tcPr>
                </a:tc>
              </a:tr>
              <a:tr h="217804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endParaRPr sz="75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algn="ctr">
                        <a:lnSpc>
                          <a:spcPts val="735"/>
                        </a:lnSpc>
                      </a:pPr>
                      <a:r>
                        <a:rPr sz="650" spc="2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高可用派发</a:t>
                      </a:r>
                      <a:r>
                        <a:rPr sz="650" spc="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/</a:t>
                      </a:r>
                      <a:r>
                        <a:rPr sz="650" spc="2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执</a:t>
                      </a:r>
                      <a:r>
                        <a:rPr sz="650" spc="3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行</a:t>
                      </a:r>
                      <a:endParaRPr sz="6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1905" marB="0">
                    <a:lnT w="381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0087ED"/>
                    </a:solidFill>
                  </a:tcPr>
                </a:tc>
              </a:tr>
              <a:tr h="217804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endParaRPr sz="75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algn="ctr">
                        <a:lnSpc>
                          <a:spcPts val="735"/>
                        </a:lnSpc>
                      </a:pPr>
                      <a:r>
                        <a:rPr sz="650" spc="2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资源权限隔</a:t>
                      </a:r>
                      <a:r>
                        <a:rPr sz="650" spc="3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离</a:t>
                      </a:r>
                      <a:endParaRPr sz="6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1905" marB="0">
                    <a:lnT w="381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0087ED"/>
                    </a:solidFill>
                  </a:tcPr>
                </a:tc>
              </a:tr>
              <a:tr h="217804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endParaRPr sz="75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algn="ctr">
                        <a:lnSpc>
                          <a:spcPts val="735"/>
                        </a:lnSpc>
                      </a:pPr>
                      <a:r>
                        <a:rPr sz="650" spc="2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任务生命周期管</a:t>
                      </a:r>
                      <a:r>
                        <a:rPr sz="650" spc="3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理</a:t>
                      </a:r>
                      <a:endParaRPr sz="6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1905" marB="0">
                    <a:lnT w="381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0087ED"/>
                    </a:solidFill>
                  </a:tcPr>
                </a:tc>
              </a:tr>
              <a:tr h="20066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endParaRPr sz="75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algn="ctr">
                        <a:lnSpc>
                          <a:spcPts val="605"/>
                        </a:lnSpc>
                      </a:pPr>
                      <a:r>
                        <a:rPr sz="650" spc="2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任务列表管</a:t>
                      </a:r>
                      <a:r>
                        <a:rPr sz="650" spc="3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理</a:t>
                      </a:r>
                      <a:endParaRPr sz="6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1905" marB="0">
                    <a:lnT w="38100">
                      <a:solidFill>
                        <a:srgbClr val="FFFFFF"/>
                      </a:solidFill>
                      <a:prstDash val="solid"/>
                    </a:lnT>
                    <a:solidFill>
                      <a:srgbClr val="0087ED"/>
                    </a:solidFill>
                  </a:tcPr>
                </a:tc>
              </a:tr>
            </a:tbl>
          </a:graphicData>
        </a:graphic>
      </p:graphicFrame>
      <p:sp>
        <p:nvSpPr>
          <p:cNvPr id="45" name="object 45"/>
          <p:cNvSpPr/>
          <p:nvPr/>
        </p:nvSpPr>
        <p:spPr>
          <a:xfrm>
            <a:off x="2252472" y="984503"/>
            <a:ext cx="6022975" cy="426720"/>
          </a:xfrm>
          <a:custGeom>
            <a:rect l="l" t="t" r="r" b="b"/>
            <a:pathLst>
              <a:path w="6022975" h="426719">
                <a:moveTo>
                  <a:pt x="0" y="0"/>
                </a:moveTo>
                <a:lnTo>
                  <a:pt x="6022848" y="0"/>
                </a:lnTo>
                <a:lnTo>
                  <a:pt x="6022848" y="426720"/>
                </a:lnTo>
                <a:lnTo>
                  <a:pt x="0" y="426720"/>
                </a:lnTo>
                <a:lnTo>
                  <a:pt x="0" y="0"/>
                </a:lnTo>
                <a:close/>
              </a:path>
            </a:pathLst>
          </a:custGeom>
          <a:solidFill>
            <a:srgbClr val="FBFAF8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object 46"/>
          <p:cNvSpPr txBox="1"/>
          <p:nvPr/>
        </p:nvSpPr>
        <p:spPr>
          <a:xfrm>
            <a:off x="2331415" y="1016139"/>
            <a:ext cx="386080" cy="13398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700" spc="5">
                <a:latin typeface="微软雅黑" panose="020b0503020204020204" charset="-122"/>
                <a:cs typeface="微软雅黑" panose="020b0503020204020204" charset="-122"/>
              </a:rPr>
              <a:t>使用人员</a:t>
            </a:r>
            <a:endParaRPr sz="7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7" name="object 47"/>
          <p:cNvSpPr txBox="1"/>
          <p:nvPr/>
        </p:nvSpPr>
        <p:spPr>
          <a:xfrm>
            <a:off x="2340864" y="1170432"/>
            <a:ext cx="1102360" cy="184785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461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47650">
              <a:lnSpc>
                <a:spcPts val="705"/>
              </a:lnSpc>
              <a:spcBef>
                <a:spcPts val="745"/>
              </a:spcBef>
            </a:pP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数据开发工程</a:t>
            </a:r>
            <a:r>
              <a:rPr sz="650" spc="3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师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8" name="object 48"/>
          <p:cNvSpPr txBox="1"/>
          <p:nvPr/>
        </p:nvSpPr>
        <p:spPr>
          <a:xfrm>
            <a:off x="3537203" y="1170432"/>
            <a:ext cx="1068705" cy="184785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461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31775">
              <a:lnSpc>
                <a:spcPts val="705"/>
              </a:lnSpc>
              <a:spcBef>
                <a:spcPts val="745"/>
              </a:spcBef>
            </a:pP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数据分析工程</a:t>
            </a:r>
            <a:r>
              <a:rPr sz="650" spc="3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师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4701540" y="1170432"/>
            <a:ext cx="1057910" cy="184785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461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5425">
              <a:lnSpc>
                <a:spcPts val="705"/>
              </a:lnSpc>
              <a:spcBef>
                <a:spcPts val="745"/>
              </a:spcBef>
            </a:pP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业务处理工程</a:t>
            </a:r>
            <a:r>
              <a:rPr sz="650" spc="3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师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0" name="object 50"/>
          <p:cNvSpPr txBox="1"/>
          <p:nvPr/>
        </p:nvSpPr>
        <p:spPr>
          <a:xfrm>
            <a:off x="7008876" y="1170432"/>
            <a:ext cx="1126490" cy="184785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461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03530">
              <a:lnSpc>
                <a:spcPts val="705"/>
              </a:lnSpc>
              <a:spcBef>
                <a:spcPts val="745"/>
              </a:spcBef>
            </a:pP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其他使用人</a:t>
            </a:r>
            <a:r>
              <a:rPr sz="650" spc="3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员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1" name="object 51"/>
          <p:cNvSpPr txBox="1"/>
          <p:nvPr/>
        </p:nvSpPr>
        <p:spPr>
          <a:xfrm>
            <a:off x="5855208" y="1170432"/>
            <a:ext cx="1057910" cy="184785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461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6060">
              <a:lnSpc>
                <a:spcPts val="705"/>
              </a:lnSpc>
              <a:spcBef>
                <a:spcPts val="745"/>
              </a:spcBef>
            </a:pP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数据科学工程</a:t>
            </a:r>
            <a:r>
              <a:rPr sz="650" spc="3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师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2" name="object 52"/>
          <p:cNvSpPr/>
          <p:nvPr/>
        </p:nvSpPr>
        <p:spPr>
          <a:xfrm>
            <a:off x="943355" y="981455"/>
            <a:ext cx="1226820" cy="1245235"/>
          </a:xfrm>
          <a:custGeom>
            <a:rect l="l" t="t" r="r" b="b"/>
            <a:pathLst>
              <a:path w="1226820" h="1245235">
                <a:moveTo>
                  <a:pt x="0" y="0"/>
                </a:moveTo>
                <a:lnTo>
                  <a:pt x="1226820" y="0"/>
                </a:lnTo>
                <a:lnTo>
                  <a:pt x="1226820" y="1245108"/>
                </a:lnTo>
                <a:lnTo>
                  <a:pt x="0" y="1245108"/>
                </a:lnTo>
                <a:lnTo>
                  <a:pt x="0" y="0"/>
                </a:lnTo>
                <a:close/>
              </a:path>
            </a:pathLst>
          </a:custGeom>
          <a:solidFill>
            <a:srgbClr val="FBFAF8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object 53"/>
          <p:cNvSpPr txBox="1"/>
          <p:nvPr/>
        </p:nvSpPr>
        <p:spPr>
          <a:xfrm>
            <a:off x="1021537" y="1013294"/>
            <a:ext cx="386080" cy="13398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700" spc="5">
                <a:latin typeface="微软雅黑" panose="020b0503020204020204" charset="-122"/>
                <a:cs typeface="微软雅黑" panose="020b0503020204020204" charset="-122"/>
              </a:rPr>
              <a:t>管理服务</a:t>
            </a:r>
            <a:endParaRPr sz="7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4" name="object 54"/>
          <p:cNvSpPr/>
          <p:nvPr/>
        </p:nvSpPr>
        <p:spPr>
          <a:xfrm>
            <a:off x="5373623" y="1453896"/>
            <a:ext cx="2901950" cy="692150"/>
          </a:xfrm>
          <a:custGeom>
            <a:rect l="l" t="t" r="r" b="b"/>
            <a:pathLst>
              <a:path w="2901950" h="692150">
                <a:moveTo>
                  <a:pt x="0" y="0"/>
                </a:moveTo>
                <a:lnTo>
                  <a:pt x="2901696" y="0"/>
                </a:lnTo>
                <a:lnTo>
                  <a:pt x="2901696" y="691895"/>
                </a:lnTo>
                <a:lnTo>
                  <a:pt x="0" y="691895"/>
                </a:lnTo>
                <a:lnTo>
                  <a:pt x="0" y="0"/>
                </a:lnTo>
                <a:close/>
              </a:path>
            </a:pathLst>
          </a:custGeom>
          <a:solidFill>
            <a:srgbClr val="FBFAF8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object 55"/>
          <p:cNvSpPr txBox="1"/>
          <p:nvPr/>
        </p:nvSpPr>
        <p:spPr>
          <a:xfrm>
            <a:off x="5452833" y="1484477"/>
            <a:ext cx="386080" cy="13398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700" spc="5">
                <a:latin typeface="微软雅黑" panose="020b0503020204020204" charset="-122"/>
                <a:cs typeface="微软雅黑" panose="020b0503020204020204" charset="-122"/>
              </a:rPr>
              <a:t>交互分析</a:t>
            </a:r>
            <a:endParaRPr sz="7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6" name="object 56"/>
          <p:cNvSpPr txBox="1"/>
          <p:nvPr/>
        </p:nvSpPr>
        <p:spPr>
          <a:xfrm>
            <a:off x="5593079" y="1629155"/>
            <a:ext cx="2441575" cy="167640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8572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640"/>
              </a:lnSpc>
              <a:spcBef>
                <a:spcPts val="675"/>
              </a:spcBef>
            </a:pP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可视化</a:t>
            </a:r>
            <a:r>
              <a:rPr sz="650" spc="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/</a:t>
            </a: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交</a:t>
            </a:r>
            <a:r>
              <a:rPr sz="650" spc="3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互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graphicFrame>
        <p:nvGraphicFramePr>
          <p:cNvPr id="57" name="object 57"/>
          <p:cNvGraphicFramePr>
            <a:graphicFrameLocks noGrp="1"/>
          </p:cNvGraphicFramePr>
          <p:nvPr/>
        </p:nvGraphicFramePr>
        <p:xfrm>
          <a:off x="999744" y="1182624"/>
          <a:ext cx="1127760" cy="98996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127760"/>
              </a:tblGrid>
              <a:tr h="198755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725"/>
                        </a:lnSpc>
                        <a:spcBef>
                          <a:spcPts val="740"/>
                        </a:spcBef>
                      </a:pPr>
                      <a:r>
                        <a:rPr sz="650" spc="2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权限控</a:t>
                      </a:r>
                      <a:r>
                        <a:rPr sz="650" spc="3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制</a:t>
                      </a:r>
                      <a:endParaRPr sz="6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93980" marB="0"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0087ED"/>
                    </a:solidFill>
                  </a:tcPr>
                </a:tc>
              </a:tr>
              <a:tr h="211454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70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algn="ctr">
                        <a:lnSpc>
                          <a:spcPts val="715"/>
                        </a:lnSpc>
                      </a:pPr>
                      <a:r>
                        <a:rPr sz="650" spc="2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安全审</a:t>
                      </a:r>
                      <a:r>
                        <a:rPr sz="650" spc="3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计</a:t>
                      </a:r>
                      <a:endParaRPr sz="6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5715" marB="0">
                    <a:lnT w="381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0087ED"/>
                    </a:solidFill>
                  </a:tcPr>
                </a:tc>
              </a:tr>
              <a:tr h="38100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Bef>
                          <a:spcPts val="640"/>
                        </a:spcBef>
                      </a:pPr>
                      <a:r>
                        <a:rPr sz="650" spc="2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计算和存储资源管</a:t>
                      </a:r>
                      <a:r>
                        <a:rPr sz="650" spc="3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理</a:t>
                      </a:r>
                      <a:endParaRPr sz="6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0" marB="0">
                    <a:lnT w="381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0087ED"/>
                    </a:solidFill>
                  </a:tcPr>
                </a:tc>
              </a:tr>
              <a:tr h="19875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endParaRPr sz="70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algn="ctr">
                        <a:lnSpc>
                          <a:spcPts val="605"/>
                        </a:lnSpc>
                        <a:spcBef>
                          <a:spcPts val="5"/>
                        </a:spcBef>
                      </a:pPr>
                      <a:r>
                        <a:rPr sz="650" spc="2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运维管</a:t>
                      </a:r>
                      <a:r>
                        <a:rPr sz="650" spc="3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理</a:t>
                      </a:r>
                      <a:endParaRPr sz="6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6350" marB="0">
                    <a:lnT w="38100">
                      <a:solidFill>
                        <a:srgbClr val="FFFFFF"/>
                      </a:solidFill>
                      <a:prstDash val="solid"/>
                    </a:lnT>
                    <a:solidFill>
                      <a:srgbClr val="0087ED"/>
                    </a:solidFill>
                  </a:tcPr>
                </a:tc>
              </a:tr>
            </a:tbl>
          </a:graphicData>
        </a:graphic>
      </p:graphicFrame>
      <p:sp>
        <p:nvSpPr>
          <p:cNvPr id="58" name="object 58"/>
          <p:cNvSpPr txBox="1"/>
          <p:nvPr/>
        </p:nvSpPr>
        <p:spPr>
          <a:xfrm>
            <a:off x="6912864" y="1839467"/>
            <a:ext cx="1122045" cy="182880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334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58445">
              <a:lnSpc>
                <a:spcPts val="700"/>
              </a:lnSpc>
              <a:spcBef>
                <a:spcPts val="735"/>
              </a:spcBef>
            </a:pP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多查询引擎适</a:t>
            </a:r>
            <a:r>
              <a:rPr sz="650" spc="3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配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9" name="object 59"/>
          <p:cNvSpPr/>
          <p:nvPr/>
        </p:nvSpPr>
        <p:spPr>
          <a:xfrm>
            <a:off x="2252472" y="2183892"/>
            <a:ext cx="6022975" cy="467995"/>
          </a:xfrm>
          <a:custGeom>
            <a:rect l="l" t="t" r="r" b="b"/>
            <a:pathLst>
              <a:path w="6022975" h="467994">
                <a:moveTo>
                  <a:pt x="0" y="0"/>
                </a:moveTo>
                <a:lnTo>
                  <a:pt x="6022848" y="0"/>
                </a:lnTo>
                <a:lnTo>
                  <a:pt x="6022848" y="467868"/>
                </a:lnTo>
                <a:lnTo>
                  <a:pt x="0" y="467868"/>
                </a:lnTo>
                <a:lnTo>
                  <a:pt x="0" y="0"/>
                </a:lnTo>
                <a:close/>
              </a:path>
            </a:pathLst>
          </a:custGeom>
          <a:solidFill>
            <a:srgbClr val="FBFAF8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object 60"/>
          <p:cNvSpPr txBox="1"/>
          <p:nvPr/>
        </p:nvSpPr>
        <p:spPr>
          <a:xfrm>
            <a:off x="2331415" y="2214981"/>
            <a:ext cx="386080" cy="13398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700" spc="5">
                <a:latin typeface="微软雅黑" panose="020b0503020204020204" charset="-122"/>
                <a:cs typeface="微软雅黑" panose="020b0503020204020204" charset="-122"/>
              </a:rPr>
              <a:t>数据开发</a:t>
            </a:r>
            <a:endParaRPr sz="7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1" name="object 61"/>
          <p:cNvSpPr txBox="1"/>
          <p:nvPr/>
        </p:nvSpPr>
        <p:spPr>
          <a:xfrm>
            <a:off x="2354579" y="2380488"/>
            <a:ext cx="1088390" cy="182880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398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41300">
              <a:lnSpc>
                <a:spcPts val="700"/>
              </a:lnSpc>
              <a:spcBef>
                <a:spcPts val="740"/>
              </a:spcBef>
            </a:pP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统一元数据管</a:t>
            </a:r>
            <a:r>
              <a:rPr sz="650" spc="3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理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2" name="object 62"/>
          <p:cNvSpPr txBox="1"/>
          <p:nvPr/>
        </p:nvSpPr>
        <p:spPr>
          <a:xfrm>
            <a:off x="3543300" y="2380488"/>
            <a:ext cx="992505" cy="182880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398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35585">
              <a:lnSpc>
                <a:spcPts val="700"/>
              </a:lnSpc>
              <a:spcBef>
                <a:spcPts val="740"/>
              </a:spcBef>
            </a:pP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数据模型管</a:t>
            </a:r>
            <a:r>
              <a:rPr sz="650" spc="3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理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3" name="object 63"/>
          <p:cNvSpPr txBox="1"/>
          <p:nvPr/>
        </p:nvSpPr>
        <p:spPr>
          <a:xfrm>
            <a:off x="3919728" y="1839467"/>
            <a:ext cx="1325880" cy="182880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334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02590">
              <a:lnSpc>
                <a:spcPts val="700"/>
              </a:lnSpc>
              <a:spcBef>
                <a:spcPts val="735"/>
              </a:spcBef>
            </a:pP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数据融合关</a:t>
            </a:r>
            <a:r>
              <a:rPr sz="650" spc="3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联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4" name="object 64"/>
          <p:cNvSpPr txBox="1"/>
          <p:nvPr/>
        </p:nvSpPr>
        <p:spPr>
          <a:xfrm>
            <a:off x="5593079" y="1839467"/>
            <a:ext cx="1106805" cy="182880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334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6395">
              <a:lnSpc>
                <a:spcPts val="700"/>
              </a:lnSpc>
              <a:spcBef>
                <a:spcPts val="735"/>
              </a:spcBef>
            </a:pPr>
            <a:r>
              <a:rPr sz="650" spc="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SQL/</a:t>
            </a: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脚</a:t>
            </a:r>
            <a:r>
              <a:rPr sz="650" spc="3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本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5" name="object 65"/>
          <p:cNvSpPr txBox="1"/>
          <p:nvPr/>
        </p:nvSpPr>
        <p:spPr>
          <a:xfrm>
            <a:off x="7053071" y="2380488"/>
            <a:ext cx="1089660" cy="182880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398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115">
              <a:lnSpc>
                <a:spcPts val="700"/>
              </a:lnSpc>
              <a:spcBef>
                <a:spcPts val="740"/>
              </a:spcBef>
            </a:pP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处理脚本管</a:t>
            </a:r>
            <a:r>
              <a:rPr sz="650" spc="3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理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6" name="object 66"/>
          <p:cNvSpPr txBox="1"/>
          <p:nvPr/>
        </p:nvSpPr>
        <p:spPr>
          <a:xfrm>
            <a:off x="5862828" y="2380488"/>
            <a:ext cx="1089660" cy="182880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398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115">
              <a:lnSpc>
                <a:spcPts val="700"/>
              </a:lnSpc>
              <a:spcBef>
                <a:spcPts val="740"/>
              </a:spcBef>
            </a:pP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数据融合关</a:t>
            </a:r>
            <a:r>
              <a:rPr sz="650" spc="3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联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7" name="object 67"/>
          <p:cNvSpPr txBox="1"/>
          <p:nvPr/>
        </p:nvSpPr>
        <p:spPr>
          <a:xfrm>
            <a:off x="4634484" y="2380488"/>
            <a:ext cx="1127760" cy="182880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398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04800">
              <a:lnSpc>
                <a:spcPts val="700"/>
              </a:lnSpc>
              <a:spcBef>
                <a:spcPts val="740"/>
              </a:spcBef>
            </a:pP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数据资源管</a:t>
            </a:r>
            <a:r>
              <a:rPr sz="650" spc="3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理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8" name="object 68"/>
          <p:cNvSpPr txBox="1">
            <a:spLocks noGrp="1"/>
          </p:cNvSpPr>
          <p:nvPr>
            <p:ph type="title"/>
          </p:nvPr>
        </p:nvSpPr>
        <p:spPr>
          <a:xfrm>
            <a:off x="500379" y="272440"/>
            <a:ext cx="18542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数据中台技术架构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1082294" y="1786953"/>
            <a:ext cx="243840" cy="427990"/>
          </a:xfrm>
          <a:custGeom>
            <a:rect l="l" t="t" r="r" b="b"/>
            <a:pathLst>
              <a:path w="243840" h="427989">
                <a:moveTo>
                  <a:pt x="243268" y="427596"/>
                </a:moveTo>
                <a:lnTo>
                  <a:pt x="0" y="427596"/>
                </a:lnTo>
                <a:lnTo>
                  <a:pt x="121627" y="0"/>
                </a:lnTo>
                <a:lnTo>
                  <a:pt x="243268" y="427596"/>
                </a:lnTo>
                <a:close/>
              </a:path>
            </a:pathLst>
          </a:custGeom>
          <a:solidFill>
            <a:srgbClr val="E2EBF8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object 3"/>
          <p:cNvSpPr/>
          <p:nvPr/>
        </p:nvSpPr>
        <p:spPr>
          <a:xfrm>
            <a:off x="805421" y="2350109"/>
            <a:ext cx="797560" cy="878205"/>
          </a:xfrm>
          <a:custGeom>
            <a:rect l="l" t="t" r="r" b="b"/>
            <a:pathLst>
              <a:path w="797560" h="878203">
                <a:moveTo>
                  <a:pt x="797013" y="878065"/>
                </a:moveTo>
                <a:lnTo>
                  <a:pt x="0" y="878065"/>
                </a:lnTo>
                <a:lnTo>
                  <a:pt x="249783" y="0"/>
                </a:lnTo>
                <a:lnTo>
                  <a:pt x="547230" y="0"/>
                </a:lnTo>
                <a:lnTo>
                  <a:pt x="797013" y="878065"/>
                </a:lnTo>
                <a:close/>
              </a:path>
            </a:pathLst>
          </a:custGeom>
          <a:solidFill>
            <a:srgbClr val="E2EBF8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object 4"/>
          <p:cNvSpPr/>
          <p:nvPr/>
        </p:nvSpPr>
        <p:spPr>
          <a:xfrm>
            <a:off x="528561" y="3323412"/>
            <a:ext cx="1351280" cy="878205"/>
          </a:xfrm>
          <a:custGeom>
            <a:rect l="l" t="t" r="r" b="b"/>
            <a:pathLst>
              <a:path w="1351280" h="878203">
                <a:moveTo>
                  <a:pt x="1350733" y="878052"/>
                </a:moveTo>
                <a:lnTo>
                  <a:pt x="0" y="878052"/>
                </a:lnTo>
                <a:lnTo>
                  <a:pt x="249770" y="0"/>
                </a:lnTo>
                <a:lnTo>
                  <a:pt x="1100963" y="0"/>
                </a:lnTo>
                <a:lnTo>
                  <a:pt x="1350733" y="878052"/>
                </a:lnTo>
                <a:close/>
              </a:path>
            </a:pathLst>
          </a:custGeom>
          <a:solidFill>
            <a:srgbClr val="E2EBF8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object 5"/>
          <p:cNvSpPr/>
          <p:nvPr/>
        </p:nvSpPr>
        <p:spPr>
          <a:xfrm>
            <a:off x="392087" y="1367294"/>
            <a:ext cx="1511935" cy="897255"/>
          </a:xfrm>
          <a:custGeom>
            <a:rect l="l" t="t" r="r" b="b"/>
            <a:pathLst>
              <a:path w="1511935" h="897255">
                <a:moveTo>
                  <a:pt x="1501876" y="897115"/>
                </a:moveTo>
                <a:lnTo>
                  <a:pt x="9525" y="897115"/>
                </a:lnTo>
                <a:lnTo>
                  <a:pt x="7404" y="896874"/>
                </a:lnTo>
                <a:lnTo>
                  <a:pt x="0" y="887590"/>
                </a:lnTo>
                <a:lnTo>
                  <a:pt x="0" y="9525"/>
                </a:lnTo>
                <a:lnTo>
                  <a:pt x="9525" y="0"/>
                </a:lnTo>
                <a:lnTo>
                  <a:pt x="1501876" y="0"/>
                </a:lnTo>
                <a:lnTo>
                  <a:pt x="1511401" y="9525"/>
                </a:lnTo>
                <a:lnTo>
                  <a:pt x="19049" y="9525"/>
                </a:lnTo>
                <a:lnTo>
                  <a:pt x="9525" y="19050"/>
                </a:lnTo>
                <a:lnTo>
                  <a:pt x="19049" y="19050"/>
                </a:lnTo>
                <a:lnTo>
                  <a:pt x="19049" y="878065"/>
                </a:lnTo>
                <a:lnTo>
                  <a:pt x="9525" y="878065"/>
                </a:lnTo>
                <a:lnTo>
                  <a:pt x="19049" y="887590"/>
                </a:lnTo>
                <a:lnTo>
                  <a:pt x="1511401" y="887590"/>
                </a:lnTo>
                <a:lnTo>
                  <a:pt x="1511173" y="889711"/>
                </a:lnTo>
                <a:lnTo>
                  <a:pt x="1503997" y="896874"/>
                </a:lnTo>
                <a:lnTo>
                  <a:pt x="1501876" y="897115"/>
                </a:lnTo>
                <a:close/>
              </a:path>
              <a:path w="1511935" h="897255">
                <a:moveTo>
                  <a:pt x="19049" y="19050"/>
                </a:moveTo>
                <a:lnTo>
                  <a:pt x="9525" y="19050"/>
                </a:lnTo>
                <a:lnTo>
                  <a:pt x="19049" y="9525"/>
                </a:lnTo>
                <a:lnTo>
                  <a:pt x="19049" y="19050"/>
                </a:lnTo>
                <a:close/>
              </a:path>
              <a:path w="1511935" h="897255">
                <a:moveTo>
                  <a:pt x="1492351" y="19050"/>
                </a:moveTo>
                <a:lnTo>
                  <a:pt x="19049" y="19050"/>
                </a:lnTo>
                <a:lnTo>
                  <a:pt x="19049" y="9525"/>
                </a:lnTo>
                <a:lnTo>
                  <a:pt x="1492351" y="9525"/>
                </a:lnTo>
                <a:lnTo>
                  <a:pt x="1492351" y="19050"/>
                </a:lnTo>
                <a:close/>
              </a:path>
              <a:path w="1511935" h="897255">
                <a:moveTo>
                  <a:pt x="1492351" y="887590"/>
                </a:moveTo>
                <a:lnTo>
                  <a:pt x="1492351" y="9525"/>
                </a:lnTo>
                <a:lnTo>
                  <a:pt x="1501876" y="19050"/>
                </a:lnTo>
                <a:lnTo>
                  <a:pt x="1511401" y="19050"/>
                </a:lnTo>
                <a:lnTo>
                  <a:pt x="1511401" y="878065"/>
                </a:lnTo>
                <a:lnTo>
                  <a:pt x="1501876" y="878065"/>
                </a:lnTo>
                <a:lnTo>
                  <a:pt x="1492351" y="887590"/>
                </a:lnTo>
                <a:close/>
              </a:path>
              <a:path w="1511935" h="897255">
                <a:moveTo>
                  <a:pt x="1511401" y="19050"/>
                </a:moveTo>
                <a:lnTo>
                  <a:pt x="1501876" y="19050"/>
                </a:lnTo>
                <a:lnTo>
                  <a:pt x="1492351" y="9525"/>
                </a:lnTo>
                <a:lnTo>
                  <a:pt x="1511401" y="9525"/>
                </a:lnTo>
                <a:lnTo>
                  <a:pt x="1511401" y="19050"/>
                </a:lnTo>
                <a:close/>
              </a:path>
              <a:path w="1511935" h="897255">
                <a:moveTo>
                  <a:pt x="19049" y="887590"/>
                </a:moveTo>
                <a:lnTo>
                  <a:pt x="9525" y="878065"/>
                </a:lnTo>
                <a:lnTo>
                  <a:pt x="19049" y="878065"/>
                </a:lnTo>
                <a:lnTo>
                  <a:pt x="19049" y="887590"/>
                </a:lnTo>
                <a:close/>
              </a:path>
              <a:path w="1511935" h="897255">
                <a:moveTo>
                  <a:pt x="1492351" y="887590"/>
                </a:moveTo>
                <a:lnTo>
                  <a:pt x="19049" y="887590"/>
                </a:lnTo>
                <a:lnTo>
                  <a:pt x="19049" y="878065"/>
                </a:lnTo>
                <a:lnTo>
                  <a:pt x="1492351" y="878065"/>
                </a:lnTo>
                <a:lnTo>
                  <a:pt x="1492351" y="887590"/>
                </a:lnTo>
                <a:close/>
              </a:path>
              <a:path w="1511935" h="897255">
                <a:moveTo>
                  <a:pt x="1511401" y="887590"/>
                </a:moveTo>
                <a:lnTo>
                  <a:pt x="1492351" y="887590"/>
                </a:lnTo>
                <a:lnTo>
                  <a:pt x="1501876" y="878065"/>
                </a:lnTo>
                <a:lnTo>
                  <a:pt x="1511401" y="878065"/>
                </a:lnTo>
                <a:lnTo>
                  <a:pt x="1511401" y="887590"/>
                </a:lnTo>
                <a:close/>
              </a:path>
            </a:pathLst>
          </a:custGeom>
          <a:solidFill>
            <a:srgbClr val="4F81BC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object 6"/>
          <p:cNvSpPr/>
          <p:nvPr/>
        </p:nvSpPr>
        <p:spPr>
          <a:xfrm>
            <a:off x="392087" y="2340584"/>
            <a:ext cx="1511935" cy="897255"/>
          </a:xfrm>
          <a:custGeom>
            <a:rect l="l" t="t" r="r" b="b"/>
            <a:pathLst>
              <a:path w="1511935" h="897253">
                <a:moveTo>
                  <a:pt x="1501876" y="897115"/>
                </a:moveTo>
                <a:lnTo>
                  <a:pt x="9525" y="897115"/>
                </a:lnTo>
                <a:lnTo>
                  <a:pt x="7404" y="896874"/>
                </a:lnTo>
                <a:lnTo>
                  <a:pt x="0" y="887590"/>
                </a:lnTo>
                <a:lnTo>
                  <a:pt x="0" y="9525"/>
                </a:lnTo>
                <a:lnTo>
                  <a:pt x="9525" y="0"/>
                </a:lnTo>
                <a:lnTo>
                  <a:pt x="1501876" y="0"/>
                </a:lnTo>
                <a:lnTo>
                  <a:pt x="1511401" y="9525"/>
                </a:lnTo>
                <a:lnTo>
                  <a:pt x="19049" y="9525"/>
                </a:lnTo>
                <a:lnTo>
                  <a:pt x="9525" y="19050"/>
                </a:lnTo>
                <a:lnTo>
                  <a:pt x="19049" y="19050"/>
                </a:lnTo>
                <a:lnTo>
                  <a:pt x="19049" y="878065"/>
                </a:lnTo>
                <a:lnTo>
                  <a:pt x="9525" y="878065"/>
                </a:lnTo>
                <a:lnTo>
                  <a:pt x="19049" y="887590"/>
                </a:lnTo>
                <a:lnTo>
                  <a:pt x="1511401" y="887590"/>
                </a:lnTo>
                <a:lnTo>
                  <a:pt x="1511173" y="889711"/>
                </a:lnTo>
                <a:lnTo>
                  <a:pt x="1503997" y="896874"/>
                </a:lnTo>
                <a:lnTo>
                  <a:pt x="1501876" y="897115"/>
                </a:lnTo>
                <a:close/>
              </a:path>
              <a:path w="1511935" h="897253">
                <a:moveTo>
                  <a:pt x="19049" y="19050"/>
                </a:moveTo>
                <a:lnTo>
                  <a:pt x="9525" y="19050"/>
                </a:lnTo>
                <a:lnTo>
                  <a:pt x="19049" y="9525"/>
                </a:lnTo>
                <a:lnTo>
                  <a:pt x="19049" y="19050"/>
                </a:lnTo>
                <a:close/>
              </a:path>
              <a:path w="1511935" h="897253">
                <a:moveTo>
                  <a:pt x="1492351" y="19050"/>
                </a:moveTo>
                <a:lnTo>
                  <a:pt x="19049" y="19050"/>
                </a:lnTo>
                <a:lnTo>
                  <a:pt x="19049" y="9525"/>
                </a:lnTo>
                <a:lnTo>
                  <a:pt x="1492351" y="9525"/>
                </a:lnTo>
                <a:lnTo>
                  <a:pt x="1492351" y="19050"/>
                </a:lnTo>
                <a:close/>
              </a:path>
              <a:path w="1511935" h="897253">
                <a:moveTo>
                  <a:pt x="1492351" y="887590"/>
                </a:moveTo>
                <a:lnTo>
                  <a:pt x="1492351" y="9525"/>
                </a:lnTo>
                <a:lnTo>
                  <a:pt x="1501876" y="19050"/>
                </a:lnTo>
                <a:lnTo>
                  <a:pt x="1511401" y="19050"/>
                </a:lnTo>
                <a:lnTo>
                  <a:pt x="1511401" y="878065"/>
                </a:lnTo>
                <a:lnTo>
                  <a:pt x="1501876" y="878065"/>
                </a:lnTo>
                <a:lnTo>
                  <a:pt x="1492351" y="887590"/>
                </a:lnTo>
                <a:close/>
              </a:path>
              <a:path w="1511935" h="897253">
                <a:moveTo>
                  <a:pt x="1511401" y="19050"/>
                </a:moveTo>
                <a:lnTo>
                  <a:pt x="1501876" y="19050"/>
                </a:lnTo>
                <a:lnTo>
                  <a:pt x="1492351" y="9525"/>
                </a:lnTo>
                <a:lnTo>
                  <a:pt x="1511401" y="9525"/>
                </a:lnTo>
                <a:lnTo>
                  <a:pt x="1511401" y="19050"/>
                </a:lnTo>
                <a:close/>
              </a:path>
              <a:path w="1511935" h="897253">
                <a:moveTo>
                  <a:pt x="19049" y="887590"/>
                </a:moveTo>
                <a:lnTo>
                  <a:pt x="9525" y="878065"/>
                </a:lnTo>
                <a:lnTo>
                  <a:pt x="19049" y="878065"/>
                </a:lnTo>
                <a:lnTo>
                  <a:pt x="19049" y="887590"/>
                </a:lnTo>
                <a:close/>
              </a:path>
              <a:path w="1511935" h="897253">
                <a:moveTo>
                  <a:pt x="1492351" y="887590"/>
                </a:moveTo>
                <a:lnTo>
                  <a:pt x="19049" y="887590"/>
                </a:lnTo>
                <a:lnTo>
                  <a:pt x="19049" y="878065"/>
                </a:lnTo>
                <a:lnTo>
                  <a:pt x="1492351" y="878065"/>
                </a:lnTo>
                <a:lnTo>
                  <a:pt x="1492351" y="887590"/>
                </a:lnTo>
                <a:close/>
              </a:path>
              <a:path w="1511935" h="897253">
                <a:moveTo>
                  <a:pt x="1511401" y="887590"/>
                </a:moveTo>
                <a:lnTo>
                  <a:pt x="1492351" y="887590"/>
                </a:lnTo>
                <a:lnTo>
                  <a:pt x="1501876" y="878065"/>
                </a:lnTo>
                <a:lnTo>
                  <a:pt x="1511401" y="878065"/>
                </a:lnTo>
                <a:lnTo>
                  <a:pt x="1511401" y="887590"/>
                </a:lnTo>
                <a:close/>
              </a:path>
            </a:pathLst>
          </a:custGeom>
          <a:solidFill>
            <a:srgbClr val="4F81BC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object 7"/>
          <p:cNvSpPr/>
          <p:nvPr/>
        </p:nvSpPr>
        <p:spPr>
          <a:xfrm>
            <a:off x="392087" y="3313887"/>
            <a:ext cx="1511935" cy="931544"/>
          </a:xfrm>
          <a:custGeom>
            <a:rect l="l" t="t" r="r" b="b"/>
            <a:pathLst>
              <a:path w="1511935" h="931544">
                <a:moveTo>
                  <a:pt x="1501876" y="931418"/>
                </a:moveTo>
                <a:lnTo>
                  <a:pt x="9525" y="931418"/>
                </a:lnTo>
                <a:lnTo>
                  <a:pt x="7404" y="931189"/>
                </a:lnTo>
                <a:lnTo>
                  <a:pt x="0" y="921893"/>
                </a:lnTo>
                <a:lnTo>
                  <a:pt x="0" y="9525"/>
                </a:lnTo>
                <a:lnTo>
                  <a:pt x="9525" y="0"/>
                </a:lnTo>
                <a:lnTo>
                  <a:pt x="1501876" y="0"/>
                </a:lnTo>
                <a:lnTo>
                  <a:pt x="1511401" y="9525"/>
                </a:lnTo>
                <a:lnTo>
                  <a:pt x="19049" y="9525"/>
                </a:lnTo>
                <a:lnTo>
                  <a:pt x="9525" y="19050"/>
                </a:lnTo>
                <a:lnTo>
                  <a:pt x="19049" y="19050"/>
                </a:lnTo>
                <a:lnTo>
                  <a:pt x="19049" y="912368"/>
                </a:lnTo>
                <a:lnTo>
                  <a:pt x="9525" y="912368"/>
                </a:lnTo>
                <a:lnTo>
                  <a:pt x="19049" y="921893"/>
                </a:lnTo>
                <a:lnTo>
                  <a:pt x="1511401" y="921893"/>
                </a:lnTo>
                <a:lnTo>
                  <a:pt x="1511173" y="924013"/>
                </a:lnTo>
                <a:lnTo>
                  <a:pt x="1503997" y="931189"/>
                </a:lnTo>
                <a:lnTo>
                  <a:pt x="1501876" y="931418"/>
                </a:lnTo>
                <a:close/>
              </a:path>
              <a:path w="1511935" h="931544">
                <a:moveTo>
                  <a:pt x="19049" y="19050"/>
                </a:moveTo>
                <a:lnTo>
                  <a:pt x="9525" y="19050"/>
                </a:lnTo>
                <a:lnTo>
                  <a:pt x="19049" y="9525"/>
                </a:lnTo>
                <a:lnTo>
                  <a:pt x="19049" y="19050"/>
                </a:lnTo>
                <a:close/>
              </a:path>
              <a:path w="1511935" h="931544">
                <a:moveTo>
                  <a:pt x="1492351" y="19050"/>
                </a:moveTo>
                <a:lnTo>
                  <a:pt x="19049" y="19050"/>
                </a:lnTo>
                <a:lnTo>
                  <a:pt x="19049" y="9525"/>
                </a:lnTo>
                <a:lnTo>
                  <a:pt x="1492351" y="9525"/>
                </a:lnTo>
                <a:lnTo>
                  <a:pt x="1492351" y="19050"/>
                </a:lnTo>
                <a:close/>
              </a:path>
              <a:path w="1511935" h="931544">
                <a:moveTo>
                  <a:pt x="1492351" y="921893"/>
                </a:moveTo>
                <a:lnTo>
                  <a:pt x="1492351" y="9525"/>
                </a:lnTo>
                <a:lnTo>
                  <a:pt x="1501876" y="19050"/>
                </a:lnTo>
                <a:lnTo>
                  <a:pt x="1511401" y="19050"/>
                </a:lnTo>
                <a:lnTo>
                  <a:pt x="1511401" y="912368"/>
                </a:lnTo>
                <a:lnTo>
                  <a:pt x="1501876" y="912368"/>
                </a:lnTo>
                <a:lnTo>
                  <a:pt x="1492351" y="921893"/>
                </a:lnTo>
                <a:close/>
              </a:path>
              <a:path w="1511935" h="931544">
                <a:moveTo>
                  <a:pt x="1511401" y="19050"/>
                </a:moveTo>
                <a:lnTo>
                  <a:pt x="1501876" y="19050"/>
                </a:lnTo>
                <a:lnTo>
                  <a:pt x="1492351" y="9525"/>
                </a:lnTo>
                <a:lnTo>
                  <a:pt x="1511401" y="9525"/>
                </a:lnTo>
                <a:lnTo>
                  <a:pt x="1511401" y="19050"/>
                </a:lnTo>
                <a:close/>
              </a:path>
              <a:path w="1511935" h="931544">
                <a:moveTo>
                  <a:pt x="19049" y="921893"/>
                </a:moveTo>
                <a:lnTo>
                  <a:pt x="9525" y="912368"/>
                </a:lnTo>
                <a:lnTo>
                  <a:pt x="19049" y="912368"/>
                </a:lnTo>
                <a:lnTo>
                  <a:pt x="19049" y="921893"/>
                </a:lnTo>
                <a:close/>
              </a:path>
              <a:path w="1511935" h="931544">
                <a:moveTo>
                  <a:pt x="1492351" y="921893"/>
                </a:moveTo>
                <a:lnTo>
                  <a:pt x="19049" y="921893"/>
                </a:lnTo>
                <a:lnTo>
                  <a:pt x="19049" y="912368"/>
                </a:lnTo>
                <a:lnTo>
                  <a:pt x="1492351" y="912368"/>
                </a:lnTo>
                <a:lnTo>
                  <a:pt x="1492351" y="921893"/>
                </a:lnTo>
                <a:close/>
              </a:path>
              <a:path w="1511935" h="931544">
                <a:moveTo>
                  <a:pt x="1511401" y="921893"/>
                </a:moveTo>
                <a:lnTo>
                  <a:pt x="1492351" y="921893"/>
                </a:lnTo>
                <a:lnTo>
                  <a:pt x="1501876" y="912368"/>
                </a:lnTo>
                <a:lnTo>
                  <a:pt x="1511401" y="912368"/>
                </a:lnTo>
                <a:lnTo>
                  <a:pt x="1511401" y="921893"/>
                </a:lnTo>
                <a:close/>
              </a:path>
            </a:pathLst>
          </a:custGeom>
          <a:solidFill>
            <a:srgbClr val="4F81BC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object 8"/>
          <p:cNvSpPr/>
          <p:nvPr/>
        </p:nvSpPr>
        <p:spPr>
          <a:xfrm>
            <a:off x="2161209" y="1367294"/>
            <a:ext cx="1210310" cy="763270"/>
          </a:xfrm>
          <a:custGeom>
            <a:rect l="l" t="t" r="r" b="b"/>
            <a:pathLst>
              <a:path w="1210310" h="763269">
                <a:moveTo>
                  <a:pt x="1200365" y="762888"/>
                </a:moveTo>
                <a:lnTo>
                  <a:pt x="9525" y="762888"/>
                </a:lnTo>
                <a:lnTo>
                  <a:pt x="7404" y="762647"/>
                </a:lnTo>
                <a:lnTo>
                  <a:pt x="0" y="753363"/>
                </a:lnTo>
                <a:lnTo>
                  <a:pt x="0" y="9525"/>
                </a:lnTo>
                <a:lnTo>
                  <a:pt x="9525" y="0"/>
                </a:lnTo>
                <a:lnTo>
                  <a:pt x="1200365" y="0"/>
                </a:lnTo>
                <a:lnTo>
                  <a:pt x="1209890" y="9525"/>
                </a:lnTo>
                <a:lnTo>
                  <a:pt x="19050" y="9525"/>
                </a:lnTo>
                <a:lnTo>
                  <a:pt x="9525" y="19050"/>
                </a:lnTo>
                <a:lnTo>
                  <a:pt x="19050" y="19050"/>
                </a:lnTo>
                <a:lnTo>
                  <a:pt x="19050" y="743838"/>
                </a:lnTo>
                <a:lnTo>
                  <a:pt x="9525" y="743838"/>
                </a:lnTo>
                <a:lnTo>
                  <a:pt x="19050" y="753363"/>
                </a:lnTo>
                <a:lnTo>
                  <a:pt x="1209890" y="753363"/>
                </a:lnTo>
                <a:lnTo>
                  <a:pt x="1209649" y="755484"/>
                </a:lnTo>
                <a:lnTo>
                  <a:pt x="1202486" y="762647"/>
                </a:lnTo>
                <a:lnTo>
                  <a:pt x="1200365" y="762888"/>
                </a:lnTo>
                <a:close/>
              </a:path>
              <a:path w="1210310" h="763269">
                <a:moveTo>
                  <a:pt x="19050" y="19050"/>
                </a:moveTo>
                <a:lnTo>
                  <a:pt x="9525" y="19050"/>
                </a:lnTo>
                <a:lnTo>
                  <a:pt x="19050" y="9525"/>
                </a:lnTo>
                <a:lnTo>
                  <a:pt x="19050" y="19050"/>
                </a:lnTo>
                <a:close/>
              </a:path>
              <a:path w="1210310" h="763269">
                <a:moveTo>
                  <a:pt x="1190840" y="19050"/>
                </a:moveTo>
                <a:lnTo>
                  <a:pt x="19050" y="19050"/>
                </a:lnTo>
                <a:lnTo>
                  <a:pt x="19050" y="9525"/>
                </a:lnTo>
                <a:lnTo>
                  <a:pt x="1190840" y="9525"/>
                </a:lnTo>
                <a:lnTo>
                  <a:pt x="1190840" y="19050"/>
                </a:lnTo>
                <a:close/>
              </a:path>
              <a:path w="1210310" h="763269">
                <a:moveTo>
                  <a:pt x="1190840" y="753363"/>
                </a:moveTo>
                <a:lnTo>
                  <a:pt x="1190840" y="9525"/>
                </a:lnTo>
                <a:lnTo>
                  <a:pt x="1200365" y="19050"/>
                </a:lnTo>
                <a:lnTo>
                  <a:pt x="1209890" y="19050"/>
                </a:lnTo>
                <a:lnTo>
                  <a:pt x="1209890" y="743838"/>
                </a:lnTo>
                <a:lnTo>
                  <a:pt x="1200365" y="743838"/>
                </a:lnTo>
                <a:lnTo>
                  <a:pt x="1190840" y="753363"/>
                </a:lnTo>
                <a:close/>
              </a:path>
              <a:path w="1210310" h="763269">
                <a:moveTo>
                  <a:pt x="1209890" y="19050"/>
                </a:moveTo>
                <a:lnTo>
                  <a:pt x="1200365" y="19050"/>
                </a:lnTo>
                <a:lnTo>
                  <a:pt x="1190840" y="9525"/>
                </a:lnTo>
                <a:lnTo>
                  <a:pt x="1209890" y="9525"/>
                </a:lnTo>
                <a:lnTo>
                  <a:pt x="1209890" y="19050"/>
                </a:lnTo>
                <a:close/>
              </a:path>
              <a:path w="1210310" h="763269">
                <a:moveTo>
                  <a:pt x="19050" y="753363"/>
                </a:moveTo>
                <a:lnTo>
                  <a:pt x="9525" y="743838"/>
                </a:lnTo>
                <a:lnTo>
                  <a:pt x="19050" y="743838"/>
                </a:lnTo>
                <a:lnTo>
                  <a:pt x="19050" y="753363"/>
                </a:lnTo>
                <a:close/>
              </a:path>
              <a:path w="1210310" h="763269">
                <a:moveTo>
                  <a:pt x="1190840" y="753363"/>
                </a:moveTo>
                <a:lnTo>
                  <a:pt x="19050" y="753363"/>
                </a:lnTo>
                <a:lnTo>
                  <a:pt x="19050" y="743838"/>
                </a:lnTo>
                <a:lnTo>
                  <a:pt x="1190840" y="743838"/>
                </a:lnTo>
                <a:lnTo>
                  <a:pt x="1190840" y="753363"/>
                </a:lnTo>
                <a:close/>
              </a:path>
              <a:path w="1210310" h="763269">
                <a:moveTo>
                  <a:pt x="1209890" y="753363"/>
                </a:moveTo>
                <a:lnTo>
                  <a:pt x="1190840" y="753363"/>
                </a:lnTo>
                <a:lnTo>
                  <a:pt x="1200365" y="743838"/>
                </a:lnTo>
                <a:lnTo>
                  <a:pt x="1209890" y="743838"/>
                </a:lnTo>
                <a:lnTo>
                  <a:pt x="1209890" y="753363"/>
                </a:lnTo>
                <a:close/>
              </a:path>
            </a:pathLst>
          </a:custGeom>
          <a:solidFill>
            <a:srgbClr val="4F81BC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object 9"/>
          <p:cNvSpPr/>
          <p:nvPr/>
        </p:nvSpPr>
        <p:spPr>
          <a:xfrm>
            <a:off x="4376661" y="1367294"/>
            <a:ext cx="1967864" cy="2844165"/>
          </a:xfrm>
          <a:custGeom>
            <a:rect l="l" t="t" r="r" b="b"/>
            <a:pathLst>
              <a:path w="1967864" h="2844165">
                <a:moveTo>
                  <a:pt x="1958047" y="2843695"/>
                </a:moveTo>
                <a:lnTo>
                  <a:pt x="9525" y="2843695"/>
                </a:lnTo>
                <a:lnTo>
                  <a:pt x="7404" y="2843466"/>
                </a:lnTo>
                <a:lnTo>
                  <a:pt x="0" y="2834170"/>
                </a:lnTo>
                <a:lnTo>
                  <a:pt x="0" y="9525"/>
                </a:lnTo>
                <a:lnTo>
                  <a:pt x="9525" y="0"/>
                </a:lnTo>
                <a:lnTo>
                  <a:pt x="1958047" y="0"/>
                </a:lnTo>
                <a:lnTo>
                  <a:pt x="1967572" y="9525"/>
                </a:lnTo>
                <a:lnTo>
                  <a:pt x="19050" y="9525"/>
                </a:lnTo>
                <a:lnTo>
                  <a:pt x="9525" y="19050"/>
                </a:lnTo>
                <a:lnTo>
                  <a:pt x="19050" y="19050"/>
                </a:lnTo>
                <a:lnTo>
                  <a:pt x="19050" y="2824645"/>
                </a:lnTo>
                <a:lnTo>
                  <a:pt x="9524" y="2824645"/>
                </a:lnTo>
                <a:lnTo>
                  <a:pt x="19050" y="2834170"/>
                </a:lnTo>
                <a:lnTo>
                  <a:pt x="1967572" y="2834170"/>
                </a:lnTo>
                <a:lnTo>
                  <a:pt x="1967331" y="2836291"/>
                </a:lnTo>
                <a:lnTo>
                  <a:pt x="1960168" y="2843466"/>
                </a:lnTo>
                <a:lnTo>
                  <a:pt x="1958047" y="2843695"/>
                </a:lnTo>
                <a:close/>
              </a:path>
              <a:path w="1967864" h="2844165">
                <a:moveTo>
                  <a:pt x="19050" y="19050"/>
                </a:moveTo>
                <a:lnTo>
                  <a:pt x="9525" y="19050"/>
                </a:lnTo>
                <a:lnTo>
                  <a:pt x="19050" y="9525"/>
                </a:lnTo>
                <a:lnTo>
                  <a:pt x="19050" y="19050"/>
                </a:lnTo>
                <a:close/>
              </a:path>
              <a:path w="1967864" h="2844165">
                <a:moveTo>
                  <a:pt x="1948522" y="19050"/>
                </a:moveTo>
                <a:lnTo>
                  <a:pt x="19050" y="19050"/>
                </a:lnTo>
                <a:lnTo>
                  <a:pt x="19050" y="9525"/>
                </a:lnTo>
                <a:lnTo>
                  <a:pt x="1948522" y="9525"/>
                </a:lnTo>
                <a:lnTo>
                  <a:pt x="1948522" y="19050"/>
                </a:lnTo>
                <a:close/>
              </a:path>
              <a:path w="1967864" h="2844165">
                <a:moveTo>
                  <a:pt x="1948522" y="2834170"/>
                </a:moveTo>
                <a:lnTo>
                  <a:pt x="1948522" y="9525"/>
                </a:lnTo>
                <a:lnTo>
                  <a:pt x="1958047" y="19050"/>
                </a:lnTo>
                <a:lnTo>
                  <a:pt x="1967572" y="19050"/>
                </a:lnTo>
                <a:lnTo>
                  <a:pt x="1967572" y="2824645"/>
                </a:lnTo>
                <a:lnTo>
                  <a:pt x="1958047" y="2824645"/>
                </a:lnTo>
                <a:lnTo>
                  <a:pt x="1948522" y="2834170"/>
                </a:lnTo>
                <a:close/>
              </a:path>
              <a:path w="1967864" h="2844165">
                <a:moveTo>
                  <a:pt x="1967572" y="19050"/>
                </a:moveTo>
                <a:lnTo>
                  <a:pt x="1958047" y="19050"/>
                </a:lnTo>
                <a:lnTo>
                  <a:pt x="1948522" y="9525"/>
                </a:lnTo>
                <a:lnTo>
                  <a:pt x="1967572" y="9525"/>
                </a:lnTo>
                <a:lnTo>
                  <a:pt x="1967572" y="19050"/>
                </a:lnTo>
                <a:close/>
              </a:path>
              <a:path w="1967864" h="2844165">
                <a:moveTo>
                  <a:pt x="19050" y="2834170"/>
                </a:moveTo>
                <a:lnTo>
                  <a:pt x="9524" y="2824645"/>
                </a:lnTo>
                <a:lnTo>
                  <a:pt x="19050" y="2824645"/>
                </a:lnTo>
                <a:lnTo>
                  <a:pt x="19050" y="2834170"/>
                </a:lnTo>
                <a:close/>
              </a:path>
              <a:path w="1967864" h="2844165">
                <a:moveTo>
                  <a:pt x="1948522" y="2834170"/>
                </a:moveTo>
                <a:lnTo>
                  <a:pt x="19050" y="2834170"/>
                </a:lnTo>
                <a:lnTo>
                  <a:pt x="19050" y="2824645"/>
                </a:lnTo>
                <a:lnTo>
                  <a:pt x="1948522" y="2824645"/>
                </a:lnTo>
                <a:lnTo>
                  <a:pt x="1948522" y="2834170"/>
                </a:lnTo>
                <a:close/>
              </a:path>
              <a:path w="1967864" h="2844165">
                <a:moveTo>
                  <a:pt x="1967572" y="2834170"/>
                </a:moveTo>
                <a:lnTo>
                  <a:pt x="1948522" y="2834170"/>
                </a:lnTo>
                <a:lnTo>
                  <a:pt x="1958047" y="2824645"/>
                </a:lnTo>
                <a:lnTo>
                  <a:pt x="1967572" y="2824645"/>
                </a:lnTo>
                <a:lnTo>
                  <a:pt x="1967572" y="2834170"/>
                </a:lnTo>
                <a:close/>
              </a:path>
            </a:pathLst>
          </a:custGeom>
          <a:solidFill>
            <a:srgbClr val="4F81BC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object 10"/>
          <p:cNvSpPr/>
          <p:nvPr/>
        </p:nvSpPr>
        <p:spPr>
          <a:xfrm>
            <a:off x="6691020" y="1367294"/>
            <a:ext cx="2115820" cy="2844165"/>
          </a:xfrm>
          <a:custGeom>
            <a:rect l="l" t="t" r="r" b="b"/>
            <a:pathLst>
              <a:path w="2115820" h="2844165">
                <a:moveTo>
                  <a:pt x="2105837" y="2843695"/>
                </a:moveTo>
                <a:lnTo>
                  <a:pt x="9525" y="2843695"/>
                </a:lnTo>
                <a:lnTo>
                  <a:pt x="7416" y="2843453"/>
                </a:lnTo>
                <a:lnTo>
                  <a:pt x="0" y="2834170"/>
                </a:lnTo>
                <a:lnTo>
                  <a:pt x="0" y="9525"/>
                </a:lnTo>
                <a:lnTo>
                  <a:pt x="9525" y="0"/>
                </a:lnTo>
                <a:lnTo>
                  <a:pt x="2105837" y="0"/>
                </a:lnTo>
                <a:lnTo>
                  <a:pt x="2115362" y="9525"/>
                </a:lnTo>
                <a:lnTo>
                  <a:pt x="19050" y="9525"/>
                </a:lnTo>
                <a:lnTo>
                  <a:pt x="9525" y="19049"/>
                </a:lnTo>
                <a:lnTo>
                  <a:pt x="19050" y="19049"/>
                </a:lnTo>
                <a:lnTo>
                  <a:pt x="19050" y="2824645"/>
                </a:lnTo>
                <a:lnTo>
                  <a:pt x="9525" y="2824645"/>
                </a:lnTo>
                <a:lnTo>
                  <a:pt x="19050" y="2834170"/>
                </a:lnTo>
                <a:lnTo>
                  <a:pt x="2115362" y="2834170"/>
                </a:lnTo>
                <a:lnTo>
                  <a:pt x="2115121" y="2836291"/>
                </a:lnTo>
                <a:lnTo>
                  <a:pt x="2107958" y="2843453"/>
                </a:lnTo>
                <a:lnTo>
                  <a:pt x="2105837" y="2843695"/>
                </a:lnTo>
                <a:close/>
              </a:path>
              <a:path w="2115820" h="2844165">
                <a:moveTo>
                  <a:pt x="19050" y="19049"/>
                </a:moveTo>
                <a:lnTo>
                  <a:pt x="9525" y="19049"/>
                </a:lnTo>
                <a:lnTo>
                  <a:pt x="19050" y="9525"/>
                </a:lnTo>
                <a:lnTo>
                  <a:pt x="19050" y="19049"/>
                </a:lnTo>
                <a:close/>
              </a:path>
              <a:path w="2115820" h="2844165">
                <a:moveTo>
                  <a:pt x="2096312" y="19049"/>
                </a:moveTo>
                <a:lnTo>
                  <a:pt x="19050" y="19049"/>
                </a:lnTo>
                <a:lnTo>
                  <a:pt x="19050" y="9525"/>
                </a:lnTo>
                <a:lnTo>
                  <a:pt x="2096312" y="9525"/>
                </a:lnTo>
                <a:lnTo>
                  <a:pt x="2096312" y="19049"/>
                </a:lnTo>
                <a:close/>
              </a:path>
              <a:path w="2115820" h="2844165">
                <a:moveTo>
                  <a:pt x="2096312" y="2834170"/>
                </a:moveTo>
                <a:lnTo>
                  <a:pt x="2096312" y="9525"/>
                </a:lnTo>
                <a:lnTo>
                  <a:pt x="2105837" y="19049"/>
                </a:lnTo>
                <a:lnTo>
                  <a:pt x="2115362" y="19049"/>
                </a:lnTo>
                <a:lnTo>
                  <a:pt x="2115362" y="2824645"/>
                </a:lnTo>
                <a:lnTo>
                  <a:pt x="2105837" y="2824645"/>
                </a:lnTo>
                <a:lnTo>
                  <a:pt x="2096312" y="2834170"/>
                </a:lnTo>
                <a:close/>
              </a:path>
              <a:path w="2115820" h="2844165">
                <a:moveTo>
                  <a:pt x="2115362" y="19049"/>
                </a:moveTo>
                <a:lnTo>
                  <a:pt x="2105837" y="19049"/>
                </a:lnTo>
                <a:lnTo>
                  <a:pt x="2096312" y="9525"/>
                </a:lnTo>
                <a:lnTo>
                  <a:pt x="2115362" y="9525"/>
                </a:lnTo>
                <a:lnTo>
                  <a:pt x="2115362" y="19049"/>
                </a:lnTo>
                <a:close/>
              </a:path>
              <a:path w="2115820" h="2844165">
                <a:moveTo>
                  <a:pt x="19050" y="2834170"/>
                </a:moveTo>
                <a:lnTo>
                  <a:pt x="9525" y="2824645"/>
                </a:lnTo>
                <a:lnTo>
                  <a:pt x="19050" y="2824645"/>
                </a:lnTo>
                <a:lnTo>
                  <a:pt x="19050" y="2834170"/>
                </a:lnTo>
                <a:close/>
              </a:path>
              <a:path w="2115820" h="2844165">
                <a:moveTo>
                  <a:pt x="2096312" y="2834170"/>
                </a:moveTo>
                <a:lnTo>
                  <a:pt x="19050" y="2834170"/>
                </a:lnTo>
                <a:lnTo>
                  <a:pt x="19050" y="2824645"/>
                </a:lnTo>
                <a:lnTo>
                  <a:pt x="2096312" y="2824645"/>
                </a:lnTo>
                <a:lnTo>
                  <a:pt x="2096312" y="2834170"/>
                </a:lnTo>
                <a:close/>
              </a:path>
              <a:path w="2115820" h="2844165">
                <a:moveTo>
                  <a:pt x="2115362" y="2834170"/>
                </a:moveTo>
                <a:lnTo>
                  <a:pt x="2096312" y="2834170"/>
                </a:lnTo>
                <a:lnTo>
                  <a:pt x="2105837" y="2824645"/>
                </a:lnTo>
                <a:lnTo>
                  <a:pt x="2115362" y="2824645"/>
                </a:lnTo>
                <a:lnTo>
                  <a:pt x="2115362" y="2834170"/>
                </a:lnTo>
                <a:close/>
              </a:path>
            </a:pathLst>
          </a:custGeom>
          <a:solidFill>
            <a:srgbClr val="4F81BC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object 11"/>
          <p:cNvSpPr/>
          <p:nvPr/>
        </p:nvSpPr>
        <p:spPr>
          <a:xfrm>
            <a:off x="7525054" y="1488579"/>
            <a:ext cx="446493" cy="105409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object 12"/>
          <p:cNvSpPr txBox="1"/>
          <p:nvPr/>
        </p:nvSpPr>
        <p:spPr>
          <a:xfrm>
            <a:off x="388912" y="1059789"/>
            <a:ext cx="542925" cy="2324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350" b="1">
                <a:solidFill>
                  <a:srgbClr val="4F81BC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数据</a:t>
            </a:r>
            <a:r>
              <a:rPr sz="1350" b="1" spc="-5">
                <a:solidFill>
                  <a:srgbClr val="4F81BC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源</a:t>
            </a:r>
            <a:endParaRPr sz="1350"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2158034" y="1059789"/>
            <a:ext cx="542925" cy="2324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350" b="1">
                <a:solidFill>
                  <a:srgbClr val="4F81BC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数据</a:t>
            </a:r>
            <a:r>
              <a:rPr sz="1350" b="1" spc="-5">
                <a:solidFill>
                  <a:srgbClr val="4F81BC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流</a:t>
            </a:r>
            <a:endParaRPr sz="1350"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6687845" y="1059789"/>
            <a:ext cx="715645" cy="2324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350" b="1" spc="-5">
                <a:solidFill>
                  <a:srgbClr val="4F81BC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数据服务</a:t>
            </a:r>
            <a:endParaRPr sz="1350"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2452116" y="1706879"/>
            <a:ext cx="603885" cy="208915"/>
          </a:xfrm>
          <a:prstGeom prst="rect">
            <a:avLst/>
          </a:prstGeom>
          <a:solidFill>
            <a:srgbClr val="006FC0"/>
          </a:solidFill>
        </p:spPr>
        <p:txBody>
          <a:bodyPr vert="horz" wrap="square" lIns="0" tIns="4318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8895">
              <a:lnSpc>
                <a:spcPct val="100000"/>
              </a:lnSpc>
              <a:spcBef>
                <a:spcPts val="340"/>
              </a:spcBef>
            </a:pPr>
            <a:r>
              <a:rPr sz="750">
                <a:solidFill>
                  <a:srgbClr val="FFFFFF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文件加</a:t>
            </a:r>
            <a:r>
              <a:rPr sz="750" spc="0">
                <a:solidFill>
                  <a:srgbClr val="FFFFFF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载</a:t>
            </a:r>
            <a:endParaRPr sz="750"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6" name="object 16"/>
          <p:cNvSpPr/>
          <p:nvPr/>
        </p:nvSpPr>
        <p:spPr>
          <a:xfrm>
            <a:off x="4401311" y="2628900"/>
            <a:ext cx="891540" cy="760730"/>
          </a:xfrm>
          <a:custGeom>
            <a:rect l="l" t="t" r="r" b="b"/>
            <a:pathLst>
              <a:path w="891539" h="760729">
                <a:moveTo>
                  <a:pt x="0" y="0"/>
                </a:moveTo>
                <a:lnTo>
                  <a:pt x="891539" y="0"/>
                </a:lnTo>
                <a:lnTo>
                  <a:pt x="891539" y="760476"/>
                </a:lnTo>
                <a:lnTo>
                  <a:pt x="0" y="760476"/>
                </a:lnTo>
                <a:lnTo>
                  <a:pt x="0" y="0"/>
                </a:lnTo>
                <a:close/>
              </a:path>
            </a:pathLst>
          </a:custGeom>
          <a:solidFill>
            <a:srgbClr val="E2EBF8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object 17"/>
          <p:cNvSpPr/>
          <p:nvPr/>
        </p:nvSpPr>
        <p:spPr>
          <a:xfrm>
            <a:off x="4625682" y="2699994"/>
            <a:ext cx="101358" cy="105409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object 18"/>
          <p:cNvSpPr/>
          <p:nvPr/>
        </p:nvSpPr>
        <p:spPr>
          <a:xfrm>
            <a:off x="4742662" y="2699994"/>
            <a:ext cx="327723" cy="105409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object 19"/>
          <p:cNvSpPr/>
          <p:nvPr/>
        </p:nvSpPr>
        <p:spPr>
          <a:xfrm>
            <a:off x="5359908" y="2628900"/>
            <a:ext cx="929640" cy="769620"/>
          </a:xfrm>
          <a:custGeom>
            <a:rect l="l" t="t" r="r" b="b"/>
            <a:pathLst>
              <a:path w="929639" h="769620">
                <a:moveTo>
                  <a:pt x="0" y="0"/>
                </a:moveTo>
                <a:lnTo>
                  <a:pt x="929639" y="0"/>
                </a:lnTo>
                <a:lnTo>
                  <a:pt x="929639" y="769620"/>
                </a:lnTo>
                <a:lnTo>
                  <a:pt x="0" y="769620"/>
                </a:lnTo>
                <a:lnTo>
                  <a:pt x="0" y="0"/>
                </a:lnTo>
                <a:close/>
              </a:path>
            </a:pathLst>
          </a:custGeom>
          <a:solidFill>
            <a:srgbClr val="E2EBF8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object 20"/>
          <p:cNvSpPr/>
          <p:nvPr/>
        </p:nvSpPr>
        <p:spPr>
          <a:xfrm>
            <a:off x="5601474" y="2699994"/>
            <a:ext cx="445592" cy="105409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object 21"/>
          <p:cNvSpPr/>
          <p:nvPr/>
        </p:nvSpPr>
        <p:spPr>
          <a:xfrm>
            <a:off x="4798771" y="2408529"/>
            <a:ext cx="76200" cy="180162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object 22"/>
          <p:cNvSpPr/>
          <p:nvPr/>
        </p:nvSpPr>
        <p:spPr>
          <a:xfrm>
            <a:off x="1089469" y="1634070"/>
            <a:ext cx="325767" cy="105409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object 23"/>
          <p:cNvSpPr/>
          <p:nvPr/>
        </p:nvSpPr>
        <p:spPr>
          <a:xfrm>
            <a:off x="998677" y="2543149"/>
            <a:ext cx="438416" cy="105410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object 24"/>
          <p:cNvSpPr/>
          <p:nvPr/>
        </p:nvSpPr>
        <p:spPr>
          <a:xfrm>
            <a:off x="998689" y="3527717"/>
            <a:ext cx="438429" cy="105409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object 25"/>
          <p:cNvSpPr/>
          <p:nvPr/>
        </p:nvSpPr>
        <p:spPr>
          <a:xfrm>
            <a:off x="1893963" y="1773085"/>
            <a:ext cx="557530" cy="76200"/>
          </a:xfrm>
          <a:custGeom>
            <a:rect l="l" t="t" r="r" b="b"/>
            <a:pathLst>
              <a:path w="557530" h="76200">
                <a:moveTo>
                  <a:pt x="481253" y="76200"/>
                </a:moveTo>
                <a:lnTo>
                  <a:pt x="481253" y="0"/>
                </a:lnTo>
                <a:lnTo>
                  <a:pt x="544753" y="31750"/>
                </a:lnTo>
                <a:lnTo>
                  <a:pt x="500303" y="31750"/>
                </a:lnTo>
                <a:lnTo>
                  <a:pt x="500303" y="44450"/>
                </a:lnTo>
                <a:lnTo>
                  <a:pt x="544753" y="44450"/>
                </a:lnTo>
                <a:lnTo>
                  <a:pt x="481253" y="76200"/>
                </a:lnTo>
                <a:close/>
              </a:path>
              <a:path w="557530" h="76200">
                <a:moveTo>
                  <a:pt x="272376" y="42773"/>
                </a:moveTo>
                <a:lnTo>
                  <a:pt x="272376" y="38100"/>
                </a:lnTo>
                <a:lnTo>
                  <a:pt x="272694" y="36144"/>
                </a:lnTo>
                <a:lnTo>
                  <a:pt x="273596" y="34366"/>
                </a:lnTo>
                <a:lnTo>
                  <a:pt x="275005" y="32969"/>
                </a:lnTo>
                <a:lnTo>
                  <a:pt x="276771" y="32067"/>
                </a:lnTo>
                <a:lnTo>
                  <a:pt x="278726" y="31750"/>
                </a:lnTo>
                <a:lnTo>
                  <a:pt x="481253" y="31750"/>
                </a:lnTo>
                <a:lnTo>
                  <a:pt x="481253" y="36423"/>
                </a:lnTo>
                <a:lnTo>
                  <a:pt x="278726" y="36423"/>
                </a:lnTo>
                <a:lnTo>
                  <a:pt x="272376" y="42773"/>
                </a:lnTo>
                <a:close/>
              </a:path>
              <a:path w="557530" h="76200">
                <a:moveTo>
                  <a:pt x="544753" y="44450"/>
                </a:moveTo>
                <a:lnTo>
                  <a:pt x="500303" y="44450"/>
                </a:lnTo>
                <a:lnTo>
                  <a:pt x="500303" y="31750"/>
                </a:lnTo>
                <a:lnTo>
                  <a:pt x="544753" y="31750"/>
                </a:lnTo>
                <a:lnTo>
                  <a:pt x="557453" y="38100"/>
                </a:lnTo>
                <a:lnTo>
                  <a:pt x="544753" y="44450"/>
                </a:lnTo>
                <a:close/>
              </a:path>
              <a:path w="557530" h="76200">
                <a:moveTo>
                  <a:pt x="278726" y="49123"/>
                </a:moveTo>
                <a:lnTo>
                  <a:pt x="0" y="49123"/>
                </a:lnTo>
                <a:lnTo>
                  <a:pt x="0" y="36423"/>
                </a:lnTo>
                <a:lnTo>
                  <a:pt x="272649" y="36423"/>
                </a:lnTo>
                <a:lnTo>
                  <a:pt x="272376" y="38100"/>
                </a:lnTo>
                <a:lnTo>
                  <a:pt x="272376" y="42773"/>
                </a:lnTo>
                <a:lnTo>
                  <a:pt x="280403" y="42773"/>
                </a:lnTo>
                <a:lnTo>
                  <a:pt x="278726" y="44450"/>
                </a:lnTo>
                <a:lnTo>
                  <a:pt x="284815" y="44450"/>
                </a:lnTo>
                <a:lnTo>
                  <a:pt x="284772" y="44729"/>
                </a:lnTo>
                <a:lnTo>
                  <a:pt x="283870" y="46507"/>
                </a:lnTo>
                <a:lnTo>
                  <a:pt x="282460" y="47904"/>
                </a:lnTo>
                <a:lnTo>
                  <a:pt x="280695" y="48806"/>
                </a:lnTo>
                <a:lnTo>
                  <a:pt x="278726" y="49123"/>
                </a:lnTo>
                <a:close/>
              </a:path>
              <a:path w="557530" h="76200">
                <a:moveTo>
                  <a:pt x="280403" y="42773"/>
                </a:moveTo>
                <a:lnTo>
                  <a:pt x="272376" y="42773"/>
                </a:lnTo>
                <a:lnTo>
                  <a:pt x="278726" y="36423"/>
                </a:lnTo>
                <a:lnTo>
                  <a:pt x="481253" y="36423"/>
                </a:lnTo>
                <a:lnTo>
                  <a:pt x="481253" y="38100"/>
                </a:lnTo>
                <a:lnTo>
                  <a:pt x="285076" y="38100"/>
                </a:lnTo>
                <a:lnTo>
                  <a:pt x="280403" y="42773"/>
                </a:lnTo>
                <a:close/>
              </a:path>
              <a:path w="557530" h="76200">
                <a:moveTo>
                  <a:pt x="284815" y="44450"/>
                </a:moveTo>
                <a:lnTo>
                  <a:pt x="278726" y="44450"/>
                </a:lnTo>
                <a:lnTo>
                  <a:pt x="285076" y="38100"/>
                </a:lnTo>
                <a:lnTo>
                  <a:pt x="285076" y="42773"/>
                </a:lnTo>
                <a:lnTo>
                  <a:pt x="284815" y="44450"/>
                </a:lnTo>
                <a:close/>
              </a:path>
              <a:path w="557530" h="76200">
                <a:moveTo>
                  <a:pt x="481253" y="44450"/>
                </a:moveTo>
                <a:lnTo>
                  <a:pt x="284815" y="44450"/>
                </a:lnTo>
                <a:lnTo>
                  <a:pt x="285076" y="42773"/>
                </a:lnTo>
                <a:lnTo>
                  <a:pt x="285076" y="38100"/>
                </a:lnTo>
                <a:lnTo>
                  <a:pt x="481253" y="38100"/>
                </a:lnTo>
                <a:lnTo>
                  <a:pt x="481253" y="4445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object 26"/>
          <p:cNvSpPr/>
          <p:nvPr/>
        </p:nvSpPr>
        <p:spPr>
          <a:xfrm>
            <a:off x="3361575" y="1777758"/>
            <a:ext cx="1024890" cy="76200"/>
          </a:xfrm>
          <a:custGeom>
            <a:rect l="l" t="t" r="r" b="b"/>
            <a:pathLst>
              <a:path w="1024889" h="76200">
                <a:moveTo>
                  <a:pt x="948410" y="76200"/>
                </a:moveTo>
                <a:lnTo>
                  <a:pt x="948410" y="0"/>
                </a:lnTo>
                <a:lnTo>
                  <a:pt x="1011910" y="31750"/>
                </a:lnTo>
                <a:lnTo>
                  <a:pt x="967460" y="31750"/>
                </a:lnTo>
                <a:lnTo>
                  <a:pt x="967460" y="44450"/>
                </a:lnTo>
                <a:lnTo>
                  <a:pt x="1011910" y="44450"/>
                </a:lnTo>
                <a:lnTo>
                  <a:pt x="948410" y="76200"/>
                </a:lnTo>
                <a:close/>
              </a:path>
              <a:path w="1024889" h="76200">
                <a:moveTo>
                  <a:pt x="948410" y="44450"/>
                </a:moveTo>
                <a:lnTo>
                  <a:pt x="0" y="44450"/>
                </a:lnTo>
                <a:lnTo>
                  <a:pt x="0" y="31750"/>
                </a:lnTo>
                <a:lnTo>
                  <a:pt x="948410" y="31750"/>
                </a:lnTo>
                <a:lnTo>
                  <a:pt x="948410" y="44450"/>
                </a:lnTo>
                <a:close/>
              </a:path>
              <a:path w="1024889" h="76200">
                <a:moveTo>
                  <a:pt x="1011910" y="44450"/>
                </a:moveTo>
                <a:lnTo>
                  <a:pt x="967460" y="44450"/>
                </a:lnTo>
                <a:lnTo>
                  <a:pt x="967460" y="31750"/>
                </a:lnTo>
                <a:lnTo>
                  <a:pt x="1011910" y="31750"/>
                </a:lnTo>
                <a:lnTo>
                  <a:pt x="1024610" y="38100"/>
                </a:lnTo>
                <a:lnTo>
                  <a:pt x="1011910" y="4445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object 27"/>
          <p:cNvSpPr/>
          <p:nvPr/>
        </p:nvSpPr>
        <p:spPr>
          <a:xfrm>
            <a:off x="2161209" y="2221090"/>
            <a:ext cx="1210310" cy="1229995"/>
          </a:xfrm>
          <a:custGeom>
            <a:rect l="l" t="t" r="r" b="b"/>
            <a:pathLst>
              <a:path w="1210310" h="1229995">
                <a:moveTo>
                  <a:pt x="1200365" y="1229956"/>
                </a:moveTo>
                <a:lnTo>
                  <a:pt x="9525" y="1229956"/>
                </a:lnTo>
                <a:lnTo>
                  <a:pt x="7404" y="1229715"/>
                </a:lnTo>
                <a:lnTo>
                  <a:pt x="0" y="1220431"/>
                </a:lnTo>
                <a:lnTo>
                  <a:pt x="0" y="9525"/>
                </a:lnTo>
                <a:lnTo>
                  <a:pt x="9525" y="0"/>
                </a:lnTo>
                <a:lnTo>
                  <a:pt x="1200365" y="0"/>
                </a:lnTo>
                <a:lnTo>
                  <a:pt x="1209890" y="9525"/>
                </a:lnTo>
                <a:lnTo>
                  <a:pt x="19050" y="9525"/>
                </a:lnTo>
                <a:lnTo>
                  <a:pt x="9525" y="19050"/>
                </a:lnTo>
                <a:lnTo>
                  <a:pt x="19050" y="19050"/>
                </a:lnTo>
                <a:lnTo>
                  <a:pt x="19050" y="1210906"/>
                </a:lnTo>
                <a:lnTo>
                  <a:pt x="9525" y="1210906"/>
                </a:lnTo>
                <a:lnTo>
                  <a:pt x="19050" y="1220431"/>
                </a:lnTo>
                <a:lnTo>
                  <a:pt x="1209890" y="1220431"/>
                </a:lnTo>
                <a:lnTo>
                  <a:pt x="1209649" y="1222552"/>
                </a:lnTo>
                <a:lnTo>
                  <a:pt x="1202486" y="1229715"/>
                </a:lnTo>
                <a:lnTo>
                  <a:pt x="1200365" y="1229956"/>
                </a:lnTo>
                <a:close/>
              </a:path>
              <a:path w="1210310" h="1229995">
                <a:moveTo>
                  <a:pt x="19050" y="19050"/>
                </a:moveTo>
                <a:lnTo>
                  <a:pt x="9525" y="19050"/>
                </a:lnTo>
                <a:lnTo>
                  <a:pt x="19050" y="9525"/>
                </a:lnTo>
                <a:lnTo>
                  <a:pt x="19050" y="19050"/>
                </a:lnTo>
                <a:close/>
              </a:path>
              <a:path w="1210310" h="1229995">
                <a:moveTo>
                  <a:pt x="1190840" y="19050"/>
                </a:moveTo>
                <a:lnTo>
                  <a:pt x="19050" y="19050"/>
                </a:lnTo>
                <a:lnTo>
                  <a:pt x="19050" y="9525"/>
                </a:lnTo>
                <a:lnTo>
                  <a:pt x="1190840" y="9525"/>
                </a:lnTo>
                <a:lnTo>
                  <a:pt x="1190840" y="19050"/>
                </a:lnTo>
                <a:close/>
              </a:path>
              <a:path w="1210310" h="1229995">
                <a:moveTo>
                  <a:pt x="1190840" y="1220431"/>
                </a:moveTo>
                <a:lnTo>
                  <a:pt x="1190840" y="9525"/>
                </a:lnTo>
                <a:lnTo>
                  <a:pt x="1200365" y="19050"/>
                </a:lnTo>
                <a:lnTo>
                  <a:pt x="1209890" y="19050"/>
                </a:lnTo>
                <a:lnTo>
                  <a:pt x="1209890" y="1210906"/>
                </a:lnTo>
                <a:lnTo>
                  <a:pt x="1200365" y="1210906"/>
                </a:lnTo>
                <a:lnTo>
                  <a:pt x="1190840" y="1220431"/>
                </a:lnTo>
                <a:close/>
              </a:path>
              <a:path w="1210310" h="1229995">
                <a:moveTo>
                  <a:pt x="1209890" y="19050"/>
                </a:moveTo>
                <a:lnTo>
                  <a:pt x="1200365" y="19050"/>
                </a:lnTo>
                <a:lnTo>
                  <a:pt x="1190840" y="9525"/>
                </a:lnTo>
                <a:lnTo>
                  <a:pt x="1209890" y="9525"/>
                </a:lnTo>
                <a:lnTo>
                  <a:pt x="1209890" y="19050"/>
                </a:lnTo>
                <a:close/>
              </a:path>
              <a:path w="1210310" h="1229995">
                <a:moveTo>
                  <a:pt x="19050" y="1220431"/>
                </a:moveTo>
                <a:lnTo>
                  <a:pt x="9525" y="1210906"/>
                </a:lnTo>
                <a:lnTo>
                  <a:pt x="19050" y="1210906"/>
                </a:lnTo>
                <a:lnTo>
                  <a:pt x="19050" y="1220431"/>
                </a:lnTo>
                <a:close/>
              </a:path>
              <a:path w="1210310" h="1229995">
                <a:moveTo>
                  <a:pt x="1190840" y="1220431"/>
                </a:moveTo>
                <a:lnTo>
                  <a:pt x="19050" y="1220431"/>
                </a:lnTo>
                <a:lnTo>
                  <a:pt x="19050" y="1210906"/>
                </a:lnTo>
                <a:lnTo>
                  <a:pt x="1190840" y="1210906"/>
                </a:lnTo>
                <a:lnTo>
                  <a:pt x="1190840" y="1220431"/>
                </a:lnTo>
                <a:close/>
              </a:path>
              <a:path w="1210310" h="1229995">
                <a:moveTo>
                  <a:pt x="1209890" y="1220431"/>
                </a:moveTo>
                <a:lnTo>
                  <a:pt x="1190840" y="1220431"/>
                </a:lnTo>
                <a:lnTo>
                  <a:pt x="1200365" y="1210906"/>
                </a:lnTo>
                <a:lnTo>
                  <a:pt x="1209890" y="1210906"/>
                </a:lnTo>
                <a:lnTo>
                  <a:pt x="1209890" y="1220431"/>
                </a:lnTo>
                <a:close/>
              </a:path>
            </a:pathLst>
          </a:custGeom>
          <a:solidFill>
            <a:srgbClr val="4F81BC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object 28"/>
          <p:cNvSpPr/>
          <p:nvPr/>
        </p:nvSpPr>
        <p:spPr>
          <a:xfrm>
            <a:off x="2437815" y="2348090"/>
            <a:ext cx="116077" cy="114300"/>
          </a:xfrm>
          <a:prstGeom prst="rect">
            <a:avLst/>
          </a:prstGeom>
          <a:blipFill>
            <a:blip r:embed="rId10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object 29"/>
          <p:cNvSpPr/>
          <p:nvPr/>
        </p:nvSpPr>
        <p:spPr>
          <a:xfrm>
            <a:off x="2571661" y="2348090"/>
            <a:ext cx="115582" cy="116839"/>
          </a:xfrm>
          <a:prstGeom prst="rect">
            <a:avLst/>
          </a:prstGeom>
          <a:blipFill>
            <a:blip r:embed="rId11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object 30"/>
          <p:cNvSpPr/>
          <p:nvPr/>
        </p:nvSpPr>
        <p:spPr>
          <a:xfrm>
            <a:off x="2703525" y="2349360"/>
            <a:ext cx="115087" cy="115569"/>
          </a:xfrm>
          <a:prstGeom prst="rect">
            <a:avLst/>
          </a:prstGeom>
          <a:blipFill>
            <a:blip r:embed="rId12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object 31"/>
          <p:cNvSpPr/>
          <p:nvPr/>
        </p:nvSpPr>
        <p:spPr>
          <a:xfrm>
            <a:off x="2839847" y="2351265"/>
            <a:ext cx="114096" cy="111125"/>
          </a:xfrm>
          <a:prstGeom prst="rect">
            <a:avLst/>
          </a:prstGeom>
          <a:blipFill>
            <a:blip r:embed="rId13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object 32"/>
          <p:cNvSpPr/>
          <p:nvPr/>
        </p:nvSpPr>
        <p:spPr>
          <a:xfrm>
            <a:off x="2972206" y="2355075"/>
            <a:ext cx="116077" cy="103085"/>
          </a:xfrm>
          <a:prstGeom prst="rect">
            <a:avLst/>
          </a:prstGeom>
          <a:blipFill>
            <a:blip r:embed="rId14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object 33"/>
          <p:cNvSpPr/>
          <p:nvPr/>
        </p:nvSpPr>
        <p:spPr>
          <a:xfrm>
            <a:off x="1080477" y="1908949"/>
            <a:ext cx="237375" cy="137960"/>
          </a:xfrm>
          <a:prstGeom prst="rect">
            <a:avLst/>
          </a:prstGeom>
          <a:blipFill>
            <a:blip r:embed="rId15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object 34"/>
          <p:cNvSpPr/>
          <p:nvPr/>
        </p:nvSpPr>
        <p:spPr>
          <a:xfrm>
            <a:off x="614019" y="2830779"/>
            <a:ext cx="135115" cy="212483"/>
          </a:xfrm>
          <a:prstGeom prst="rect">
            <a:avLst/>
          </a:prstGeom>
          <a:blipFill>
            <a:blip r:embed="rId16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object 35"/>
          <p:cNvSpPr/>
          <p:nvPr/>
        </p:nvSpPr>
        <p:spPr>
          <a:xfrm>
            <a:off x="1562938" y="2828785"/>
            <a:ext cx="188188" cy="212483"/>
          </a:xfrm>
          <a:prstGeom prst="rect">
            <a:avLst/>
          </a:prstGeom>
          <a:blipFill>
            <a:blip r:embed="rId17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object 36"/>
          <p:cNvSpPr/>
          <p:nvPr/>
        </p:nvSpPr>
        <p:spPr>
          <a:xfrm>
            <a:off x="824966" y="2919006"/>
            <a:ext cx="209905" cy="202704"/>
          </a:xfrm>
          <a:prstGeom prst="rect">
            <a:avLst/>
          </a:prstGeom>
          <a:blipFill>
            <a:blip r:embed="rId18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object 37"/>
          <p:cNvSpPr/>
          <p:nvPr/>
        </p:nvSpPr>
        <p:spPr>
          <a:xfrm>
            <a:off x="1101140" y="2898013"/>
            <a:ext cx="212318" cy="156311"/>
          </a:xfrm>
          <a:prstGeom prst="rect">
            <a:avLst/>
          </a:prstGeom>
          <a:blipFill>
            <a:blip r:embed="rId19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object 38"/>
          <p:cNvSpPr/>
          <p:nvPr/>
        </p:nvSpPr>
        <p:spPr>
          <a:xfrm>
            <a:off x="1618602" y="3864711"/>
            <a:ext cx="191401" cy="199047"/>
          </a:xfrm>
          <a:prstGeom prst="rect">
            <a:avLst/>
          </a:prstGeom>
          <a:blipFill>
            <a:blip r:embed="rId20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object 39"/>
          <p:cNvSpPr/>
          <p:nvPr/>
        </p:nvSpPr>
        <p:spPr>
          <a:xfrm>
            <a:off x="579742" y="3837685"/>
            <a:ext cx="191401" cy="196037"/>
          </a:xfrm>
          <a:prstGeom prst="rect">
            <a:avLst/>
          </a:prstGeom>
          <a:blipFill>
            <a:blip r:embed="rId21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object 40"/>
          <p:cNvSpPr/>
          <p:nvPr/>
        </p:nvSpPr>
        <p:spPr>
          <a:xfrm>
            <a:off x="1274660" y="3829888"/>
            <a:ext cx="191401" cy="226187"/>
          </a:xfrm>
          <a:prstGeom prst="rect">
            <a:avLst/>
          </a:prstGeom>
          <a:blipFill>
            <a:blip r:embed="rId22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object 41"/>
          <p:cNvSpPr/>
          <p:nvPr/>
        </p:nvSpPr>
        <p:spPr>
          <a:xfrm>
            <a:off x="941108" y="3832961"/>
            <a:ext cx="165303" cy="229196"/>
          </a:xfrm>
          <a:prstGeom prst="rect">
            <a:avLst/>
          </a:prstGeom>
          <a:blipFill>
            <a:blip r:embed="rId23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object 42"/>
          <p:cNvSpPr/>
          <p:nvPr/>
        </p:nvSpPr>
        <p:spPr>
          <a:xfrm>
            <a:off x="580288" y="1851482"/>
            <a:ext cx="240106" cy="169049"/>
          </a:xfrm>
          <a:prstGeom prst="rect">
            <a:avLst/>
          </a:prstGeom>
          <a:blipFill>
            <a:blip r:embed="rId24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object 43"/>
          <p:cNvSpPr/>
          <p:nvPr/>
        </p:nvSpPr>
        <p:spPr>
          <a:xfrm>
            <a:off x="1538516" y="1882178"/>
            <a:ext cx="237375" cy="149618"/>
          </a:xfrm>
          <a:prstGeom prst="rect">
            <a:avLst/>
          </a:prstGeom>
          <a:blipFill>
            <a:blip r:embed="rId25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object 44"/>
          <p:cNvSpPr/>
          <p:nvPr/>
        </p:nvSpPr>
        <p:spPr>
          <a:xfrm>
            <a:off x="585088" y="2121115"/>
            <a:ext cx="32905" cy="55880"/>
          </a:xfrm>
          <a:prstGeom prst="rect">
            <a:avLst/>
          </a:prstGeom>
          <a:blipFill>
            <a:blip r:embed="rId26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object 45"/>
          <p:cNvSpPr/>
          <p:nvPr/>
        </p:nvSpPr>
        <p:spPr>
          <a:xfrm>
            <a:off x="631464" y="2121115"/>
            <a:ext cx="92054" cy="55880"/>
          </a:xfrm>
          <a:prstGeom prst="rect">
            <a:avLst/>
          </a:prstGeom>
          <a:blipFill>
            <a:blip r:embed="rId27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object 46"/>
          <p:cNvSpPr/>
          <p:nvPr/>
        </p:nvSpPr>
        <p:spPr>
          <a:xfrm>
            <a:off x="1500009" y="2127910"/>
            <a:ext cx="172084" cy="58419"/>
          </a:xfrm>
          <a:prstGeom prst="rect">
            <a:avLst/>
          </a:prstGeom>
          <a:blipFill>
            <a:blip r:embed="rId28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object 47"/>
          <p:cNvSpPr/>
          <p:nvPr/>
        </p:nvSpPr>
        <p:spPr>
          <a:xfrm>
            <a:off x="1011732" y="2099551"/>
            <a:ext cx="82346" cy="80645"/>
          </a:xfrm>
          <a:prstGeom prst="rect">
            <a:avLst/>
          </a:prstGeom>
          <a:blipFill>
            <a:blip r:embed="rId29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object 48"/>
          <p:cNvSpPr/>
          <p:nvPr/>
        </p:nvSpPr>
        <p:spPr>
          <a:xfrm>
            <a:off x="1108303" y="2101456"/>
            <a:ext cx="74815" cy="79375"/>
          </a:xfrm>
          <a:prstGeom prst="rect">
            <a:avLst/>
          </a:prstGeom>
          <a:blipFill>
            <a:blip r:embed="rId30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object 49"/>
          <p:cNvSpPr/>
          <p:nvPr/>
        </p:nvSpPr>
        <p:spPr>
          <a:xfrm>
            <a:off x="1205217" y="2099551"/>
            <a:ext cx="75730" cy="80645"/>
          </a:xfrm>
          <a:prstGeom prst="rect">
            <a:avLst/>
          </a:prstGeom>
          <a:blipFill>
            <a:blip r:embed="rId31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object 50"/>
          <p:cNvSpPr/>
          <p:nvPr/>
        </p:nvSpPr>
        <p:spPr>
          <a:xfrm>
            <a:off x="1301445" y="2099551"/>
            <a:ext cx="79946" cy="81280"/>
          </a:xfrm>
          <a:prstGeom prst="rect">
            <a:avLst/>
          </a:prstGeom>
          <a:blipFill>
            <a:blip r:embed="rId32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object 51"/>
          <p:cNvSpPr/>
          <p:nvPr/>
        </p:nvSpPr>
        <p:spPr>
          <a:xfrm>
            <a:off x="502945" y="3117634"/>
            <a:ext cx="81673" cy="80645"/>
          </a:xfrm>
          <a:prstGeom prst="rect">
            <a:avLst/>
          </a:prstGeom>
          <a:blipFill>
            <a:blip r:embed="rId33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object 52"/>
          <p:cNvSpPr/>
          <p:nvPr/>
        </p:nvSpPr>
        <p:spPr>
          <a:xfrm>
            <a:off x="599859" y="3116364"/>
            <a:ext cx="80645" cy="81280"/>
          </a:xfrm>
          <a:prstGeom prst="rect">
            <a:avLst/>
          </a:prstGeom>
          <a:blipFill>
            <a:blip r:embed="rId34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object 53"/>
          <p:cNvSpPr/>
          <p:nvPr/>
        </p:nvSpPr>
        <p:spPr>
          <a:xfrm>
            <a:off x="709091" y="3119539"/>
            <a:ext cx="55308" cy="76200"/>
          </a:xfrm>
          <a:prstGeom prst="rect">
            <a:avLst/>
          </a:prstGeom>
          <a:blipFill>
            <a:blip r:embed="rId35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object 54"/>
          <p:cNvSpPr/>
          <p:nvPr/>
        </p:nvSpPr>
        <p:spPr>
          <a:xfrm>
            <a:off x="792657" y="3116364"/>
            <a:ext cx="76923" cy="76835"/>
          </a:xfrm>
          <a:prstGeom prst="rect">
            <a:avLst/>
          </a:prstGeom>
          <a:blipFill>
            <a:blip r:embed="rId36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object 55"/>
          <p:cNvSpPr/>
          <p:nvPr/>
        </p:nvSpPr>
        <p:spPr>
          <a:xfrm>
            <a:off x="901090" y="3116122"/>
            <a:ext cx="82346" cy="81915"/>
          </a:xfrm>
          <a:prstGeom prst="rect">
            <a:avLst/>
          </a:prstGeom>
          <a:blipFill>
            <a:blip r:embed="rId37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object 56"/>
          <p:cNvSpPr/>
          <p:nvPr/>
        </p:nvSpPr>
        <p:spPr>
          <a:xfrm>
            <a:off x="998004" y="3114852"/>
            <a:ext cx="81661" cy="80060"/>
          </a:xfrm>
          <a:prstGeom prst="rect">
            <a:avLst/>
          </a:prstGeom>
          <a:blipFill>
            <a:blip r:embed="rId38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object 57"/>
          <p:cNvSpPr/>
          <p:nvPr/>
        </p:nvSpPr>
        <p:spPr>
          <a:xfrm>
            <a:off x="1093546" y="3118611"/>
            <a:ext cx="82346" cy="76250"/>
          </a:xfrm>
          <a:prstGeom prst="rect">
            <a:avLst/>
          </a:prstGeom>
          <a:blipFill>
            <a:blip r:embed="rId39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object 58"/>
          <p:cNvSpPr/>
          <p:nvPr/>
        </p:nvSpPr>
        <p:spPr>
          <a:xfrm>
            <a:off x="1482636" y="3118129"/>
            <a:ext cx="239445" cy="78105"/>
          </a:xfrm>
          <a:prstGeom prst="rect">
            <a:avLst/>
          </a:prstGeom>
          <a:blipFill>
            <a:blip r:embed="rId40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object 59"/>
          <p:cNvSpPr/>
          <p:nvPr/>
        </p:nvSpPr>
        <p:spPr>
          <a:xfrm>
            <a:off x="1735963" y="3117494"/>
            <a:ext cx="81318" cy="81915"/>
          </a:xfrm>
          <a:prstGeom prst="rect">
            <a:avLst/>
          </a:prstGeom>
          <a:blipFill>
            <a:blip r:embed="rId41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object 60"/>
          <p:cNvSpPr/>
          <p:nvPr/>
        </p:nvSpPr>
        <p:spPr>
          <a:xfrm>
            <a:off x="1642084" y="4107065"/>
            <a:ext cx="70015" cy="80644"/>
          </a:xfrm>
          <a:prstGeom prst="rect">
            <a:avLst/>
          </a:prstGeom>
          <a:blipFill>
            <a:blip r:embed="rId42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object 61"/>
          <p:cNvSpPr/>
          <p:nvPr/>
        </p:nvSpPr>
        <p:spPr>
          <a:xfrm>
            <a:off x="1731454" y="4106430"/>
            <a:ext cx="77215" cy="81279"/>
          </a:xfrm>
          <a:prstGeom prst="rect">
            <a:avLst/>
          </a:prstGeom>
          <a:blipFill>
            <a:blip r:embed="rId43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object 62"/>
          <p:cNvSpPr/>
          <p:nvPr/>
        </p:nvSpPr>
        <p:spPr>
          <a:xfrm>
            <a:off x="956767" y="4110685"/>
            <a:ext cx="82689" cy="77470"/>
          </a:xfrm>
          <a:prstGeom prst="rect">
            <a:avLst/>
          </a:prstGeom>
          <a:blipFill>
            <a:blip r:embed="rId44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object 63"/>
          <p:cNvSpPr/>
          <p:nvPr/>
        </p:nvSpPr>
        <p:spPr>
          <a:xfrm>
            <a:off x="1052652" y="4110685"/>
            <a:ext cx="82689" cy="79375"/>
          </a:xfrm>
          <a:prstGeom prst="rect">
            <a:avLst/>
          </a:prstGeom>
          <a:blipFill>
            <a:blip r:embed="rId45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object 64"/>
          <p:cNvSpPr/>
          <p:nvPr/>
        </p:nvSpPr>
        <p:spPr>
          <a:xfrm>
            <a:off x="601662" y="4112767"/>
            <a:ext cx="83019" cy="80010"/>
          </a:xfrm>
          <a:prstGeom prst="rect">
            <a:avLst/>
          </a:prstGeom>
          <a:blipFill>
            <a:blip r:embed="rId46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object 65"/>
          <p:cNvSpPr/>
          <p:nvPr/>
        </p:nvSpPr>
        <p:spPr>
          <a:xfrm>
            <a:off x="698233" y="4111497"/>
            <a:ext cx="82334" cy="80644"/>
          </a:xfrm>
          <a:prstGeom prst="rect">
            <a:avLst/>
          </a:prstGeom>
          <a:blipFill>
            <a:blip r:embed="rId47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object 66"/>
          <p:cNvSpPr/>
          <p:nvPr/>
        </p:nvSpPr>
        <p:spPr>
          <a:xfrm>
            <a:off x="1286802" y="4108284"/>
            <a:ext cx="74472" cy="81279"/>
          </a:xfrm>
          <a:prstGeom prst="rect">
            <a:avLst/>
          </a:prstGeom>
          <a:blipFill>
            <a:blip r:embed="rId48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object 67"/>
          <p:cNvSpPr/>
          <p:nvPr/>
        </p:nvSpPr>
        <p:spPr>
          <a:xfrm>
            <a:off x="1375841" y="4108284"/>
            <a:ext cx="82689" cy="81914"/>
          </a:xfrm>
          <a:prstGeom prst="rect">
            <a:avLst/>
          </a:prstGeom>
          <a:blipFill>
            <a:blip r:embed="rId49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object 68"/>
          <p:cNvSpPr txBox="1"/>
          <p:nvPr/>
        </p:nvSpPr>
        <p:spPr>
          <a:xfrm>
            <a:off x="2452116" y="2634995"/>
            <a:ext cx="494030" cy="208915"/>
          </a:xfrm>
          <a:prstGeom prst="rect">
            <a:avLst/>
          </a:prstGeom>
          <a:solidFill>
            <a:srgbClr val="006FC0"/>
          </a:solidFill>
        </p:spPr>
        <p:txBody>
          <a:bodyPr vert="horz" wrap="square" lIns="0" tIns="4127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8895">
              <a:lnSpc>
                <a:spcPct val="100000"/>
              </a:lnSpc>
              <a:spcBef>
                <a:spcPts val="325"/>
              </a:spcBef>
            </a:pPr>
            <a:r>
              <a:rPr sz="750" spc="-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Kafka</a:t>
            </a:r>
            <a:endParaRPr sz="7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9" name="object 69"/>
          <p:cNvSpPr txBox="1"/>
          <p:nvPr/>
        </p:nvSpPr>
        <p:spPr>
          <a:xfrm>
            <a:off x="2452116" y="2897123"/>
            <a:ext cx="494030" cy="208915"/>
          </a:xfrm>
          <a:prstGeom prst="rect">
            <a:avLst/>
          </a:prstGeom>
          <a:solidFill>
            <a:srgbClr val="006FC0"/>
          </a:solidFill>
        </p:spPr>
        <p:txBody>
          <a:bodyPr vert="horz" wrap="square" lIns="0" tIns="4127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8895">
              <a:lnSpc>
                <a:spcPct val="100000"/>
              </a:lnSpc>
              <a:spcBef>
                <a:spcPts val="325"/>
              </a:spcBef>
            </a:pPr>
            <a:r>
              <a:rPr sz="750" spc="-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Lambda</a:t>
            </a:r>
            <a:endParaRPr sz="7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0" name="object 70"/>
          <p:cNvSpPr txBox="1"/>
          <p:nvPr/>
        </p:nvSpPr>
        <p:spPr>
          <a:xfrm>
            <a:off x="2452116" y="3151632"/>
            <a:ext cx="494030" cy="210820"/>
          </a:xfrm>
          <a:prstGeom prst="rect">
            <a:avLst/>
          </a:prstGeom>
          <a:solidFill>
            <a:srgbClr val="006FC0"/>
          </a:solidFill>
        </p:spPr>
        <p:txBody>
          <a:bodyPr vert="horz" wrap="square" lIns="0" tIns="29209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8895">
              <a:lnSpc>
                <a:spcPct val="100000"/>
              </a:lnSpc>
              <a:spcBef>
                <a:spcPts val="230"/>
              </a:spcBef>
            </a:pPr>
            <a:r>
              <a:rPr sz="750" spc="-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IoT</a:t>
            </a:r>
            <a:r>
              <a:rPr sz="750" spc="1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 </a:t>
            </a:r>
            <a:r>
              <a:rPr sz="900">
                <a:solidFill>
                  <a:srgbClr val="FFFFFF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流</a:t>
            </a:r>
            <a:endParaRPr sz="900"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71" name="object 71"/>
          <p:cNvSpPr/>
          <p:nvPr/>
        </p:nvSpPr>
        <p:spPr>
          <a:xfrm>
            <a:off x="3361525" y="2917532"/>
            <a:ext cx="1024890" cy="76200"/>
          </a:xfrm>
          <a:custGeom>
            <a:rect l="l" t="t" r="r" b="b"/>
            <a:pathLst>
              <a:path w="1024889" h="76200">
                <a:moveTo>
                  <a:pt x="948728" y="76200"/>
                </a:moveTo>
                <a:lnTo>
                  <a:pt x="948505" y="44455"/>
                </a:lnTo>
                <a:lnTo>
                  <a:pt x="967549" y="44323"/>
                </a:lnTo>
                <a:lnTo>
                  <a:pt x="967460" y="31623"/>
                </a:lnTo>
                <a:lnTo>
                  <a:pt x="948416" y="31623"/>
                </a:lnTo>
                <a:lnTo>
                  <a:pt x="948194" y="0"/>
                </a:lnTo>
                <a:lnTo>
                  <a:pt x="1012563" y="31623"/>
                </a:lnTo>
                <a:lnTo>
                  <a:pt x="967460" y="31623"/>
                </a:lnTo>
                <a:lnTo>
                  <a:pt x="1012833" y="31755"/>
                </a:lnTo>
                <a:lnTo>
                  <a:pt x="1024661" y="37566"/>
                </a:lnTo>
                <a:lnTo>
                  <a:pt x="948728" y="76200"/>
                </a:lnTo>
                <a:close/>
              </a:path>
              <a:path w="1024889" h="76200">
                <a:moveTo>
                  <a:pt x="948505" y="44455"/>
                </a:moveTo>
                <a:lnTo>
                  <a:pt x="948416" y="31755"/>
                </a:lnTo>
                <a:lnTo>
                  <a:pt x="967460" y="31623"/>
                </a:lnTo>
                <a:lnTo>
                  <a:pt x="967549" y="44323"/>
                </a:lnTo>
                <a:lnTo>
                  <a:pt x="948505" y="44455"/>
                </a:lnTo>
                <a:close/>
              </a:path>
              <a:path w="1024889" h="76200">
                <a:moveTo>
                  <a:pt x="88" y="51066"/>
                </a:moveTo>
                <a:lnTo>
                  <a:pt x="0" y="38366"/>
                </a:lnTo>
                <a:lnTo>
                  <a:pt x="948416" y="31755"/>
                </a:lnTo>
                <a:lnTo>
                  <a:pt x="948505" y="44455"/>
                </a:lnTo>
                <a:lnTo>
                  <a:pt x="88" y="51066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object 72"/>
          <p:cNvSpPr/>
          <p:nvPr/>
        </p:nvSpPr>
        <p:spPr>
          <a:xfrm>
            <a:off x="4450079" y="2958083"/>
            <a:ext cx="794385" cy="180340"/>
          </a:xfrm>
          <a:custGeom>
            <a:rect l="l" t="t" r="r" b="b"/>
            <a:pathLst>
              <a:path w="794385" h="180339">
                <a:moveTo>
                  <a:pt x="0" y="0"/>
                </a:moveTo>
                <a:lnTo>
                  <a:pt x="794003" y="0"/>
                </a:lnTo>
                <a:lnTo>
                  <a:pt x="794003" y="179831"/>
                </a:lnTo>
                <a:lnTo>
                  <a:pt x="0" y="179831"/>
                </a:lnTo>
                <a:lnTo>
                  <a:pt x="0" y="0"/>
                </a:lnTo>
                <a:close/>
              </a:path>
            </a:pathLst>
          </a:custGeom>
          <a:solidFill>
            <a:srgbClr val="F79546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object 73"/>
          <p:cNvSpPr/>
          <p:nvPr/>
        </p:nvSpPr>
        <p:spPr>
          <a:xfrm>
            <a:off x="4721163" y="3001251"/>
            <a:ext cx="44346" cy="74930"/>
          </a:xfrm>
          <a:prstGeom prst="rect">
            <a:avLst/>
          </a:prstGeom>
          <a:blipFill>
            <a:blip r:embed="rId50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object 74"/>
          <p:cNvSpPr/>
          <p:nvPr/>
        </p:nvSpPr>
        <p:spPr>
          <a:xfrm>
            <a:off x="4778216" y="3020301"/>
            <a:ext cx="98418" cy="74930"/>
          </a:xfrm>
          <a:prstGeom prst="rect">
            <a:avLst/>
          </a:prstGeom>
          <a:blipFill>
            <a:blip r:embed="rId51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object 75"/>
          <p:cNvSpPr/>
          <p:nvPr/>
        </p:nvSpPr>
        <p:spPr>
          <a:xfrm>
            <a:off x="4893144" y="2997441"/>
            <a:ext cx="81280" cy="78105"/>
          </a:xfrm>
          <a:prstGeom prst="rect">
            <a:avLst/>
          </a:prstGeom>
          <a:blipFill>
            <a:blip r:embed="rId52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object 76"/>
          <p:cNvSpPr/>
          <p:nvPr/>
        </p:nvSpPr>
        <p:spPr>
          <a:xfrm>
            <a:off x="5411723" y="2958083"/>
            <a:ext cx="824865" cy="180340"/>
          </a:xfrm>
          <a:custGeom>
            <a:rect l="l" t="t" r="r" b="b"/>
            <a:pathLst>
              <a:path w="824864" h="180339">
                <a:moveTo>
                  <a:pt x="0" y="0"/>
                </a:moveTo>
                <a:lnTo>
                  <a:pt x="824484" y="0"/>
                </a:lnTo>
                <a:lnTo>
                  <a:pt x="824484" y="179831"/>
                </a:lnTo>
                <a:lnTo>
                  <a:pt x="0" y="179831"/>
                </a:lnTo>
                <a:lnTo>
                  <a:pt x="0" y="0"/>
                </a:lnTo>
                <a:close/>
              </a:path>
            </a:pathLst>
          </a:custGeom>
          <a:solidFill>
            <a:srgbClr val="F79546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object 77"/>
          <p:cNvSpPr/>
          <p:nvPr/>
        </p:nvSpPr>
        <p:spPr>
          <a:xfrm>
            <a:off x="5614580" y="3001886"/>
            <a:ext cx="52069" cy="73660"/>
          </a:xfrm>
          <a:prstGeom prst="rect">
            <a:avLst/>
          </a:prstGeom>
          <a:blipFill>
            <a:blip r:embed="rId53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object 78"/>
          <p:cNvSpPr/>
          <p:nvPr/>
        </p:nvSpPr>
        <p:spPr>
          <a:xfrm>
            <a:off x="5681306" y="3020301"/>
            <a:ext cx="41224" cy="55880"/>
          </a:xfrm>
          <a:prstGeom prst="rect">
            <a:avLst/>
          </a:prstGeom>
          <a:blipFill>
            <a:blip r:embed="rId54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object 79"/>
          <p:cNvSpPr/>
          <p:nvPr/>
        </p:nvSpPr>
        <p:spPr>
          <a:xfrm>
            <a:off x="5735336" y="3020301"/>
            <a:ext cx="35383" cy="55880"/>
          </a:xfrm>
          <a:prstGeom prst="rect">
            <a:avLst/>
          </a:prstGeom>
          <a:blipFill>
            <a:blip r:embed="rId55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object 80"/>
          <p:cNvSpPr/>
          <p:nvPr/>
        </p:nvSpPr>
        <p:spPr>
          <a:xfrm>
            <a:off x="5783491" y="2997441"/>
            <a:ext cx="43807" cy="78105"/>
          </a:xfrm>
          <a:prstGeom prst="rect">
            <a:avLst/>
          </a:prstGeom>
          <a:blipFill>
            <a:blip r:embed="rId56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object 81"/>
          <p:cNvSpPr/>
          <p:nvPr/>
        </p:nvSpPr>
        <p:spPr>
          <a:xfrm>
            <a:off x="5840641" y="2997441"/>
            <a:ext cx="46355" cy="78739"/>
          </a:xfrm>
          <a:prstGeom prst="rect">
            <a:avLst/>
          </a:prstGeom>
          <a:blipFill>
            <a:blip r:embed="rId57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object 82"/>
          <p:cNvSpPr/>
          <p:nvPr/>
        </p:nvSpPr>
        <p:spPr>
          <a:xfrm>
            <a:off x="5901016" y="3007601"/>
            <a:ext cx="133934" cy="68580"/>
          </a:xfrm>
          <a:prstGeom prst="rect">
            <a:avLst/>
          </a:prstGeom>
          <a:blipFill>
            <a:blip r:embed="rId58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object 83"/>
          <p:cNvSpPr txBox="1"/>
          <p:nvPr/>
        </p:nvSpPr>
        <p:spPr>
          <a:xfrm>
            <a:off x="6793992" y="2023872"/>
            <a:ext cx="589915" cy="341630"/>
          </a:xfrm>
          <a:prstGeom prst="rect">
            <a:avLst/>
          </a:prstGeom>
          <a:solidFill>
            <a:srgbClr val="006FC0"/>
          </a:solidFill>
        </p:spPr>
        <p:txBody>
          <a:bodyPr vert="horz" wrap="square" lIns="0" tIns="107314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9530">
              <a:lnSpc>
                <a:spcPct val="100000"/>
              </a:lnSpc>
              <a:spcBef>
                <a:spcPts val="845"/>
              </a:spcBef>
            </a:pPr>
            <a:r>
              <a:rPr sz="750" spc="-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API</a:t>
            </a:r>
            <a:r>
              <a:rPr sz="750">
                <a:solidFill>
                  <a:srgbClr val="FFFFFF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服</a:t>
            </a:r>
            <a:r>
              <a:rPr sz="750" spc="0">
                <a:solidFill>
                  <a:srgbClr val="FFFFFF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务</a:t>
            </a:r>
            <a:endParaRPr sz="750"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84" name="object 84"/>
          <p:cNvSpPr txBox="1"/>
          <p:nvPr/>
        </p:nvSpPr>
        <p:spPr>
          <a:xfrm>
            <a:off x="7450835" y="2023872"/>
            <a:ext cx="589915" cy="341630"/>
          </a:xfrm>
          <a:prstGeom prst="rect">
            <a:avLst/>
          </a:prstGeom>
          <a:solidFill>
            <a:srgbClr val="006FC0"/>
          </a:solidFill>
        </p:spPr>
        <p:txBody>
          <a:bodyPr vert="horz" wrap="square" lIns="0" tIns="635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50"/>
              </a:spcBef>
            </a:pPr>
            <a:endParaRPr sz="700">
              <a:latin typeface="Times New Roman" panose="02020603050405020304"/>
              <a:cs typeface="Times New Roman" panose="02020603050405020304"/>
            </a:endParaRPr>
          </a:p>
          <a:p>
            <a:pPr marL="49530">
              <a:lnSpc>
                <a:spcPct val="100000"/>
              </a:lnSpc>
            </a:pPr>
            <a:r>
              <a:rPr sz="750">
                <a:solidFill>
                  <a:srgbClr val="FFFFFF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数据模</a:t>
            </a:r>
            <a:r>
              <a:rPr sz="750" spc="0">
                <a:solidFill>
                  <a:srgbClr val="FFFFFF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型</a:t>
            </a:r>
            <a:endParaRPr sz="750"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85" name="object 85"/>
          <p:cNvSpPr txBox="1"/>
          <p:nvPr/>
        </p:nvSpPr>
        <p:spPr>
          <a:xfrm>
            <a:off x="8107680" y="2023872"/>
            <a:ext cx="589915" cy="341630"/>
          </a:xfrm>
          <a:prstGeom prst="rect">
            <a:avLst/>
          </a:prstGeom>
          <a:solidFill>
            <a:srgbClr val="006FC0"/>
          </a:solidFill>
        </p:spPr>
        <p:txBody>
          <a:bodyPr vert="horz" wrap="square" lIns="0" tIns="107314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0165">
              <a:lnSpc>
                <a:spcPct val="100000"/>
              </a:lnSpc>
              <a:spcBef>
                <a:spcPts val="845"/>
              </a:spcBef>
            </a:pPr>
            <a:r>
              <a:rPr sz="750" spc="-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BI</a:t>
            </a:r>
            <a:r>
              <a:rPr sz="750">
                <a:solidFill>
                  <a:srgbClr val="FFFFFF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分</a:t>
            </a:r>
            <a:r>
              <a:rPr sz="750" spc="0">
                <a:solidFill>
                  <a:srgbClr val="FFFFFF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析</a:t>
            </a:r>
            <a:endParaRPr sz="750"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86" name="object 86"/>
          <p:cNvSpPr txBox="1"/>
          <p:nvPr/>
        </p:nvSpPr>
        <p:spPr>
          <a:xfrm>
            <a:off x="4425696" y="2138172"/>
            <a:ext cx="1864360" cy="269875"/>
          </a:xfrm>
          <a:prstGeom prst="rect">
            <a:avLst/>
          </a:prstGeom>
          <a:solidFill>
            <a:srgbClr val="006FC0"/>
          </a:solidFill>
        </p:spPr>
        <p:txBody>
          <a:bodyPr vert="horz" wrap="square" lIns="0" tIns="6032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75"/>
              </a:spcBef>
            </a:pPr>
            <a:r>
              <a:rPr sz="900">
                <a:solidFill>
                  <a:srgbClr val="FFFFFF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融合计算</a:t>
            </a:r>
            <a:endParaRPr sz="900"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87" name="object 87"/>
          <p:cNvSpPr/>
          <p:nvPr/>
        </p:nvSpPr>
        <p:spPr>
          <a:xfrm>
            <a:off x="3361575" y="2262517"/>
            <a:ext cx="1024890" cy="76200"/>
          </a:xfrm>
          <a:custGeom>
            <a:rect l="l" t="t" r="r" b="b"/>
            <a:pathLst>
              <a:path w="1024889" h="76200">
                <a:moveTo>
                  <a:pt x="948410" y="76200"/>
                </a:moveTo>
                <a:lnTo>
                  <a:pt x="948410" y="0"/>
                </a:lnTo>
                <a:lnTo>
                  <a:pt x="1011910" y="31750"/>
                </a:lnTo>
                <a:lnTo>
                  <a:pt x="967460" y="31750"/>
                </a:lnTo>
                <a:lnTo>
                  <a:pt x="967460" y="44450"/>
                </a:lnTo>
                <a:lnTo>
                  <a:pt x="1011910" y="44450"/>
                </a:lnTo>
                <a:lnTo>
                  <a:pt x="948410" y="76200"/>
                </a:lnTo>
                <a:close/>
              </a:path>
              <a:path w="1024889" h="76200">
                <a:moveTo>
                  <a:pt x="948410" y="44450"/>
                </a:moveTo>
                <a:lnTo>
                  <a:pt x="0" y="44450"/>
                </a:lnTo>
                <a:lnTo>
                  <a:pt x="0" y="31750"/>
                </a:lnTo>
                <a:lnTo>
                  <a:pt x="948410" y="31750"/>
                </a:lnTo>
                <a:lnTo>
                  <a:pt x="948410" y="44450"/>
                </a:lnTo>
                <a:close/>
              </a:path>
              <a:path w="1024889" h="76200">
                <a:moveTo>
                  <a:pt x="1011910" y="44450"/>
                </a:moveTo>
                <a:lnTo>
                  <a:pt x="967460" y="44450"/>
                </a:lnTo>
                <a:lnTo>
                  <a:pt x="967460" y="31750"/>
                </a:lnTo>
                <a:lnTo>
                  <a:pt x="1011910" y="31750"/>
                </a:lnTo>
                <a:lnTo>
                  <a:pt x="1024610" y="38100"/>
                </a:lnTo>
                <a:lnTo>
                  <a:pt x="1011910" y="4445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object 88"/>
          <p:cNvSpPr/>
          <p:nvPr/>
        </p:nvSpPr>
        <p:spPr>
          <a:xfrm>
            <a:off x="3602735" y="1380744"/>
            <a:ext cx="582295" cy="2821305"/>
          </a:xfrm>
          <a:custGeom>
            <a:rect l="l" t="t" r="r" b="b"/>
            <a:pathLst>
              <a:path w="582295" h="2821304">
                <a:moveTo>
                  <a:pt x="0" y="0"/>
                </a:moveTo>
                <a:lnTo>
                  <a:pt x="582167" y="0"/>
                </a:lnTo>
                <a:lnTo>
                  <a:pt x="582167" y="2820924"/>
                </a:lnTo>
                <a:lnTo>
                  <a:pt x="0" y="2820924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object 89"/>
          <p:cNvSpPr/>
          <p:nvPr/>
        </p:nvSpPr>
        <p:spPr>
          <a:xfrm>
            <a:off x="3593338" y="1370622"/>
            <a:ext cx="600710" cy="2840990"/>
          </a:xfrm>
          <a:custGeom>
            <a:rect l="l" t="t" r="r" b="b"/>
            <a:pathLst>
              <a:path w="600710" h="2840990">
                <a:moveTo>
                  <a:pt x="590981" y="2840367"/>
                </a:moveTo>
                <a:lnTo>
                  <a:pt x="9525" y="2840367"/>
                </a:lnTo>
                <a:lnTo>
                  <a:pt x="7404" y="2840126"/>
                </a:lnTo>
                <a:lnTo>
                  <a:pt x="0" y="2830842"/>
                </a:lnTo>
                <a:lnTo>
                  <a:pt x="0" y="9525"/>
                </a:lnTo>
                <a:lnTo>
                  <a:pt x="9525" y="0"/>
                </a:lnTo>
                <a:lnTo>
                  <a:pt x="590981" y="0"/>
                </a:lnTo>
                <a:lnTo>
                  <a:pt x="600506" y="9525"/>
                </a:lnTo>
                <a:lnTo>
                  <a:pt x="19050" y="9525"/>
                </a:lnTo>
                <a:lnTo>
                  <a:pt x="9525" y="19050"/>
                </a:lnTo>
                <a:lnTo>
                  <a:pt x="19050" y="19050"/>
                </a:lnTo>
                <a:lnTo>
                  <a:pt x="19050" y="2821317"/>
                </a:lnTo>
                <a:lnTo>
                  <a:pt x="9525" y="2821317"/>
                </a:lnTo>
                <a:lnTo>
                  <a:pt x="19050" y="2830842"/>
                </a:lnTo>
                <a:lnTo>
                  <a:pt x="600506" y="2830842"/>
                </a:lnTo>
                <a:lnTo>
                  <a:pt x="600265" y="2832963"/>
                </a:lnTo>
                <a:lnTo>
                  <a:pt x="593089" y="2840126"/>
                </a:lnTo>
                <a:lnTo>
                  <a:pt x="590981" y="2840367"/>
                </a:lnTo>
                <a:close/>
              </a:path>
              <a:path w="600710" h="2840990">
                <a:moveTo>
                  <a:pt x="19050" y="19050"/>
                </a:moveTo>
                <a:lnTo>
                  <a:pt x="9525" y="19050"/>
                </a:lnTo>
                <a:lnTo>
                  <a:pt x="19050" y="9525"/>
                </a:lnTo>
                <a:lnTo>
                  <a:pt x="19050" y="19050"/>
                </a:lnTo>
                <a:close/>
              </a:path>
              <a:path w="600710" h="2840990">
                <a:moveTo>
                  <a:pt x="581456" y="19050"/>
                </a:moveTo>
                <a:lnTo>
                  <a:pt x="19050" y="19050"/>
                </a:lnTo>
                <a:lnTo>
                  <a:pt x="19050" y="9525"/>
                </a:lnTo>
                <a:lnTo>
                  <a:pt x="581456" y="9525"/>
                </a:lnTo>
                <a:lnTo>
                  <a:pt x="581456" y="19050"/>
                </a:lnTo>
                <a:close/>
              </a:path>
              <a:path w="600710" h="2840990">
                <a:moveTo>
                  <a:pt x="581456" y="2830842"/>
                </a:moveTo>
                <a:lnTo>
                  <a:pt x="581456" y="9525"/>
                </a:lnTo>
                <a:lnTo>
                  <a:pt x="590981" y="19050"/>
                </a:lnTo>
                <a:lnTo>
                  <a:pt x="600506" y="19050"/>
                </a:lnTo>
                <a:lnTo>
                  <a:pt x="600506" y="2821317"/>
                </a:lnTo>
                <a:lnTo>
                  <a:pt x="590981" y="2821317"/>
                </a:lnTo>
                <a:lnTo>
                  <a:pt x="581456" y="2830842"/>
                </a:lnTo>
                <a:close/>
              </a:path>
              <a:path w="600710" h="2840990">
                <a:moveTo>
                  <a:pt x="600506" y="19050"/>
                </a:moveTo>
                <a:lnTo>
                  <a:pt x="590981" y="19050"/>
                </a:lnTo>
                <a:lnTo>
                  <a:pt x="581456" y="9525"/>
                </a:lnTo>
                <a:lnTo>
                  <a:pt x="600506" y="9525"/>
                </a:lnTo>
                <a:lnTo>
                  <a:pt x="600506" y="19050"/>
                </a:lnTo>
                <a:close/>
              </a:path>
              <a:path w="600710" h="2840990">
                <a:moveTo>
                  <a:pt x="19050" y="2830842"/>
                </a:moveTo>
                <a:lnTo>
                  <a:pt x="9525" y="2821317"/>
                </a:lnTo>
                <a:lnTo>
                  <a:pt x="19050" y="2821317"/>
                </a:lnTo>
                <a:lnTo>
                  <a:pt x="19050" y="2830842"/>
                </a:lnTo>
                <a:close/>
              </a:path>
              <a:path w="600710" h="2840990">
                <a:moveTo>
                  <a:pt x="581456" y="2830842"/>
                </a:moveTo>
                <a:lnTo>
                  <a:pt x="19050" y="2830842"/>
                </a:lnTo>
                <a:lnTo>
                  <a:pt x="19050" y="2821317"/>
                </a:lnTo>
                <a:lnTo>
                  <a:pt x="581456" y="2821317"/>
                </a:lnTo>
                <a:lnTo>
                  <a:pt x="581456" y="2830842"/>
                </a:lnTo>
                <a:close/>
              </a:path>
              <a:path w="600710" h="2840990">
                <a:moveTo>
                  <a:pt x="600506" y="2830842"/>
                </a:moveTo>
                <a:lnTo>
                  <a:pt x="581456" y="2830842"/>
                </a:lnTo>
                <a:lnTo>
                  <a:pt x="590981" y="2821317"/>
                </a:lnTo>
                <a:lnTo>
                  <a:pt x="600506" y="2821317"/>
                </a:lnTo>
                <a:lnTo>
                  <a:pt x="600506" y="2830842"/>
                </a:lnTo>
                <a:close/>
              </a:path>
            </a:pathLst>
          </a:custGeom>
          <a:solidFill>
            <a:srgbClr val="4F81BC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object 90"/>
          <p:cNvSpPr/>
          <p:nvPr/>
        </p:nvSpPr>
        <p:spPr>
          <a:xfrm>
            <a:off x="3767645" y="1511592"/>
            <a:ext cx="113106" cy="115569"/>
          </a:xfrm>
          <a:prstGeom prst="rect">
            <a:avLst/>
          </a:prstGeom>
          <a:blipFill>
            <a:blip r:embed="rId59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object 91"/>
          <p:cNvSpPr/>
          <p:nvPr/>
        </p:nvSpPr>
        <p:spPr>
          <a:xfrm>
            <a:off x="3900004" y="1554772"/>
            <a:ext cx="113106" cy="12293"/>
          </a:xfrm>
          <a:prstGeom prst="rect">
            <a:avLst/>
          </a:prstGeom>
          <a:blipFill>
            <a:blip r:embed="rId60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object 92"/>
          <p:cNvSpPr/>
          <p:nvPr/>
        </p:nvSpPr>
        <p:spPr>
          <a:xfrm>
            <a:off x="3765664" y="1670977"/>
            <a:ext cx="115582" cy="116840"/>
          </a:xfrm>
          <a:prstGeom prst="rect">
            <a:avLst/>
          </a:prstGeom>
          <a:blipFill>
            <a:blip r:embed="rId61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3" name="object 93"/>
          <p:cNvSpPr/>
          <p:nvPr/>
        </p:nvSpPr>
        <p:spPr>
          <a:xfrm>
            <a:off x="3897515" y="1672247"/>
            <a:ext cx="115100" cy="115569"/>
          </a:xfrm>
          <a:prstGeom prst="rect">
            <a:avLst/>
          </a:prstGeom>
          <a:blipFill>
            <a:blip r:embed="rId62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4" name="object 94"/>
          <p:cNvSpPr/>
          <p:nvPr/>
        </p:nvSpPr>
        <p:spPr>
          <a:xfrm>
            <a:off x="3764673" y="1830362"/>
            <a:ext cx="117068" cy="117475"/>
          </a:xfrm>
          <a:prstGeom prst="rect">
            <a:avLst/>
          </a:prstGeom>
          <a:blipFill>
            <a:blip r:embed="rId63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5" name="object 95"/>
          <p:cNvSpPr/>
          <p:nvPr/>
        </p:nvSpPr>
        <p:spPr>
          <a:xfrm>
            <a:off x="3899014" y="1832902"/>
            <a:ext cx="114401" cy="114300"/>
          </a:xfrm>
          <a:prstGeom prst="rect">
            <a:avLst/>
          </a:prstGeom>
          <a:blipFill>
            <a:blip r:embed="rId64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6" name="object 96"/>
          <p:cNvSpPr/>
          <p:nvPr/>
        </p:nvSpPr>
        <p:spPr>
          <a:xfrm>
            <a:off x="3771900" y="2125979"/>
            <a:ext cx="214884" cy="283463"/>
          </a:xfrm>
          <a:prstGeom prst="rect">
            <a:avLst/>
          </a:prstGeom>
          <a:blipFill>
            <a:blip r:embed="rId65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7" name="object 97"/>
          <p:cNvSpPr/>
          <p:nvPr/>
        </p:nvSpPr>
        <p:spPr>
          <a:xfrm>
            <a:off x="3628625" y="2643581"/>
            <a:ext cx="256520" cy="74930"/>
          </a:xfrm>
          <a:prstGeom prst="rect">
            <a:avLst/>
          </a:prstGeom>
          <a:blipFill>
            <a:blip r:embed="rId66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8" name="object 98"/>
          <p:cNvSpPr/>
          <p:nvPr/>
        </p:nvSpPr>
        <p:spPr>
          <a:xfrm>
            <a:off x="3897852" y="2662631"/>
            <a:ext cx="46348" cy="74930"/>
          </a:xfrm>
          <a:prstGeom prst="rect">
            <a:avLst/>
          </a:prstGeom>
          <a:blipFill>
            <a:blip r:embed="rId67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9" name="object 99"/>
          <p:cNvSpPr/>
          <p:nvPr/>
        </p:nvSpPr>
        <p:spPr>
          <a:xfrm>
            <a:off x="3958170" y="2639771"/>
            <a:ext cx="43806" cy="78105"/>
          </a:xfrm>
          <a:prstGeom prst="rect">
            <a:avLst/>
          </a:prstGeom>
          <a:blipFill>
            <a:blip r:embed="rId68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0" name="object 100"/>
          <p:cNvSpPr/>
          <p:nvPr/>
        </p:nvSpPr>
        <p:spPr>
          <a:xfrm>
            <a:off x="4015424" y="2662631"/>
            <a:ext cx="46251" cy="55880"/>
          </a:xfrm>
          <a:prstGeom prst="rect">
            <a:avLst/>
          </a:prstGeom>
          <a:blipFill>
            <a:blip r:embed="rId69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1" name="object 101"/>
          <p:cNvSpPr/>
          <p:nvPr/>
        </p:nvSpPr>
        <p:spPr>
          <a:xfrm>
            <a:off x="4075645" y="2662631"/>
            <a:ext cx="83185" cy="55880"/>
          </a:xfrm>
          <a:prstGeom prst="rect">
            <a:avLst/>
          </a:prstGeom>
          <a:blipFill>
            <a:blip r:embed="rId70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2" name="object 102"/>
          <p:cNvSpPr/>
          <p:nvPr/>
        </p:nvSpPr>
        <p:spPr>
          <a:xfrm>
            <a:off x="5792736" y="2423109"/>
            <a:ext cx="76200" cy="180174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3" name="object 103"/>
          <p:cNvSpPr/>
          <p:nvPr/>
        </p:nvSpPr>
        <p:spPr>
          <a:xfrm>
            <a:off x="4622291" y="1668779"/>
            <a:ext cx="214884" cy="283464"/>
          </a:xfrm>
          <a:prstGeom prst="rect">
            <a:avLst/>
          </a:prstGeom>
          <a:blipFill>
            <a:blip r:embed="rId65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" name="object 104"/>
          <p:cNvSpPr/>
          <p:nvPr/>
        </p:nvSpPr>
        <p:spPr>
          <a:xfrm>
            <a:off x="5021943" y="1758695"/>
            <a:ext cx="256519" cy="74930"/>
          </a:xfrm>
          <a:prstGeom prst="rect">
            <a:avLst/>
          </a:prstGeom>
          <a:blipFill>
            <a:blip r:embed="rId71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5" name="object 105"/>
          <p:cNvSpPr/>
          <p:nvPr/>
        </p:nvSpPr>
        <p:spPr>
          <a:xfrm>
            <a:off x="5291169" y="1777745"/>
            <a:ext cx="46348" cy="74930"/>
          </a:xfrm>
          <a:prstGeom prst="rect">
            <a:avLst/>
          </a:prstGeom>
          <a:blipFill>
            <a:blip r:embed="rId72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6" name="object 106"/>
          <p:cNvSpPr/>
          <p:nvPr/>
        </p:nvSpPr>
        <p:spPr>
          <a:xfrm>
            <a:off x="5351488" y="1754885"/>
            <a:ext cx="43803" cy="78105"/>
          </a:xfrm>
          <a:prstGeom prst="rect">
            <a:avLst/>
          </a:prstGeom>
          <a:blipFill>
            <a:blip r:embed="rId73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7" name="object 107"/>
          <p:cNvSpPr/>
          <p:nvPr/>
        </p:nvSpPr>
        <p:spPr>
          <a:xfrm>
            <a:off x="5408741" y="1777745"/>
            <a:ext cx="46251" cy="55880"/>
          </a:xfrm>
          <a:prstGeom prst="rect">
            <a:avLst/>
          </a:prstGeom>
          <a:blipFill>
            <a:blip r:embed="rId74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8" name="object 108"/>
          <p:cNvSpPr/>
          <p:nvPr/>
        </p:nvSpPr>
        <p:spPr>
          <a:xfrm>
            <a:off x="5468963" y="1777745"/>
            <a:ext cx="83185" cy="55880"/>
          </a:xfrm>
          <a:prstGeom prst="rect">
            <a:avLst/>
          </a:prstGeom>
          <a:blipFill>
            <a:blip r:embed="rId75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9" name="object 109"/>
          <p:cNvSpPr/>
          <p:nvPr/>
        </p:nvSpPr>
        <p:spPr>
          <a:xfrm>
            <a:off x="6350609" y="1885569"/>
            <a:ext cx="318770" cy="76200"/>
          </a:xfrm>
          <a:custGeom>
            <a:rect l="l" t="t" r="r" b="b"/>
            <a:pathLst>
              <a:path w="318770" h="76200">
                <a:moveTo>
                  <a:pt x="305879" y="44462"/>
                </a:moveTo>
                <a:lnTo>
                  <a:pt x="261302" y="44462"/>
                </a:lnTo>
                <a:lnTo>
                  <a:pt x="261327" y="31762"/>
                </a:lnTo>
                <a:lnTo>
                  <a:pt x="242266" y="31740"/>
                </a:lnTo>
                <a:lnTo>
                  <a:pt x="242303" y="0"/>
                </a:lnTo>
                <a:lnTo>
                  <a:pt x="318465" y="38188"/>
                </a:lnTo>
                <a:lnTo>
                  <a:pt x="305879" y="44462"/>
                </a:lnTo>
                <a:close/>
              </a:path>
              <a:path w="318770" h="76200">
                <a:moveTo>
                  <a:pt x="242251" y="44440"/>
                </a:moveTo>
                <a:lnTo>
                  <a:pt x="0" y="44157"/>
                </a:lnTo>
                <a:lnTo>
                  <a:pt x="12" y="31457"/>
                </a:lnTo>
                <a:lnTo>
                  <a:pt x="242266" y="31740"/>
                </a:lnTo>
                <a:lnTo>
                  <a:pt x="242251" y="44440"/>
                </a:lnTo>
                <a:close/>
              </a:path>
              <a:path w="318770" h="76200">
                <a:moveTo>
                  <a:pt x="261302" y="44462"/>
                </a:moveTo>
                <a:lnTo>
                  <a:pt x="242251" y="44440"/>
                </a:lnTo>
                <a:lnTo>
                  <a:pt x="242266" y="31740"/>
                </a:lnTo>
                <a:lnTo>
                  <a:pt x="261327" y="31762"/>
                </a:lnTo>
                <a:lnTo>
                  <a:pt x="261302" y="44462"/>
                </a:lnTo>
                <a:close/>
              </a:path>
              <a:path w="318770" h="76200">
                <a:moveTo>
                  <a:pt x="242214" y="76200"/>
                </a:moveTo>
                <a:lnTo>
                  <a:pt x="242251" y="44440"/>
                </a:lnTo>
                <a:lnTo>
                  <a:pt x="305879" y="44462"/>
                </a:lnTo>
                <a:lnTo>
                  <a:pt x="242214" y="7620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0" name="object 110"/>
          <p:cNvSpPr/>
          <p:nvPr/>
        </p:nvSpPr>
        <p:spPr>
          <a:xfrm>
            <a:off x="6327800" y="2937065"/>
            <a:ext cx="318770" cy="76200"/>
          </a:xfrm>
          <a:custGeom>
            <a:rect l="l" t="t" r="r" b="b"/>
            <a:pathLst>
              <a:path w="318770" h="76200">
                <a:moveTo>
                  <a:pt x="305881" y="44462"/>
                </a:moveTo>
                <a:lnTo>
                  <a:pt x="261315" y="44462"/>
                </a:lnTo>
                <a:lnTo>
                  <a:pt x="261327" y="31762"/>
                </a:lnTo>
                <a:lnTo>
                  <a:pt x="242278" y="31740"/>
                </a:lnTo>
                <a:lnTo>
                  <a:pt x="242315" y="0"/>
                </a:lnTo>
                <a:lnTo>
                  <a:pt x="318465" y="38188"/>
                </a:lnTo>
                <a:lnTo>
                  <a:pt x="305881" y="44462"/>
                </a:lnTo>
                <a:close/>
              </a:path>
              <a:path w="318770" h="76200">
                <a:moveTo>
                  <a:pt x="242264" y="44440"/>
                </a:moveTo>
                <a:lnTo>
                  <a:pt x="0" y="44157"/>
                </a:lnTo>
                <a:lnTo>
                  <a:pt x="25" y="31457"/>
                </a:lnTo>
                <a:lnTo>
                  <a:pt x="242278" y="31740"/>
                </a:lnTo>
                <a:lnTo>
                  <a:pt x="242264" y="44440"/>
                </a:lnTo>
                <a:close/>
              </a:path>
              <a:path w="318770" h="76200">
                <a:moveTo>
                  <a:pt x="261315" y="44462"/>
                </a:moveTo>
                <a:lnTo>
                  <a:pt x="242264" y="44440"/>
                </a:lnTo>
                <a:lnTo>
                  <a:pt x="242278" y="31740"/>
                </a:lnTo>
                <a:lnTo>
                  <a:pt x="261327" y="31762"/>
                </a:lnTo>
                <a:lnTo>
                  <a:pt x="261315" y="44462"/>
                </a:lnTo>
                <a:close/>
              </a:path>
              <a:path w="318770" h="76200">
                <a:moveTo>
                  <a:pt x="242227" y="76200"/>
                </a:moveTo>
                <a:lnTo>
                  <a:pt x="242264" y="44440"/>
                </a:lnTo>
                <a:lnTo>
                  <a:pt x="305881" y="44462"/>
                </a:lnTo>
                <a:lnTo>
                  <a:pt x="242227" y="7620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1" name="object 111"/>
          <p:cNvSpPr txBox="1"/>
          <p:nvPr/>
        </p:nvSpPr>
        <p:spPr>
          <a:xfrm>
            <a:off x="6784847" y="2759964"/>
            <a:ext cx="589915" cy="341630"/>
          </a:xfrm>
          <a:prstGeom prst="rect">
            <a:avLst/>
          </a:prstGeom>
          <a:solidFill>
            <a:srgbClr val="006FC0"/>
          </a:solidFill>
        </p:spPr>
        <p:txBody>
          <a:bodyPr vert="horz" wrap="square" lIns="0" tIns="635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50"/>
              </a:spcBef>
            </a:pPr>
            <a:endParaRPr sz="700">
              <a:latin typeface="Times New Roman" panose="02020603050405020304"/>
              <a:cs typeface="Times New Roman" panose="02020603050405020304"/>
            </a:endParaRPr>
          </a:p>
          <a:p>
            <a:pPr marL="48895">
              <a:lnSpc>
                <a:spcPct val="100000"/>
              </a:lnSpc>
            </a:pPr>
            <a:r>
              <a:rPr sz="750">
                <a:solidFill>
                  <a:srgbClr val="FFFFFF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数据洞</a:t>
            </a:r>
            <a:r>
              <a:rPr sz="750" spc="0">
                <a:solidFill>
                  <a:srgbClr val="FFFFFF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察</a:t>
            </a:r>
            <a:endParaRPr sz="750"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12" name="object 112"/>
          <p:cNvSpPr txBox="1"/>
          <p:nvPr/>
        </p:nvSpPr>
        <p:spPr>
          <a:xfrm>
            <a:off x="7441692" y="2759964"/>
            <a:ext cx="589915" cy="341630"/>
          </a:xfrm>
          <a:prstGeom prst="rect">
            <a:avLst/>
          </a:prstGeom>
          <a:solidFill>
            <a:srgbClr val="006FC0"/>
          </a:solidFill>
        </p:spPr>
        <p:txBody>
          <a:bodyPr vert="horz" wrap="square" lIns="0" tIns="635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50"/>
              </a:spcBef>
            </a:pPr>
            <a:endParaRPr sz="700">
              <a:latin typeface="Times New Roman" panose="02020603050405020304"/>
              <a:cs typeface="Times New Roman" panose="02020603050405020304"/>
            </a:endParaRPr>
          </a:p>
          <a:p>
            <a:pPr marL="49530">
              <a:lnSpc>
                <a:spcPct val="100000"/>
              </a:lnSpc>
            </a:pPr>
            <a:r>
              <a:rPr sz="750">
                <a:solidFill>
                  <a:srgbClr val="FFFFFF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数据模</a:t>
            </a:r>
            <a:r>
              <a:rPr sz="750" spc="0">
                <a:solidFill>
                  <a:srgbClr val="FFFFFF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型</a:t>
            </a:r>
            <a:endParaRPr sz="750"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13" name="object 113"/>
          <p:cNvSpPr txBox="1"/>
          <p:nvPr/>
        </p:nvSpPr>
        <p:spPr>
          <a:xfrm>
            <a:off x="8098535" y="2759964"/>
            <a:ext cx="589915" cy="341630"/>
          </a:xfrm>
          <a:prstGeom prst="rect">
            <a:avLst/>
          </a:prstGeom>
          <a:solidFill>
            <a:srgbClr val="006FC0"/>
          </a:solidFill>
        </p:spPr>
        <p:txBody>
          <a:bodyPr vert="horz" wrap="square" lIns="0" tIns="635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50"/>
              </a:spcBef>
            </a:pPr>
            <a:endParaRPr sz="700">
              <a:latin typeface="Times New Roman" panose="02020603050405020304"/>
              <a:cs typeface="Times New Roman" panose="02020603050405020304"/>
            </a:endParaRPr>
          </a:p>
          <a:p>
            <a:pPr marL="49530">
              <a:lnSpc>
                <a:spcPct val="100000"/>
              </a:lnSpc>
            </a:pPr>
            <a:r>
              <a:rPr sz="750">
                <a:solidFill>
                  <a:srgbClr val="FFFFFF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算法模</a:t>
            </a:r>
            <a:r>
              <a:rPr sz="750" spc="0">
                <a:solidFill>
                  <a:srgbClr val="FFFFFF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型</a:t>
            </a:r>
            <a:endParaRPr sz="750"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14" name="object 114"/>
          <p:cNvSpPr/>
          <p:nvPr/>
        </p:nvSpPr>
        <p:spPr>
          <a:xfrm>
            <a:off x="6854952" y="1685544"/>
            <a:ext cx="214883" cy="283464"/>
          </a:xfrm>
          <a:prstGeom prst="rect">
            <a:avLst/>
          </a:prstGeom>
          <a:blipFill>
            <a:blip r:embed="rId65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5" name="object 115"/>
          <p:cNvSpPr/>
          <p:nvPr/>
        </p:nvSpPr>
        <p:spPr>
          <a:xfrm>
            <a:off x="7253599" y="1774278"/>
            <a:ext cx="256520" cy="74930"/>
          </a:xfrm>
          <a:prstGeom prst="rect">
            <a:avLst/>
          </a:prstGeom>
          <a:blipFill>
            <a:blip r:embed="rId76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6" name="object 116"/>
          <p:cNvSpPr/>
          <p:nvPr/>
        </p:nvSpPr>
        <p:spPr>
          <a:xfrm>
            <a:off x="7522829" y="1793328"/>
            <a:ext cx="46345" cy="74930"/>
          </a:xfrm>
          <a:prstGeom prst="rect">
            <a:avLst/>
          </a:prstGeom>
          <a:blipFill>
            <a:blip r:embed="rId77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7" name="object 117"/>
          <p:cNvSpPr/>
          <p:nvPr/>
        </p:nvSpPr>
        <p:spPr>
          <a:xfrm>
            <a:off x="7583144" y="1770468"/>
            <a:ext cx="43803" cy="78104"/>
          </a:xfrm>
          <a:prstGeom prst="rect">
            <a:avLst/>
          </a:prstGeom>
          <a:blipFill>
            <a:blip r:embed="rId78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8" name="object 118"/>
          <p:cNvSpPr/>
          <p:nvPr/>
        </p:nvSpPr>
        <p:spPr>
          <a:xfrm>
            <a:off x="7640398" y="1793328"/>
            <a:ext cx="46251" cy="55880"/>
          </a:xfrm>
          <a:prstGeom prst="rect">
            <a:avLst/>
          </a:prstGeom>
          <a:blipFill>
            <a:blip r:embed="rId79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9" name="object 119"/>
          <p:cNvSpPr/>
          <p:nvPr/>
        </p:nvSpPr>
        <p:spPr>
          <a:xfrm>
            <a:off x="7700619" y="1793328"/>
            <a:ext cx="83185" cy="55880"/>
          </a:xfrm>
          <a:prstGeom prst="rect">
            <a:avLst/>
          </a:prstGeom>
          <a:blipFill>
            <a:blip r:embed="rId80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0" name="object 120"/>
          <p:cNvSpPr txBox="1"/>
          <p:nvPr/>
        </p:nvSpPr>
        <p:spPr>
          <a:xfrm>
            <a:off x="3478657" y="1056119"/>
            <a:ext cx="715645" cy="2324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350" b="1" spc="-5">
                <a:solidFill>
                  <a:srgbClr val="4F81BC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数据集成</a:t>
            </a:r>
            <a:endParaRPr sz="1350"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21" name="object 121"/>
          <p:cNvSpPr txBox="1"/>
          <p:nvPr/>
        </p:nvSpPr>
        <p:spPr>
          <a:xfrm>
            <a:off x="4373486" y="1059789"/>
            <a:ext cx="715645" cy="2324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350" b="1" spc="-5">
                <a:solidFill>
                  <a:srgbClr val="4F81BC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数据处理</a:t>
            </a:r>
            <a:endParaRPr sz="1350"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22" name="object 122"/>
          <p:cNvSpPr/>
          <p:nvPr/>
        </p:nvSpPr>
        <p:spPr>
          <a:xfrm>
            <a:off x="2442921" y="3635362"/>
            <a:ext cx="117563" cy="115569"/>
          </a:xfrm>
          <a:prstGeom prst="rect">
            <a:avLst/>
          </a:prstGeom>
          <a:blipFill>
            <a:blip r:embed="rId81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3" name="object 123"/>
          <p:cNvSpPr/>
          <p:nvPr/>
        </p:nvSpPr>
        <p:spPr>
          <a:xfrm>
            <a:off x="2576766" y="3636632"/>
            <a:ext cx="117068" cy="111975"/>
          </a:xfrm>
          <a:prstGeom prst="rect">
            <a:avLst/>
          </a:prstGeom>
          <a:blipFill>
            <a:blip r:embed="rId82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4" name="object 124"/>
          <p:cNvSpPr/>
          <p:nvPr/>
        </p:nvSpPr>
        <p:spPr>
          <a:xfrm>
            <a:off x="2710116" y="3635362"/>
            <a:ext cx="112115" cy="114300"/>
          </a:xfrm>
          <a:prstGeom prst="rect">
            <a:avLst/>
          </a:prstGeom>
          <a:blipFill>
            <a:blip r:embed="rId83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5" name="object 125"/>
          <p:cNvSpPr/>
          <p:nvPr/>
        </p:nvSpPr>
        <p:spPr>
          <a:xfrm>
            <a:off x="2843961" y="3635997"/>
            <a:ext cx="115582" cy="116205"/>
          </a:xfrm>
          <a:prstGeom prst="rect">
            <a:avLst/>
          </a:prstGeom>
          <a:blipFill>
            <a:blip r:embed="rId84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6" name="object 126"/>
          <p:cNvSpPr txBox="1"/>
          <p:nvPr/>
        </p:nvSpPr>
        <p:spPr>
          <a:xfrm>
            <a:off x="2452116" y="3872484"/>
            <a:ext cx="494030" cy="208915"/>
          </a:xfrm>
          <a:prstGeom prst="rect">
            <a:avLst/>
          </a:prstGeom>
          <a:solidFill>
            <a:srgbClr val="006FC0"/>
          </a:solidFill>
        </p:spPr>
        <p:txBody>
          <a:bodyPr vert="horz" wrap="square" lIns="0" tIns="4318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8895">
              <a:lnSpc>
                <a:spcPct val="100000"/>
              </a:lnSpc>
              <a:spcBef>
                <a:spcPts val="340"/>
              </a:spcBef>
            </a:pPr>
            <a:r>
              <a:rPr sz="750">
                <a:solidFill>
                  <a:srgbClr val="FFFFFF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文件加</a:t>
            </a:r>
            <a:r>
              <a:rPr sz="750" spc="0">
                <a:solidFill>
                  <a:srgbClr val="FFFFFF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载</a:t>
            </a:r>
            <a:endParaRPr sz="750"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27" name="object 127"/>
          <p:cNvSpPr/>
          <p:nvPr/>
        </p:nvSpPr>
        <p:spPr>
          <a:xfrm>
            <a:off x="2411488" y="1483131"/>
            <a:ext cx="112610" cy="117475"/>
          </a:xfrm>
          <a:prstGeom prst="rect">
            <a:avLst/>
          </a:prstGeom>
          <a:blipFill>
            <a:blip r:embed="rId85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8" name="object 128"/>
          <p:cNvSpPr/>
          <p:nvPr/>
        </p:nvSpPr>
        <p:spPr>
          <a:xfrm>
            <a:off x="2547810" y="1484401"/>
            <a:ext cx="108648" cy="114935"/>
          </a:xfrm>
          <a:prstGeom prst="rect">
            <a:avLst/>
          </a:prstGeom>
          <a:blipFill>
            <a:blip r:embed="rId86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9" name="object 129"/>
          <p:cNvSpPr/>
          <p:nvPr/>
        </p:nvSpPr>
        <p:spPr>
          <a:xfrm>
            <a:off x="2676207" y="1483766"/>
            <a:ext cx="115582" cy="116840"/>
          </a:xfrm>
          <a:prstGeom prst="rect">
            <a:avLst/>
          </a:prstGeom>
          <a:blipFill>
            <a:blip r:embed="rId87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0" name="object 130"/>
          <p:cNvSpPr/>
          <p:nvPr/>
        </p:nvSpPr>
        <p:spPr>
          <a:xfrm>
            <a:off x="2808071" y="1485036"/>
            <a:ext cx="115087" cy="115570"/>
          </a:xfrm>
          <a:prstGeom prst="rect">
            <a:avLst/>
          </a:prstGeom>
          <a:blipFill>
            <a:blip r:embed="rId88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1" name="object 131"/>
          <p:cNvSpPr/>
          <p:nvPr/>
        </p:nvSpPr>
        <p:spPr>
          <a:xfrm>
            <a:off x="2942412" y="1483766"/>
            <a:ext cx="116077" cy="114300"/>
          </a:xfrm>
          <a:prstGeom prst="rect">
            <a:avLst/>
          </a:prstGeom>
          <a:blipFill>
            <a:blip r:embed="rId89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2" name="object 132"/>
          <p:cNvSpPr/>
          <p:nvPr/>
        </p:nvSpPr>
        <p:spPr>
          <a:xfrm>
            <a:off x="1895309" y="2694000"/>
            <a:ext cx="557530" cy="76200"/>
          </a:xfrm>
          <a:custGeom>
            <a:rect l="l" t="t" r="r" b="b"/>
            <a:pathLst>
              <a:path w="557530" h="76200">
                <a:moveTo>
                  <a:pt x="481253" y="76200"/>
                </a:moveTo>
                <a:lnTo>
                  <a:pt x="481253" y="0"/>
                </a:lnTo>
                <a:lnTo>
                  <a:pt x="544753" y="31750"/>
                </a:lnTo>
                <a:lnTo>
                  <a:pt x="500303" y="31750"/>
                </a:lnTo>
                <a:lnTo>
                  <a:pt x="500303" y="44450"/>
                </a:lnTo>
                <a:lnTo>
                  <a:pt x="544753" y="44450"/>
                </a:lnTo>
                <a:lnTo>
                  <a:pt x="481253" y="76200"/>
                </a:lnTo>
                <a:close/>
              </a:path>
              <a:path w="557530" h="76200">
                <a:moveTo>
                  <a:pt x="272376" y="42760"/>
                </a:moveTo>
                <a:lnTo>
                  <a:pt x="272376" y="38100"/>
                </a:lnTo>
                <a:lnTo>
                  <a:pt x="272681" y="36131"/>
                </a:lnTo>
                <a:lnTo>
                  <a:pt x="273583" y="34366"/>
                </a:lnTo>
                <a:lnTo>
                  <a:pt x="274993" y="32956"/>
                </a:lnTo>
                <a:lnTo>
                  <a:pt x="276758" y="32054"/>
                </a:lnTo>
                <a:lnTo>
                  <a:pt x="278726" y="31750"/>
                </a:lnTo>
                <a:lnTo>
                  <a:pt x="481253" y="31750"/>
                </a:lnTo>
                <a:lnTo>
                  <a:pt x="481253" y="36410"/>
                </a:lnTo>
                <a:lnTo>
                  <a:pt x="278726" y="36410"/>
                </a:lnTo>
                <a:lnTo>
                  <a:pt x="272376" y="42760"/>
                </a:lnTo>
                <a:close/>
              </a:path>
              <a:path w="557530" h="76200">
                <a:moveTo>
                  <a:pt x="544753" y="44450"/>
                </a:moveTo>
                <a:lnTo>
                  <a:pt x="500303" y="44450"/>
                </a:lnTo>
                <a:lnTo>
                  <a:pt x="500303" y="31750"/>
                </a:lnTo>
                <a:lnTo>
                  <a:pt x="544753" y="31750"/>
                </a:lnTo>
                <a:lnTo>
                  <a:pt x="557453" y="38100"/>
                </a:lnTo>
                <a:lnTo>
                  <a:pt x="544753" y="44450"/>
                </a:lnTo>
                <a:close/>
              </a:path>
              <a:path w="557530" h="76200">
                <a:moveTo>
                  <a:pt x="278726" y="49110"/>
                </a:moveTo>
                <a:lnTo>
                  <a:pt x="0" y="49110"/>
                </a:lnTo>
                <a:lnTo>
                  <a:pt x="0" y="36410"/>
                </a:lnTo>
                <a:lnTo>
                  <a:pt x="272638" y="36410"/>
                </a:lnTo>
                <a:lnTo>
                  <a:pt x="272376" y="38100"/>
                </a:lnTo>
                <a:lnTo>
                  <a:pt x="272376" y="42760"/>
                </a:lnTo>
                <a:lnTo>
                  <a:pt x="280416" y="42760"/>
                </a:lnTo>
                <a:lnTo>
                  <a:pt x="278726" y="44450"/>
                </a:lnTo>
                <a:lnTo>
                  <a:pt x="284815" y="44450"/>
                </a:lnTo>
                <a:lnTo>
                  <a:pt x="284772" y="44729"/>
                </a:lnTo>
                <a:lnTo>
                  <a:pt x="283870" y="46494"/>
                </a:lnTo>
                <a:lnTo>
                  <a:pt x="282460" y="47904"/>
                </a:lnTo>
                <a:lnTo>
                  <a:pt x="280695" y="48806"/>
                </a:lnTo>
                <a:lnTo>
                  <a:pt x="278726" y="49110"/>
                </a:lnTo>
                <a:close/>
              </a:path>
              <a:path w="557530" h="76200">
                <a:moveTo>
                  <a:pt x="280416" y="42760"/>
                </a:moveTo>
                <a:lnTo>
                  <a:pt x="272376" y="42760"/>
                </a:lnTo>
                <a:lnTo>
                  <a:pt x="278726" y="36410"/>
                </a:lnTo>
                <a:lnTo>
                  <a:pt x="481253" y="36410"/>
                </a:lnTo>
                <a:lnTo>
                  <a:pt x="481253" y="38100"/>
                </a:lnTo>
                <a:lnTo>
                  <a:pt x="285076" y="38100"/>
                </a:lnTo>
                <a:lnTo>
                  <a:pt x="280416" y="42760"/>
                </a:lnTo>
                <a:close/>
              </a:path>
              <a:path w="557530" h="76200">
                <a:moveTo>
                  <a:pt x="284815" y="44450"/>
                </a:moveTo>
                <a:lnTo>
                  <a:pt x="278726" y="44450"/>
                </a:lnTo>
                <a:lnTo>
                  <a:pt x="285076" y="38100"/>
                </a:lnTo>
                <a:lnTo>
                  <a:pt x="285076" y="42760"/>
                </a:lnTo>
                <a:lnTo>
                  <a:pt x="284815" y="44450"/>
                </a:lnTo>
                <a:close/>
              </a:path>
              <a:path w="557530" h="76200">
                <a:moveTo>
                  <a:pt x="481253" y="44450"/>
                </a:moveTo>
                <a:lnTo>
                  <a:pt x="284815" y="44450"/>
                </a:lnTo>
                <a:lnTo>
                  <a:pt x="285076" y="42760"/>
                </a:lnTo>
                <a:lnTo>
                  <a:pt x="285076" y="38100"/>
                </a:lnTo>
                <a:lnTo>
                  <a:pt x="481253" y="38100"/>
                </a:lnTo>
                <a:lnTo>
                  <a:pt x="481253" y="4445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3" name="object 133"/>
          <p:cNvSpPr/>
          <p:nvPr/>
        </p:nvSpPr>
        <p:spPr>
          <a:xfrm>
            <a:off x="1904720" y="3929507"/>
            <a:ext cx="557530" cy="76200"/>
          </a:xfrm>
          <a:custGeom>
            <a:rect l="l" t="t" r="r" b="b"/>
            <a:pathLst>
              <a:path w="557530" h="76200">
                <a:moveTo>
                  <a:pt x="481253" y="76200"/>
                </a:moveTo>
                <a:lnTo>
                  <a:pt x="481253" y="0"/>
                </a:lnTo>
                <a:lnTo>
                  <a:pt x="544753" y="31750"/>
                </a:lnTo>
                <a:lnTo>
                  <a:pt x="500303" y="31750"/>
                </a:lnTo>
                <a:lnTo>
                  <a:pt x="500303" y="44450"/>
                </a:lnTo>
                <a:lnTo>
                  <a:pt x="544753" y="44450"/>
                </a:lnTo>
                <a:lnTo>
                  <a:pt x="481253" y="76200"/>
                </a:lnTo>
                <a:close/>
              </a:path>
              <a:path w="557530" h="76200">
                <a:moveTo>
                  <a:pt x="272376" y="42760"/>
                </a:moveTo>
                <a:lnTo>
                  <a:pt x="272376" y="38100"/>
                </a:lnTo>
                <a:lnTo>
                  <a:pt x="272681" y="36144"/>
                </a:lnTo>
                <a:lnTo>
                  <a:pt x="273583" y="34366"/>
                </a:lnTo>
                <a:lnTo>
                  <a:pt x="274993" y="32969"/>
                </a:lnTo>
                <a:lnTo>
                  <a:pt x="276758" y="32067"/>
                </a:lnTo>
                <a:lnTo>
                  <a:pt x="278726" y="31750"/>
                </a:lnTo>
                <a:lnTo>
                  <a:pt x="481253" y="31750"/>
                </a:lnTo>
                <a:lnTo>
                  <a:pt x="481253" y="36410"/>
                </a:lnTo>
                <a:lnTo>
                  <a:pt x="278726" y="36410"/>
                </a:lnTo>
                <a:lnTo>
                  <a:pt x="272376" y="42760"/>
                </a:lnTo>
                <a:close/>
              </a:path>
              <a:path w="557530" h="76200">
                <a:moveTo>
                  <a:pt x="544753" y="44450"/>
                </a:moveTo>
                <a:lnTo>
                  <a:pt x="500303" y="44450"/>
                </a:lnTo>
                <a:lnTo>
                  <a:pt x="500303" y="31750"/>
                </a:lnTo>
                <a:lnTo>
                  <a:pt x="544753" y="31750"/>
                </a:lnTo>
                <a:lnTo>
                  <a:pt x="557453" y="38100"/>
                </a:lnTo>
                <a:lnTo>
                  <a:pt x="544753" y="44450"/>
                </a:lnTo>
                <a:close/>
              </a:path>
              <a:path w="557530" h="76200">
                <a:moveTo>
                  <a:pt x="278726" y="49110"/>
                </a:moveTo>
                <a:lnTo>
                  <a:pt x="0" y="49110"/>
                </a:lnTo>
                <a:lnTo>
                  <a:pt x="0" y="36410"/>
                </a:lnTo>
                <a:lnTo>
                  <a:pt x="272640" y="36410"/>
                </a:lnTo>
                <a:lnTo>
                  <a:pt x="272376" y="38100"/>
                </a:lnTo>
                <a:lnTo>
                  <a:pt x="272376" y="42760"/>
                </a:lnTo>
                <a:lnTo>
                  <a:pt x="280416" y="42760"/>
                </a:lnTo>
                <a:lnTo>
                  <a:pt x="278726" y="44450"/>
                </a:lnTo>
                <a:lnTo>
                  <a:pt x="284804" y="44450"/>
                </a:lnTo>
                <a:lnTo>
                  <a:pt x="284759" y="44729"/>
                </a:lnTo>
                <a:lnTo>
                  <a:pt x="283857" y="46494"/>
                </a:lnTo>
                <a:lnTo>
                  <a:pt x="282460" y="47904"/>
                </a:lnTo>
                <a:lnTo>
                  <a:pt x="280682" y="48806"/>
                </a:lnTo>
                <a:lnTo>
                  <a:pt x="278726" y="49110"/>
                </a:lnTo>
                <a:close/>
              </a:path>
              <a:path w="557530" h="76200">
                <a:moveTo>
                  <a:pt x="280416" y="42760"/>
                </a:moveTo>
                <a:lnTo>
                  <a:pt x="272376" y="42760"/>
                </a:lnTo>
                <a:lnTo>
                  <a:pt x="278726" y="36410"/>
                </a:lnTo>
                <a:lnTo>
                  <a:pt x="481253" y="36410"/>
                </a:lnTo>
                <a:lnTo>
                  <a:pt x="481253" y="38100"/>
                </a:lnTo>
                <a:lnTo>
                  <a:pt x="285076" y="38100"/>
                </a:lnTo>
                <a:lnTo>
                  <a:pt x="280416" y="42760"/>
                </a:lnTo>
                <a:close/>
              </a:path>
              <a:path w="557530" h="76200">
                <a:moveTo>
                  <a:pt x="284804" y="44450"/>
                </a:moveTo>
                <a:lnTo>
                  <a:pt x="278726" y="44450"/>
                </a:lnTo>
                <a:lnTo>
                  <a:pt x="285076" y="38100"/>
                </a:lnTo>
                <a:lnTo>
                  <a:pt x="285076" y="42760"/>
                </a:lnTo>
                <a:lnTo>
                  <a:pt x="284804" y="44450"/>
                </a:lnTo>
                <a:close/>
              </a:path>
              <a:path w="557530" h="76200">
                <a:moveTo>
                  <a:pt x="481253" y="44450"/>
                </a:moveTo>
                <a:lnTo>
                  <a:pt x="284804" y="44450"/>
                </a:lnTo>
                <a:lnTo>
                  <a:pt x="285076" y="42760"/>
                </a:lnTo>
                <a:lnTo>
                  <a:pt x="285076" y="38100"/>
                </a:lnTo>
                <a:lnTo>
                  <a:pt x="481253" y="38100"/>
                </a:lnTo>
                <a:lnTo>
                  <a:pt x="481253" y="4445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4" name="object 134"/>
          <p:cNvSpPr/>
          <p:nvPr/>
        </p:nvSpPr>
        <p:spPr>
          <a:xfrm>
            <a:off x="2158644" y="3481019"/>
            <a:ext cx="1210310" cy="730250"/>
          </a:xfrm>
          <a:custGeom>
            <a:rect l="l" t="t" r="r" b="b"/>
            <a:pathLst>
              <a:path w="1210310" h="730250">
                <a:moveTo>
                  <a:pt x="1200365" y="729970"/>
                </a:moveTo>
                <a:lnTo>
                  <a:pt x="9525" y="729970"/>
                </a:lnTo>
                <a:lnTo>
                  <a:pt x="7416" y="729729"/>
                </a:lnTo>
                <a:lnTo>
                  <a:pt x="0" y="720445"/>
                </a:lnTo>
                <a:lnTo>
                  <a:pt x="0" y="9525"/>
                </a:lnTo>
                <a:lnTo>
                  <a:pt x="9525" y="0"/>
                </a:lnTo>
                <a:lnTo>
                  <a:pt x="1200365" y="0"/>
                </a:lnTo>
                <a:lnTo>
                  <a:pt x="1209890" y="9525"/>
                </a:lnTo>
                <a:lnTo>
                  <a:pt x="19050" y="9525"/>
                </a:lnTo>
                <a:lnTo>
                  <a:pt x="9525" y="19050"/>
                </a:lnTo>
                <a:lnTo>
                  <a:pt x="19050" y="19050"/>
                </a:lnTo>
                <a:lnTo>
                  <a:pt x="19050" y="710920"/>
                </a:lnTo>
                <a:lnTo>
                  <a:pt x="9525" y="710920"/>
                </a:lnTo>
                <a:lnTo>
                  <a:pt x="19050" y="720445"/>
                </a:lnTo>
                <a:lnTo>
                  <a:pt x="1209890" y="720445"/>
                </a:lnTo>
                <a:lnTo>
                  <a:pt x="1209649" y="722566"/>
                </a:lnTo>
                <a:lnTo>
                  <a:pt x="1202486" y="729729"/>
                </a:lnTo>
                <a:lnTo>
                  <a:pt x="1200365" y="729970"/>
                </a:lnTo>
                <a:close/>
              </a:path>
              <a:path w="1210310" h="730250">
                <a:moveTo>
                  <a:pt x="19050" y="19050"/>
                </a:moveTo>
                <a:lnTo>
                  <a:pt x="9525" y="19050"/>
                </a:lnTo>
                <a:lnTo>
                  <a:pt x="19050" y="9525"/>
                </a:lnTo>
                <a:lnTo>
                  <a:pt x="19050" y="19050"/>
                </a:lnTo>
                <a:close/>
              </a:path>
              <a:path w="1210310" h="730250">
                <a:moveTo>
                  <a:pt x="1190840" y="19050"/>
                </a:moveTo>
                <a:lnTo>
                  <a:pt x="19050" y="19050"/>
                </a:lnTo>
                <a:lnTo>
                  <a:pt x="19050" y="9525"/>
                </a:lnTo>
                <a:lnTo>
                  <a:pt x="1190840" y="9525"/>
                </a:lnTo>
                <a:lnTo>
                  <a:pt x="1190840" y="19050"/>
                </a:lnTo>
                <a:close/>
              </a:path>
              <a:path w="1210310" h="730250">
                <a:moveTo>
                  <a:pt x="1190840" y="720445"/>
                </a:moveTo>
                <a:lnTo>
                  <a:pt x="1190840" y="9525"/>
                </a:lnTo>
                <a:lnTo>
                  <a:pt x="1200365" y="19050"/>
                </a:lnTo>
                <a:lnTo>
                  <a:pt x="1209890" y="19050"/>
                </a:lnTo>
                <a:lnTo>
                  <a:pt x="1209890" y="710920"/>
                </a:lnTo>
                <a:lnTo>
                  <a:pt x="1200365" y="710920"/>
                </a:lnTo>
                <a:lnTo>
                  <a:pt x="1190840" y="720445"/>
                </a:lnTo>
                <a:close/>
              </a:path>
              <a:path w="1210310" h="730250">
                <a:moveTo>
                  <a:pt x="1209890" y="19050"/>
                </a:moveTo>
                <a:lnTo>
                  <a:pt x="1200365" y="19050"/>
                </a:lnTo>
                <a:lnTo>
                  <a:pt x="1190840" y="9525"/>
                </a:lnTo>
                <a:lnTo>
                  <a:pt x="1209890" y="9525"/>
                </a:lnTo>
                <a:lnTo>
                  <a:pt x="1209890" y="19050"/>
                </a:lnTo>
                <a:close/>
              </a:path>
              <a:path w="1210310" h="730250">
                <a:moveTo>
                  <a:pt x="19050" y="720445"/>
                </a:moveTo>
                <a:lnTo>
                  <a:pt x="9525" y="710920"/>
                </a:lnTo>
                <a:lnTo>
                  <a:pt x="19050" y="710920"/>
                </a:lnTo>
                <a:lnTo>
                  <a:pt x="19050" y="720445"/>
                </a:lnTo>
                <a:close/>
              </a:path>
              <a:path w="1210310" h="730250">
                <a:moveTo>
                  <a:pt x="1190840" y="720445"/>
                </a:moveTo>
                <a:lnTo>
                  <a:pt x="19050" y="720445"/>
                </a:lnTo>
                <a:lnTo>
                  <a:pt x="19050" y="710920"/>
                </a:lnTo>
                <a:lnTo>
                  <a:pt x="1190840" y="710920"/>
                </a:lnTo>
                <a:lnTo>
                  <a:pt x="1190840" y="720445"/>
                </a:lnTo>
                <a:close/>
              </a:path>
              <a:path w="1210310" h="730250">
                <a:moveTo>
                  <a:pt x="1209890" y="720445"/>
                </a:moveTo>
                <a:lnTo>
                  <a:pt x="1190840" y="720445"/>
                </a:lnTo>
                <a:lnTo>
                  <a:pt x="1200365" y="710920"/>
                </a:lnTo>
                <a:lnTo>
                  <a:pt x="1209890" y="710920"/>
                </a:lnTo>
                <a:lnTo>
                  <a:pt x="1209890" y="720445"/>
                </a:lnTo>
                <a:close/>
              </a:path>
            </a:pathLst>
          </a:custGeom>
          <a:solidFill>
            <a:srgbClr val="4F81BC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5" name="object 135"/>
          <p:cNvSpPr txBox="1"/>
          <p:nvPr/>
        </p:nvSpPr>
        <p:spPr>
          <a:xfrm>
            <a:off x="4401311" y="3689603"/>
            <a:ext cx="1884045" cy="257810"/>
          </a:xfrm>
          <a:prstGeom prst="rect">
            <a:avLst/>
          </a:prstGeom>
          <a:solidFill>
            <a:srgbClr val="006FC0"/>
          </a:solidFill>
        </p:spPr>
        <p:txBody>
          <a:bodyPr vert="horz" wrap="square" lIns="0" tIns="5969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70"/>
              </a:spcBef>
            </a:pPr>
            <a:r>
              <a:rPr sz="850" spc="25">
                <a:solidFill>
                  <a:srgbClr val="FFFFFF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云平台</a:t>
            </a:r>
            <a:endParaRPr sz="850"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36" name="object 136"/>
          <p:cNvSpPr txBox="1"/>
          <p:nvPr/>
        </p:nvSpPr>
        <p:spPr>
          <a:xfrm>
            <a:off x="4401311" y="3430523"/>
            <a:ext cx="1884045" cy="227329"/>
          </a:xfrm>
          <a:prstGeom prst="rect">
            <a:avLst/>
          </a:prstGeom>
          <a:solidFill>
            <a:srgbClr val="006FC0"/>
          </a:solidFill>
        </p:spPr>
        <p:txBody>
          <a:bodyPr vert="horz" wrap="square" lIns="0" tIns="374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175" algn="ctr">
              <a:lnSpc>
                <a:spcPct val="100000"/>
              </a:lnSpc>
              <a:spcBef>
                <a:spcPts val="295"/>
              </a:spcBef>
            </a:pPr>
            <a:r>
              <a:rPr sz="90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S3</a:t>
            </a:r>
            <a:r>
              <a:rPr sz="900">
                <a:solidFill>
                  <a:srgbClr val="FFFFFF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对象存储</a:t>
            </a:r>
            <a:endParaRPr sz="900"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37" name="object 137"/>
          <p:cNvSpPr txBox="1">
            <a:spLocks noGrp="1"/>
          </p:cNvSpPr>
          <p:nvPr>
            <p:ph type="title"/>
          </p:nvPr>
        </p:nvSpPr>
        <p:spPr>
          <a:xfrm>
            <a:off x="477659" y="273075"/>
            <a:ext cx="20828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数据中台数据流向图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804672" y="2124455"/>
            <a:ext cx="318516" cy="318515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object 3"/>
          <p:cNvSpPr/>
          <p:nvPr/>
        </p:nvSpPr>
        <p:spPr>
          <a:xfrm>
            <a:off x="1271016" y="2679192"/>
            <a:ext cx="303276" cy="30327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object 4"/>
          <p:cNvSpPr/>
          <p:nvPr/>
        </p:nvSpPr>
        <p:spPr>
          <a:xfrm>
            <a:off x="1176527" y="2162555"/>
            <a:ext cx="419099" cy="280415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object 5"/>
          <p:cNvSpPr/>
          <p:nvPr/>
        </p:nvSpPr>
        <p:spPr>
          <a:xfrm>
            <a:off x="760475" y="2601467"/>
            <a:ext cx="486156" cy="486156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object 6"/>
          <p:cNvSpPr/>
          <p:nvPr/>
        </p:nvSpPr>
        <p:spPr>
          <a:xfrm>
            <a:off x="850391" y="3110483"/>
            <a:ext cx="623316" cy="324612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object 7"/>
          <p:cNvSpPr/>
          <p:nvPr/>
        </p:nvSpPr>
        <p:spPr>
          <a:xfrm>
            <a:off x="1690116" y="2694432"/>
            <a:ext cx="434340" cy="300227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object 8"/>
          <p:cNvSpPr/>
          <p:nvPr/>
        </p:nvSpPr>
        <p:spPr>
          <a:xfrm>
            <a:off x="1580388" y="3122676"/>
            <a:ext cx="367284" cy="367284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object 9"/>
          <p:cNvSpPr/>
          <p:nvPr/>
        </p:nvSpPr>
        <p:spPr>
          <a:xfrm>
            <a:off x="1731264" y="2161032"/>
            <a:ext cx="350519" cy="294131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object 10"/>
          <p:cNvSpPr/>
          <p:nvPr/>
        </p:nvSpPr>
        <p:spPr>
          <a:xfrm>
            <a:off x="2330195" y="2362200"/>
            <a:ext cx="216535" cy="269875"/>
          </a:xfrm>
          <a:custGeom>
            <a:rect l="l" t="t" r="r" b="b"/>
            <a:pathLst>
              <a:path w="216535" h="269875">
                <a:moveTo>
                  <a:pt x="108204" y="269748"/>
                </a:moveTo>
                <a:lnTo>
                  <a:pt x="108204" y="202692"/>
                </a:lnTo>
                <a:lnTo>
                  <a:pt x="0" y="202692"/>
                </a:lnTo>
                <a:lnTo>
                  <a:pt x="0" y="67056"/>
                </a:lnTo>
                <a:lnTo>
                  <a:pt x="108204" y="67056"/>
                </a:lnTo>
                <a:lnTo>
                  <a:pt x="108204" y="0"/>
                </a:lnTo>
                <a:lnTo>
                  <a:pt x="216408" y="134112"/>
                </a:lnTo>
                <a:lnTo>
                  <a:pt x="108204" y="269748"/>
                </a:lnTo>
                <a:close/>
              </a:path>
            </a:pathLst>
          </a:custGeom>
          <a:solidFill>
            <a:srgbClr val="E2A6A6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object 11"/>
          <p:cNvSpPr txBox="1"/>
          <p:nvPr/>
        </p:nvSpPr>
        <p:spPr>
          <a:xfrm>
            <a:off x="2692907" y="1754123"/>
            <a:ext cx="498475" cy="361950"/>
          </a:xfrm>
          <a:prstGeom prst="rect">
            <a:avLst/>
          </a:prstGeom>
          <a:solidFill>
            <a:srgbClr val="005595"/>
          </a:solidFill>
        </p:spPr>
        <p:txBody>
          <a:bodyPr vert="horz" wrap="square" lIns="0" tIns="6540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81915">
              <a:lnSpc>
                <a:spcPct val="100000"/>
              </a:lnSpc>
              <a:spcBef>
                <a:spcPts val="515"/>
              </a:spcBef>
            </a:pPr>
            <a:r>
              <a:rPr sz="650" spc="25">
                <a:solidFill>
                  <a:srgbClr val="FFFFFF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实时采</a:t>
            </a:r>
            <a:r>
              <a:rPr sz="650" spc="30">
                <a:solidFill>
                  <a:srgbClr val="FFFFFF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集</a:t>
            </a:r>
            <a:endParaRPr sz="650">
              <a:latin typeface="宋体" panose="02010600030101010101" pitchFamily="2" charset="-122"/>
              <a:cs typeface="宋体" panose="02010600030101010101" pitchFamily="2" charset="-122"/>
            </a:endParaRPr>
          </a:p>
          <a:p>
            <a:pPr marL="129540">
              <a:lnSpc>
                <a:spcPct val="100000"/>
              </a:lnSpc>
              <a:spcBef>
                <a:spcPts val="60"/>
              </a:spcBef>
            </a:pPr>
            <a:r>
              <a:rPr sz="650" spc="1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Agent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732276" y="1559052"/>
            <a:ext cx="325120" cy="1771014"/>
          </a:xfrm>
          <a:prstGeom prst="rect">
            <a:avLst/>
          </a:prstGeom>
          <a:solidFill>
            <a:srgbClr val="77923B"/>
          </a:solidFill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900">
              <a:latin typeface="Times New Roman" panose="02020603050405020304"/>
              <a:cs typeface="Times New Roman" panose="02020603050405020304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 panose="02020603050405020304"/>
              <a:cs typeface="Times New Roman" panose="02020603050405020304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 panose="02020603050405020304"/>
              <a:cs typeface="Times New Roman" panose="02020603050405020304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 panose="02020603050405020304"/>
              <a:cs typeface="Times New Roman" panose="02020603050405020304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 panose="02020603050405020304"/>
              <a:cs typeface="Times New Roman" panose="02020603050405020304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800">
              <a:latin typeface="Times New Roman" panose="02020603050405020304"/>
              <a:cs typeface="Times New Roman" panose="02020603050405020304"/>
            </a:endParaRPr>
          </a:p>
          <a:p>
            <a:pPr marL="75565" marR="67310">
              <a:lnSpc>
                <a:spcPct val="105000"/>
              </a:lnSpc>
            </a:pP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负</a:t>
            </a:r>
            <a:r>
              <a:rPr sz="650" spc="1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载 </a:t>
            </a: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均</a:t>
            </a:r>
            <a:r>
              <a:rPr sz="650" spc="3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衡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3380232" y="2357627"/>
            <a:ext cx="216535" cy="271780"/>
          </a:xfrm>
          <a:custGeom>
            <a:rect l="l" t="t" r="r" b="b"/>
            <a:pathLst>
              <a:path w="216535" h="271780">
                <a:moveTo>
                  <a:pt x="108203" y="271272"/>
                </a:moveTo>
                <a:lnTo>
                  <a:pt x="108203" y="202692"/>
                </a:lnTo>
                <a:lnTo>
                  <a:pt x="0" y="202692"/>
                </a:lnTo>
                <a:lnTo>
                  <a:pt x="0" y="68580"/>
                </a:lnTo>
                <a:lnTo>
                  <a:pt x="108203" y="68580"/>
                </a:lnTo>
                <a:lnTo>
                  <a:pt x="108203" y="0"/>
                </a:lnTo>
                <a:lnTo>
                  <a:pt x="216407" y="135636"/>
                </a:lnTo>
                <a:lnTo>
                  <a:pt x="108203" y="271272"/>
                </a:lnTo>
                <a:close/>
              </a:path>
            </a:pathLst>
          </a:custGeom>
          <a:solidFill>
            <a:srgbClr val="E2A6A6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object 14"/>
          <p:cNvSpPr/>
          <p:nvPr/>
        </p:nvSpPr>
        <p:spPr>
          <a:xfrm>
            <a:off x="4678679" y="1633727"/>
            <a:ext cx="413384" cy="721360"/>
          </a:xfrm>
          <a:custGeom>
            <a:rect l="l" t="t" r="r" b="b"/>
            <a:pathLst>
              <a:path w="413384" h="721360">
                <a:moveTo>
                  <a:pt x="0" y="0"/>
                </a:moveTo>
                <a:lnTo>
                  <a:pt x="413003" y="0"/>
                </a:lnTo>
                <a:lnTo>
                  <a:pt x="413003" y="720851"/>
                </a:lnTo>
                <a:lnTo>
                  <a:pt x="0" y="720851"/>
                </a:lnTo>
                <a:lnTo>
                  <a:pt x="0" y="0"/>
                </a:lnTo>
                <a:close/>
              </a:path>
            </a:pathLst>
          </a:custGeom>
          <a:solidFill>
            <a:srgbClr val="4F93E7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object 15"/>
          <p:cNvSpPr txBox="1"/>
          <p:nvPr/>
        </p:nvSpPr>
        <p:spPr>
          <a:xfrm>
            <a:off x="4761141" y="1872462"/>
            <a:ext cx="247650" cy="2336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7465" marR="5080" indent="-24765">
              <a:lnSpc>
                <a:spcPct val="105000"/>
              </a:lnSpc>
              <a:spcBef>
                <a:spcPts val="100"/>
              </a:spcBef>
            </a:pPr>
            <a:r>
              <a:rPr sz="650" spc="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Relay </a:t>
            </a: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服</a:t>
            </a:r>
            <a:r>
              <a:rPr sz="650" spc="3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务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object 16"/>
          <p:cNvSpPr/>
          <p:nvPr/>
        </p:nvSpPr>
        <p:spPr>
          <a:xfrm>
            <a:off x="4213859" y="2362200"/>
            <a:ext cx="216535" cy="269875"/>
          </a:xfrm>
          <a:custGeom>
            <a:rect l="l" t="t" r="r" b="b"/>
            <a:pathLst>
              <a:path w="216535" h="269875">
                <a:moveTo>
                  <a:pt x="108203" y="269748"/>
                </a:moveTo>
                <a:lnTo>
                  <a:pt x="108203" y="202692"/>
                </a:lnTo>
                <a:lnTo>
                  <a:pt x="0" y="202692"/>
                </a:lnTo>
                <a:lnTo>
                  <a:pt x="0" y="67056"/>
                </a:lnTo>
                <a:lnTo>
                  <a:pt x="108203" y="67056"/>
                </a:lnTo>
                <a:lnTo>
                  <a:pt x="108203" y="0"/>
                </a:lnTo>
                <a:lnTo>
                  <a:pt x="216407" y="134112"/>
                </a:lnTo>
                <a:lnTo>
                  <a:pt x="108203" y="269748"/>
                </a:lnTo>
                <a:close/>
              </a:path>
            </a:pathLst>
          </a:custGeom>
          <a:solidFill>
            <a:srgbClr val="E2A6A6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object 17"/>
          <p:cNvSpPr txBox="1"/>
          <p:nvPr/>
        </p:nvSpPr>
        <p:spPr>
          <a:xfrm>
            <a:off x="5759196" y="2036064"/>
            <a:ext cx="518159" cy="318770"/>
          </a:xfrm>
          <a:prstGeom prst="rect">
            <a:avLst/>
          </a:prstGeom>
          <a:solidFill>
            <a:srgbClr val="4F93E7"/>
          </a:solidFill>
        </p:spPr>
        <p:txBody>
          <a:bodyPr vert="horz" wrap="square" lIns="0" tIns="317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25"/>
              </a:spcBef>
            </a:pPr>
            <a:endParaRPr sz="700">
              <a:latin typeface="Times New Roman" panose="02020603050405020304"/>
              <a:cs typeface="Times New Roman" panose="02020603050405020304"/>
            </a:endParaRPr>
          </a:p>
          <a:p>
            <a:pPr marL="67945">
              <a:lnSpc>
                <a:spcPct val="100000"/>
              </a:lnSpc>
              <a:spcBef>
                <a:spcPts val="5"/>
              </a:spcBef>
            </a:pP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去重服</a:t>
            </a:r>
            <a:r>
              <a:rPr sz="650" spc="3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务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5167884" y="1624583"/>
            <a:ext cx="516890" cy="352425"/>
          </a:xfrm>
          <a:custGeom>
            <a:rect l="l" t="t" r="r" b="b"/>
            <a:pathLst>
              <a:path w="516889" h="352425">
                <a:moveTo>
                  <a:pt x="0" y="0"/>
                </a:moveTo>
                <a:lnTo>
                  <a:pt x="516636" y="0"/>
                </a:lnTo>
                <a:lnTo>
                  <a:pt x="516636" y="352043"/>
                </a:lnTo>
                <a:lnTo>
                  <a:pt x="0" y="352043"/>
                </a:lnTo>
                <a:lnTo>
                  <a:pt x="0" y="0"/>
                </a:lnTo>
                <a:close/>
              </a:path>
            </a:pathLst>
          </a:custGeom>
          <a:solidFill>
            <a:srgbClr val="4F93E7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object 19"/>
          <p:cNvSpPr txBox="1"/>
          <p:nvPr/>
        </p:nvSpPr>
        <p:spPr>
          <a:xfrm>
            <a:off x="5222697" y="1678888"/>
            <a:ext cx="371475" cy="2336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>
              <a:lnSpc>
                <a:spcPct val="105000"/>
              </a:lnSpc>
              <a:spcBef>
                <a:spcPts val="100"/>
              </a:spcBef>
            </a:pP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接入端</a:t>
            </a:r>
            <a:r>
              <a:rPr sz="650" spc="1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权 </a:t>
            </a: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限认</a:t>
            </a:r>
            <a:r>
              <a:rPr sz="650" spc="3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证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7560564" y="1484375"/>
            <a:ext cx="487680" cy="647700"/>
          </a:xfrm>
          <a:prstGeom prst="rect">
            <a:avLst/>
          </a:prstGeom>
          <a:solidFill>
            <a:srgbClr val="548ED4"/>
          </a:solidFill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900">
              <a:latin typeface="Times New Roman" panose="02020603050405020304"/>
              <a:cs typeface="Times New Roman" panose="02020603050405020304"/>
            </a:endParaRPr>
          </a:p>
          <a:p>
            <a:pPr>
              <a:lnSpc>
                <a:spcPct val="100000"/>
              </a:lnSpc>
            </a:pPr>
            <a:endParaRPr sz="950">
              <a:latin typeface="Times New Roman" panose="02020603050405020304"/>
              <a:cs typeface="Times New Roman" panose="02020603050405020304"/>
            </a:endParaRPr>
          </a:p>
          <a:p>
            <a:pPr marL="67945">
              <a:lnSpc>
                <a:spcPct val="100000"/>
              </a:lnSpc>
            </a:pPr>
            <a:r>
              <a:rPr sz="650" spc="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Oracle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7560564" y="2273807"/>
            <a:ext cx="487680" cy="646430"/>
          </a:xfrm>
          <a:prstGeom prst="rect">
            <a:avLst/>
          </a:prstGeom>
          <a:solidFill>
            <a:srgbClr val="548ED4"/>
          </a:solidFill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900">
              <a:latin typeface="Times New Roman" panose="02020603050405020304"/>
              <a:cs typeface="Times New Roman" panose="02020603050405020304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900">
              <a:latin typeface="Times New Roman" panose="02020603050405020304"/>
              <a:cs typeface="Times New Roman" panose="02020603050405020304"/>
            </a:endParaRPr>
          </a:p>
          <a:p>
            <a:pPr marL="76200">
              <a:lnSpc>
                <a:spcPct val="100000"/>
              </a:lnSpc>
            </a:pPr>
            <a:r>
              <a:rPr sz="650" spc="1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Hadoop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object 22"/>
          <p:cNvSpPr/>
          <p:nvPr/>
        </p:nvSpPr>
        <p:spPr>
          <a:xfrm>
            <a:off x="7168895" y="1680972"/>
            <a:ext cx="216535" cy="269875"/>
          </a:xfrm>
          <a:custGeom>
            <a:rect l="l" t="t" r="r" b="b"/>
            <a:pathLst>
              <a:path w="216534" h="269875">
                <a:moveTo>
                  <a:pt x="108203" y="269747"/>
                </a:moveTo>
                <a:lnTo>
                  <a:pt x="108203" y="202691"/>
                </a:lnTo>
                <a:lnTo>
                  <a:pt x="0" y="202691"/>
                </a:lnTo>
                <a:lnTo>
                  <a:pt x="0" y="67055"/>
                </a:lnTo>
                <a:lnTo>
                  <a:pt x="108203" y="67055"/>
                </a:lnTo>
                <a:lnTo>
                  <a:pt x="108203" y="0"/>
                </a:lnTo>
                <a:lnTo>
                  <a:pt x="216407" y="135635"/>
                </a:lnTo>
                <a:lnTo>
                  <a:pt x="108203" y="269747"/>
                </a:lnTo>
                <a:close/>
              </a:path>
            </a:pathLst>
          </a:custGeom>
          <a:solidFill>
            <a:srgbClr val="E2A6A6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object 23"/>
          <p:cNvSpPr/>
          <p:nvPr/>
        </p:nvSpPr>
        <p:spPr>
          <a:xfrm>
            <a:off x="5167884" y="2036064"/>
            <a:ext cx="516890" cy="321945"/>
          </a:xfrm>
          <a:custGeom>
            <a:rect l="l" t="t" r="r" b="b"/>
            <a:pathLst>
              <a:path w="516889" h="321944">
                <a:moveTo>
                  <a:pt x="0" y="0"/>
                </a:moveTo>
                <a:lnTo>
                  <a:pt x="516636" y="0"/>
                </a:lnTo>
                <a:lnTo>
                  <a:pt x="516636" y="321563"/>
                </a:lnTo>
                <a:lnTo>
                  <a:pt x="0" y="321563"/>
                </a:lnTo>
                <a:lnTo>
                  <a:pt x="0" y="0"/>
                </a:lnTo>
                <a:close/>
              </a:path>
            </a:pathLst>
          </a:custGeom>
          <a:solidFill>
            <a:srgbClr val="4F93E7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object 24"/>
          <p:cNvSpPr txBox="1"/>
          <p:nvPr/>
        </p:nvSpPr>
        <p:spPr>
          <a:xfrm>
            <a:off x="5222697" y="2074913"/>
            <a:ext cx="371475" cy="2336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>
              <a:lnSpc>
                <a:spcPct val="105000"/>
              </a:lnSpc>
              <a:spcBef>
                <a:spcPts val="100"/>
              </a:spcBef>
            </a:pP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黑白名</a:t>
            </a:r>
            <a:r>
              <a:rPr sz="650" spc="1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单 </a:t>
            </a: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验</a:t>
            </a:r>
            <a:r>
              <a:rPr sz="650" spc="3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证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object 25"/>
          <p:cNvSpPr/>
          <p:nvPr/>
        </p:nvSpPr>
        <p:spPr>
          <a:xfrm>
            <a:off x="7168895" y="2455164"/>
            <a:ext cx="216535" cy="269875"/>
          </a:xfrm>
          <a:custGeom>
            <a:rect l="l" t="t" r="r" b="b"/>
            <a:pathLst>
              <a:path w="216534" h="269875">
                <a:moveTo>
                  <a:pt x="108203" y="269748"/>
                </a:moveTo>
                <a:lnTo>
                  <a:pt x="108203" y="202692"/>
                </a:lnTo>
                <a:lnTo>
                  <a:pt x="0" y="202692"/>
                </a:lnTo>
                <a:lnTo>
                  <a:pt x="0" y="67056"/>
                </a:lnTo>
                <a:lnTo>
                  <a:pt x="108203" y="67056"/>
                </a:lnTo>
                <a:lnTo>
                  <a:pt x="108203" y="0"/>
                </a:lnTo>
                <a:lnTo>
                  <a:pt x="216407" y="135636"/>
                </a:lnTo>
                <a:lnTo>
                  <a:pt x="108203" y="269748"/>
                </a:lnTo>
                <a:close/>
              </a:path>
            </a:pathLst>
          </a:custGeom>
          <a:solidFill>
            <a:srgbClr val="E2A6A6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object 26"/>
          <p:cNvSpPr/>
          <p:nvPr/>
        </p:nvSpPr>
        <p:spPr>
          <a:xfrm>
            <a:off x="1087183" y="3825468"/>
            <a:ext cx="3343275" cy="448309"/>
          </a:xfrm>
          <a:custGeom>
            <a:rect l="l" t="t" r="r" b="b"/>
            <a:pathLst>
              <a:path w="3343275" h="448309">
                <a:moveTo>
                  <a:pt x="0" y="77241"/>
                </a:moveTo>
                <a:lnTo>
                  <a:pt x="35928" y="0"/>
                </a:lnTo>
                <a:lnTo>
                  <a:pt x="66527" y="57111"/>
                </a:lnTo>
                <a:lnTo>
                  <a:pt x="42303" y="57111"/>
                </a:lnTo>
                <a:lnTo>
                  <a:pt x="32778" y="57137"/>
                </a:lnTo>
                <a:lnTo>
                  <a:pt x="32807" y="76316"/>
                </a:lnTo>
                <a:lnTo>
                  <a:pt x="0" y="77241"/>
                </a:lnTo>
                <a:close/>
              </a:path>
              <a:path w="3343275" h="448309">
                <a:moveTo>
                  <a:pt x="32807" y="76316"/>
                </a:moveTo>
                <a:lnTo>
                  <a:pt x="32778" y="57137"/>
                </a:lnTo>
                <a:lnTo>
                  <a:pt x="42303" y="57111"/>
                </a:lnTo>
                <a:lnTo>
                  <a:pt x="42332" y="76048"/>
                </a:lnTo>
                <a:lnTo>
                  <a:pt x="32807" y="76316"/>
                </a:lnTo>
                <a:close/>
              </a:path>
              <a:path w="3343275" h="448309">
                <a:moveTo>
                  <a:pt x="42332" y="76048"/>
                </a:moveTo>
                <a:lnTo>
                  <a:pt x="42303" y="57111"/>
                </a:lnTo>
                <a:lnTo>
                  <a:pt x="66527" y="57111"/>
                </a:lnTo>
                <a:lnTo>
                  <a:pt x="76161" y="75095"/>
                </a:lnTo>
                <a:lnTo>
                  <a:pt x="42332" y="76048"/>
                </a:lnTo>
                <a:close/>
              </a:path>
              <a:path w="3343275" h="448309">
                <a:moveTo>
                  <a:pt x="3266541" y="414464"/>
                </a:moveTo>
                <a:lnTo>
                  <a:pt x="38074" y="414464"/>
                </a:lnTo>
                <a:lnTo>
                  <a:pt x="36614" y="414235"/>
                </a:lnTo>
                <a:lnTo>
                  <a:pt x="32807" y="76316"/>
                </a:lnTo>
                <a:lnTo>
                  <a:pt x="42332" y="76048"/>
                </a:lnTo>
                <a:lnTo>
                  <a:pt x="42829" y="404939"/>
                </a:lnTo>
                <a:lnTo>
                  <a:pt x="38074" y="404939"/>
                </a:lnTo>
                <a:lnTo>
                  <a:pt x="42837" y="409701"/>
                </a:lnTo>
                <a:lnTo>
                  <a:pt x="3266541" y="409701"/>
                </a:lnTo>
                <a:lnTo>
                  <a:pt x="3266541" y="414464"/>
                </a:lnTo>
                <a:close/>
              </a:path>
              <a:path w="3343275" h="448309">
                <a:moveTo>
                  <a:pt x="3266541" y="447801"/>
                </a:moveTo>
                <a:lnTo>
                  <a:pt x="3266541" y="371601"/>
                </a:lnTo>
                <a:lnTo>
                  <a:pt x="3333216" y="404939"/>
                </a:lnTo>
                <a:lnTo>
                  <a:pt x="3285591" y="404939"/>
                </a:lnTo>
                <a:lnTo>
                  <a:pt x="3285591" y="414464"/>
                </a:lnTo>
                <a:lnTo>
                  <a:pt x="3333216" y="414464"/>
                </a:lnTo>
                <a:lnTo>
                  <a:pt x="3266541" y="447801"/>
                </a:lnTo>
                <a:close/>
              </a:path>
              <a:path w="3343275" h="448309">
                <a:moveTo>
                  <a:pt x="42837" y="409701"/>
                </a:moveTo>
                <a:lnTo>
                  <a:pt x="38074" y="404939"/>
                </a:lnTo>
                <a:lnTo>
                  <a:pt x="42829" y="404939"/>
                </a:lnTo>
                <a:lnTo>
                  <a:pt x="42837" y="409701"/>
                </a:lnTo>
                <a:close/>
              </a:path>
              <a:path w="3343275" h="448309">
                <a:moveTo>
                  <a:pt x="3266541" y="409701"/>
                </a:moveTo>
                <a:lnTo>
                  <a:pt x="42837" y="409701"/>
                </a:lnTo>
                <a:lnTo>
                  <a:pt x="42829" y="404939"/>
                </a:lnTo>
                <a:lnTo>
                  <a:pt x="3266541" y="404939"/>
                </a:lnTo>
                <a:lnTo>
                  <a:pt x="3266541" y="409701"/>
                </a:lnTo>
                <a:close/>
              </a:path>
              <a:path w="3343275" h="448309">
                <a:moveTo>
                  <a:pt x="3333216" y="414464"/>
                </a:moveTo>
                <a:lnTo>
                  <a:pt x="3285591" y="414464"/>
                </a:lnTo>
                <a:lnTo>
                  <a:pt x="3285591" y="404939"/>
                </a:lnTo>
                <a:lnTo>
                  <a:pt x="3333216" y="404939"/>
                </a:lnTo>
                <a:lnTo>
                  <a:pt x="3342741" y="409701"/>
                </a:lnTo>
                <a:lnTo>
                  <a:pt x="3333216" y="414464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object 27"/>
          <p:cNvSpPr txBox="1"/>
          <p:nvPr/>
        </p:nvSpPr>
        <p:spPr>
          <a:xfrm>
            <a:off x="6419265" y="1379092"/>
            <a:ext cx="2540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latin typeface="微软雅黑" panose="020b0503020204020204" charset="-122"/>
                <a:cs typeface="微软雅黑" panose="020b0503020204020204" charset="-122"/>
              </a:rPr>
              <a:t>实时</a:t>
            </a:r>
            <a:endParaRPr sz="9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6431965" y="2161819"/>
            <a:ext cx="228600" cy="151130"/>
          </a:xfrm>
          <a:prstGeom prst="rect">
            <a:avLst/>
          </a:prstGeom>
        </p:spPr>
        <p:txBody>
          <a:bodyPr vert="horz" wrap="square" lIns="0" tIns="635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50"/>
              </a:spcBef>
            </a:pPr>
            <a:r>
              <a:rPr sz="900">
                <a:latin typeface="微软雅黑" panose="020b0503020204020204" charset="-122"/>
                <a:cs typeface="微软雅黑" panose="020b0503020204020204" charset="-122"/>
              </a:rPr>
              <a:t>批量</a:t>
            </a:r>
            <a:endParaRPr sz="9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5759196" y="1623060"/>
            <a:ext cx="518159" cy="353695"/>
          </a:xfrm>
          <a:prstGeom prst="rect">
            <a:avLst/>
          </a:prstGeom>
          <a:solidFill>
            <a:srgbClr val="4F93E7"/>
          </a:solidFill>
        </p:spPr>
        <p:txBody>
          <a:bodyPr vert="horz" wrap="square" lIns="0" tIns="317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25"/>
              </a:spcBef>
            </a:pPr>
            <a:endParaRPr sz="850">
              <a:latin typeface="Times New Roman" panose="02020603050405020304"/>
              <a:cs typeface="Times New Roman" panose="02020603050405020304"/>
            </a:endParaRPr>
          </a:p>
          <a:p>
            <a:pPr marL="67945">
              <a:lnSpc>
                <a:spcPct val="100000"/>
              </a:lnSpc>
            </a:pP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数据校</a:t>
            </a:r>
            <a:r>
              <a:rPr sz="650" spc="3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验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1621535" y="1630679"/>
            <a:ext cx="480059" cy="341630"/>
          </a:xfrm>
          <a:prstGeom prst="rect">
            <a:avLst/>
          </a:prstGeom>
          <a:solidFill>
            <a:srgbClr val="8EB4E2"/>
          </a:solidFill>
        </p:spPr>
        <p:txBody>
          <a:bodyPr vert="horz" wrap="square" lIns="0" tIns="6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5"/>
              </a:spcBef>
            </a:pPr>
            <a:endParaRPr sz="800">
              <a:latin typeface="Times New Roman" panose="02020603050405020304"/>
              <a:cs typeface="Times New Roman" panose="02020603050405020304"/>
            </a:endParaRPr>
          </a:p>
          <a:p>
            <a:pPr marL="66675">
              <a:lnSpc>
                <a:spcPct val="100000"/>
              </a:lnSpc>
            </a:pPr>
            <a:r>
              <a:rPr sz="650" spc="25">
                <a:latin typeface="微软雅黑" panose="020b0503020204020204" charset="-122"/>
                <a:cs typeface="微软雅黑" panose="020b0503020204020204" charset="-122"/>
              </a:rPr>
              <a:t>网络爬</a:t>
            </a:r>
            <a:r>
              <a:rPr sz="650" spc="30">
                <a:latin typeface="微软雅黑" panose="020b0503020204020204" charset="-122"/>
                <a:cs typeface="微软雅黑" panose="020b0503020204020204" charset="-122"/>
              </a:rPr>
              <a:t>虫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4968240" y="858011"/>
            <a:ext cx="713740" cy="198120"/>
          </a:xfrm>
          <a:prstGeom prst="rect">
            <a:avLst/>
          </a:prstGeom>
          <a:solidFill>
            <a:srgbClr val="C4BC96"/>
          </a:solidFill>
        </p:spPr>
        <p:txBody>
          <a:bodyPr vert="horz" wrap="square" lIns="0" tIns="4699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7155">
              <a:lnSpc>
                <a:spcPct val="100000"/>
              </a:lnSpc>
              <a:spcBef>
                <a:spcPts val="370"/>
              </a:spcBef>
            </a:pPr>
            <a:r>
              <a:rPr sz="650" spc="25">
                <a:latin typeface="微软雅黑" panose="020b0503020204020204" charset="-122"/>
                <a:cs typeface="微软雅黑" panose="020b0503020204020204" charset="-122"/>
              </a:rPr>
              <a:t>智能数据管</a:t>
            </a:r>
            <a:r>
              <a:rPr sz="650" spc="30">
                <a:latin typeface="微软雅黑" panose="020b0503020204020204" charset="-122"/>
                <a:cs typeface="微软雅黑" panose="020b0503020204020204" charset="-122"/>
              </a:rPr>
              <a:t>理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5893308" y="858011"/>
            <a:ext cx="715010" cy="198120"/>
          </a:xfrm>
          <a:prstGeom prst="rect">
            <a:avLst/>
          </a:prstGeom>
          <a:solidFill>
            <a:srgbClr val="C4BC96"/>
          </a:solidFill>
        </p:spPr>
        <p:txBody>
          <a:bodyPr vert="horz" wrap="square" lIns="0" tIns="4699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7945">
              <a:lnSpc>
                <a:spcPct val="100000"/>
              </a:lnSpc>
              <a:spcBef>
                <a:spcPts val="370"/>
              </a:spcBef>
            </a:pPr>
            <a:r>
              <a:rPr sz="650" spc="25">
                <a:latin typeface="微软雅黑" panose="020b0503020204020204" charset="-122"/>
                <a:cs typeface="微软雅黑" panose="020b0503020204020204" charset="-122"/>
              </a:rPr>
              <a:t>全链路监</a:t>
            </a:r>
            <a:r>
              <a:rPr sz="650" spc="30">
                <a:latin typeface="微软雅黑" panose="020b0503020204020204" charset="-122"/>
                <a:cs typeface="微软雅黑" panose="020b0503020204020204" charset="-122"/>
              </a:rPr>
              <a:t>控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2692907" y="2198370"/>
            <a:ext cx="498475" cy="321310"/>
          </a:xfrm>
          <a:prstGeom prst="rect">
            <a:avLst/>
          </a:prstGeom>
          <a:solidFill>
            <a:srgbClr val="005595"/>
          </a:solidFill>
        </p:spPr>
        <p:txBody>
          <a:bodyPr vert="horz" wrap="square" lIns="0" tIns="4064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61925" marR="68580" indent="-86360">
              <a:lnSpc>
                <a:spcPct val="105000"/>
              </a:lnSpc>
              <a:spcBef>
                <a:spcPts val="320"/>
              </a:spcBef>
            </a:pPr>
            <a:r>
              <a:rPr sz="650" spc="25">
                <a:solidFill>
                  <a:srgbClr val="FFFFFF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批量同步 工</a:t>
            </a:r>
            <a:r>
              <a:rPr sz="650" spc="30">
                <a:solidFill>
                  <a:srgbClr val="FFFFFF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具</a:t>
            </a:r>
            <a:endParaRPr sz="650"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2695955" y="3075432"/>
            <a:ext cx="498475" cy="341630"/>
          </a:xfrm>
          <a:prstGeom prst="rect">
            <a:avLst/>
          </a:prstGeom>
          <a:solidFill>
            <a:srgbClr val="005595"/>
          </a:solidFill>
        </p:spPr>
        <p:txBody>
          <a:bodyPr vert="horz" wrap="square" lIns="0" tIns="6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5"/>
              </a:spcBef>
            </a:pPr>
            <a:endParaRPr sz="800">
              <a:latin typeface="Times New Roman" panose="02020603050405020304"/>
              <a:cs typeface="Times New Roman" panose="02020603050405020304"/>
            </a:endParaRPr>
          </a:p>
          <a:p>
            <a:pPr marL="162560">
              <a:lnSpc>
                <a:spcPct val="100000"/>
              </a:lnSpc>
              <a:spcBef>
                <a:spcPts val="5"/>
              </a:spcBef>
            </a:pPr>
            <a:r>
              <a:rPr sz="650" spc="1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SDK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4705921" y="1453908"/>
            <a:ext cx="596265" cy="13906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750">
                <a:latin typeface="微软雅黑" panose="020b0503020204020204" charset="-122"/>
                <a:cs typeface="微软雅黑" panose="020b0503020204020204" charset="-122"/>
              </a:rPr>
              <a:t>远程采集接</a:t>
            </a:r>
            <a:r>
              <a:rPr sz="750" spc="-5">
                <a:latin typeface="微软雅黑" panose="020b0503020204020204" charset="-122"/>
                <a:cs typeface="微软雅黑" panose="020b0503020204020204" charset="-122"/>
              </a:rPr>
              <a:t>入</a:t>
            </a:r>
            <a:endParaRPr sz="7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4711636" y="2535542"/>
            <a:ext cx="597535" cy="1409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750">
                <a:latin typeface="微软雅黑" panose="020b0503020204020204" charset="-122"/>
                <a:cs typeface="微软雅黑" panose="020b0503020204020204" charset="-122"/>
              </a:rPr>
              <a:t>远程采集管</a:t>
            </a:r>
            <a:r>
              <a:rPr sz="750" spc="0">
                <a:latin typeface="微软雅黑" panose="020b0503020204020204" charset="-122"/>
                <a:cs typeface="微软雅黑" panose="020b0503020204020204" charset="-122"/>
              </a:rPr>
              <a:t>理</a:t>
            </a:r>
            <a:endParaRPr sz="7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4898135" y="2688335"/>
            <a:ext cx="783590" cy="292735"/>
          </a:xfrm>
          <a:prstGeom prst="rect">
            <a:avLst/>
          </a:prstGeom>
          <a:solidFill>
            <a:srgbClr val="4F93E7"/>
          </a:solidFill>
        </p:spPr>
        <p:txBody>
          <a:bodyPr vert="horz" wrap="square" lIns="0" tIns="9271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2080">
              <a:lnSpc>
                <a:spcPct val="100000"/>
              </a:lnSpc>
              <a:spcBef>
                <a:spcPts val="730"/>
              </a:spcBef>
            </a:pP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远程状态监</a:t>
            </a:r>
            <a:r>
              <a:rPr sz="650" spc="3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控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5958840" y="2686811"/>
            <a:ext cx="722630" cy="292735"/>
          </a:xfrm>
          <a:prstGeom prst="rect">
            <a:avLst/>
          </a:prstGeom>
          <a:solidFill>
            <a:srgbClr val="4F93E7"/>
          </a:solidFill>
        </p:spPr>
        <p:txBody>
          <a:bodyPr vert="horz" wrap="square" lIns="0" tIns="9271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02235">
              <a:lnSpc>
                <a:spcPct val="100000"/>
              </a:lnSpc>
              <a:spcBef>
                <a:spcPts val="730"/>
              </a:spcBef>
            </a:pP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远程配置管</a:t>
            </a:r>
            <a:r>
              <a:rPr sz="650" spc="3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理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4898135" y="3031235"/>
            <a:ext cx="783590" cy="273050"/>
          </a:xfrm>
          <a:prstGeom prst="rect">
            <a:avLst/>
          </a:prstGeom>
          <a:solidFill>
            <a:srgbClr val="4F93E7"/>
          </a:solidFill>
        </p:spPr>
        <p:txBody>
          <a:bodyPr vert="horz" wrap="square" lIns="0" tIns="8255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2080">
              <a:lnSpc>
                <a:spcPct val="100000"/>
              </a:lnSpc>
              <a:spcBef>
                <a:spcPts val="650"/>
              </a:spcBef>
            </a:pP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远程升级控</a:t>
            </a:r>
            <a:r>
              <a:rPr sz="650" spc="3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制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5958840" y="3031235"/>
            <a:ext cx="722630" cy="273050"/>
          </a:xfrm>
          <a:prstGeom prst="rect">
            <a:avLst/>
          </a:prstGeom>
          <a:solidFill>
            <a:srgbClr val="4F93E7"/>
          </a:solidFill>
        </p:spPr>
        <p:txBody>
          <a:bodyPr vert="horz" wrap="square" lIns="0" tIns="8318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02235">
              <a:lnSpc>
                <a:spcPct val="100000"/>
              </a:lnSpc>
              <a:spcBef>
                <a:spcPts val="655"/>
              </a:spcBef>
            </a:pP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扩容缩容管</a:t>
            </a:r>
            <a:r>
              <a:rPr sz="650" spc="3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理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4711636" y="3464788"/>
            <a:ext cx="978535" cy="1409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750">
                <a:latin typeface="微软雅黑" panose="020b0503020204020204" charset="-122"/>
                <a:cs typeface="微软雅黑" panose="020b0503020204020204" charset="-122"/>
              </a:rPr>
              <a:t>批量同步（集群直连</a:t>
            </a:r>
            <a:r>
              <a:rPr sz="750" spc="0">
                <a:latin typeface="微软雅黑" panose="020b0503020204020204" charset="-122"/>
                <a:cs typeface="微软雅黑" panose="020b0503020204020204" charset="-122"/>
              </a:rPr>
              <a:t>）</a:t>
            </a:r>
            <a:endParaRPr sz="7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6358128" y="1623060"/>
            <a:ext cx="454659" cy="353695"/>
          </a:xfrm>
          <a:prstGeom prst="rect">
            <a:avLst/>
          </a:prstGeom>
          <a:solidFill>
            <a:srgbClr val="4F93E7"/>
          </a:solidFill>
        </p:spPr>
        <p:txBody>
          <a:bodyPr vert="horz" wrap="square" lIns="0" tIns="6731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9700" marR="106045" indent="-27305">
              <a:lnSpc>
                <a:spcPct val="105000"/>
              </a:lnSpc>
              <a:spcBef>
                <a:spcPts val="530"/>
              </a:spcBef>
            </a:pPr>
            <a:r>
              <a:rPr sz="650" spc="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Kafka  Sink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6457797" y="2076069"/>
            <a:ext cx="254635" cy="233679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650" spc="1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HDF</a:t>
            </a:r>
            <a:r>
              <a:rPr sz="650" spc="1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S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  <a:p>
            <a:pPr marL="40005">
              <a:lnSpc>
                <a:spcPct val="100000"/>
              </a:lnSpc>
              <a:spcBef>
                <a:spcPts val="35"/>
              </a:spcBef>
            </a:pPr>
            <a:r>
              <a:rPr sz="650" spc="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Sink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graphicFrame>
        <p:nvGraphicFramePr>
          <p:cNvPr id="44" name="object 44"/>
          <p:cNvGraphicFramePr>
            <a:graphicFrameLocks noGrp="1"/>
          </p:cNvGraphicFramePr>
          <p:nvPr/>
        </p:nvGraphicFramePr>
        <p:xfrm>
          <a:off x="4748784" y="3671315"/>
          <a:ext cx="1962785" cy="52959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23570"/>
                <a:gridCol w="648970"/>
                <a:gridCol w="690245"/>
              </a:tblGrid>
              <a:tr h="262255">
                <a:tc>
                  <a:txBody>
                    <a:bodyPr vert="horz" wrap="square"/>
                    <a:lstStyle/>
                    <a:p>
                      <a:pPr marL="68580" marR="114300">
                        <a:lnSpc>
                          <a:spcPct val="105000"/>
                        </a:lnSpc>
                        <a:spcBef>
                          <a:spcPts val="105"/>
                        </a:spcBef>
                      </a:pPr>
                      <a:r>
                        <a:rPr sz="650" spc="-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批量同步</a:t>
                      </a:r>
                      <a:r>
                        <a:rPr sz="65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任 </a:t>
                      </a:r>
                      <a:r>
                        <a:rPr sz="650" spc="2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务管</a:t>
                      </a:r>
                      <a:r>
                        <a:rPr sz="650" spc="3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理</a:t>
                      </a:r>
                      <a:endParaRPr sz="6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13335" marB="0">
                    <a:lnR w="76200">
                      <a:solidFill>
                        <a:srgbClr val="FFFFFF"/>
                      </a:solidFill>
                      <a:prstDash val="solid"/>
                    </a:lnR>
                    <a:lnB w="53975">
                      <a:solidFill>
                        <a:srgbClr val="FFFFFF"/>
                      </a:solidFill>
                      <a:prstDash val="solid"/>
                    </a:lnB>
                    <a:solidFill>
                      <a:srgbClr val="4F93E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00330">
                        <a:lnSpc>
                          <a:spcPct val="100000"/>
                        </a:lnSpc>
                        <a:spcBef>
                          <a:spcPts val="545"/>
                        </a:spcBef>
                      </a:pPr>
                      <a:r>
                        <a:rPr sz="650" spc="2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同步插</a:t>
                      </a:r>
                      <a:r>
                        <a:rPr sz="650" spc="3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件</a:t>
                      </a:r>
                      <a:endParaRPr sz="6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69215" marB="0">
                    <a:lnL w="76200">
                      <a:solidFill>
                        <a:srgbClr val="FFFFFF"/>
                      </a:solidFill>
                      <a:prstDash val="solid"/>
                    </a:lnL>
                    <a:lnR w="53975">
                      <a:solidFill>
                        <a:srgbClr val="FFFFFF"/>
                      </a:solidFill>
                      <a:prstDash val="solid"/>
                    </a:lnR>
                    <a:lnB w="53975">
                      <a:solidFill>
                        <a:srgbClr val="FFFFFF"/>
                      </a:solidFill>
                      <a:prstDash val="solid"/>
                    </a:lnB>
                    <a:solidFill>
                      <a:srgbClr val="4F93E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3345">
                        <a:lnSpc>
                          <a:spcPct val="100000"/>
                        </a:lnSpc>
                        <a:spcBef>
                          <a:spcPts val="530"/>
                        </a:spcBef>
                      </a:pPr>
                      <a:r>
                        <a:rPr sz="650" spc="2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同步调度管</a:t>
                      </a:r>
                      <a:r>
                        <a:rPr sz="650" spc="3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理</a:t>
                      </a:r>
                      <a:endParaRPr sz="6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67310" marB="0">
                    <a:lnL w="53975">
                      <a:solidFill>
                        <a:srgbClr val="FFFFFF"/>
                      </a:solidFill>
                      <a:prstDash val="solid"/>
                    </a:lnL>
                    <a:lnB w="53975">
                      <a:solidFill>
                        <a:srgbClr val="FFFFFF"/>
                      </a:solidFill>
                      <a:prstDash val="solid"/>
                    </a:lnB>
                    <a:solidFill>
                      <a:srgbClr val="4F93E7"/>
                    </a:solidFill>
                  </a:tcPr>
                </a:tc>
              </a:tr>
              <a:tr h="267335">
                <a:tc gridSpan="3">
                  <a:txBody>
                    <a:bodyPr vert="horz" wrap="square"/>
                    <a:lstStyle/>
                    <a:p>
                      <a:pPr marL="68580">
                        <a:lnSpc>
                          <a:spcPct val="100000"/>
                        </a:lnSpc>
                        <a:spcBef>
                          <a:spcPts val="725"/>
                        </a:spcBef>
                      </a:pPr>
                      <a:r>
                        <a:rPr sz="650" spc="2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批计算任</a:t>
                      </a:r>
                      <a:r>
                        <a:rPr sz="650" spc="3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务</a:t>
                      </a:r>
                      <a:endParaRPr sz="6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92075" marB="0">
                    <a:lnT w="53975">
                      <a:solidFill>
                        <a:srgbClr val="FFFFFF"/>
                      </a:solidFill>
                      <a:prstDash val="solid"/>
                    </a:lnT>
                    <a:solidFill>
                      <a:srgbClr val="4F93E7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</a:tr>
            </a:tbl>
          </a:graphicData>
        </a:graphic>
      </p:graphicFrame>
      <p:sp>
        <p:nvSpPr>
          <p:cNvPr id="45" name="object 45"/>
          <p:cNvSpPr/>
          <p:nvPr/>
        </p:nvSpPr>
        <p:spPr>
          <a:xfrm>
            <a:off x="1138427" y="1641348"/>
            <a:ext cx="376428" cy="280415"/>
          </a:xfrm>
          <a:prstGeom prst="rect">
            <a:avLst/>
          </a:prstGeom>
          <a:blipFill>
            <a:blip r:embed="rId10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object 46"/>
          <p:cNvSpPr/>
          <p:nvPr/>
        </p:nvSpPr>
        <p:spPr>
          <a:xfrm>
            <a:off x="5207508" y="1059180"/>
            <a:ext cx="238125" cy="334010"/>
          </a:xfrm>
          <a:custGeom>
            <a:rect l="l" t="t" r="r" b="b"/>
            <a:pathLst>
              <a:path w="238125" h="334009">
                <a:moveTo>
                  <a:pt x="237743" y="118872"/>
                </a:moveTo>
                <a:lnTo>
                  <a:pt x="0" y="118872"/>
                </a:lnTo>
                <a:lnTo>
                  <a:pt x="118871" y="0"/>
                </a:lnTo>
                <a:lnTo>
                  <a:pt x="237743" y="118872"/>
                </a:lnTo>
                <a:close/>
              </a:path>
              <a:path w="238125" h="334009">
                <a:moveTo>
                  <a:pt x="178307" y="214884"/>
                </a:moveTo>
                <a:lnTo>
                  <a:pt x="59436" y="214884"/>
                </a:lnTo>
                <a:lnTo>
                  <a:pt x="59436" y="118872"/>
                </a:lnTo>
                <a:lnTo>
                  <a:pt x="178307" y="118872"/>
                </a:lnTo>
                <a:lnTo>
                  <a:pt x="178307" y="214884"/>
                </a:lnTo>
                <a:close/>
              </a:path>
              <a:path w="238125" h="334009">
                <a:moveTo>
                  <a:pt x="118871" y="333756"/>
                </a:moveTo>
                <a:lnTo>
                  <a:pt x="0" y="214884"/>
                </a:lnTo>
                <a:lnTo>
                  <a:pt x="237743" y="214884"/>
                </a:lnTo>
                <a:lnTo>
                  <a:pt x="118871" y="333756"/>
                </a:lnTo>
                <a:close/>
              </a:path>
            </a:pathLst>
          </a:custGeom>
          <a:solidFill>
            <a:srgbClr val="E2A6A6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object 47"/>
          <p:cNvSpPr/>
          <p:nvPr/>
        </p:nvSpPr>
        <p:spPr>
          <a:xfrm>
            <a:off x="6129528" y="1112519"/>
            <a:ext cx="237744" cy="230124"/>
          </a:xfrm>
          <a:prstGeom prst="rect">
            <a:avLst/>
          </a:prstGeom>
          <a:blipFill>
            <a:blip r:embed="rId11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object 48"/>
          <p:cNvSpPr/>
          <p:nvPr/>
        </p:nvSpPr>
        <p:spPr>
          <a:xfrm>
            <a:off x="4620831" y="1415808"/>
            <a:ext cx="2246630" cy="1033780"/>
          </a:xfrm>
          <a:custGeom>
            <a:rect l="l" t="t" r="r" b="b"/>
            <a:pathLst>
              <a:path w="2246629" h="1033780">
                <a:moveTo>
                  <a:pt x="6350" y="1027366"/>
                </a:moveTo>
                <a:lnTo>
                  <a:pt x="0" y="1027366"/>
                </a:lnTo>
                <a:lnTo>
                  <a:pt x="0" y="976566"/>
                </a:lnTo>
                <a:lnTo>
                  <a:pt x="12700" y="976566"/>
                </a:lnTo>
                <a:lnTo>
                  <a:pt x="12700" y="1021016"/>
                </a:lnTo>
                <a:lnTo>
                  <a:pt x="6350" y="1021016"/>
                </a:lnTo>
                <a:lnTo>
                  <a:pt x="6350" y="1027366"/>
                </a:lnTo>
                <a:close/>
              </a:path>
              <a:path w="2246629" h="1033780">
                <a:moveTo>
                  <a:pt x="25488" y="1033716"/>
                </a:moveTo>
                <a:lnTo>
                  <a:pt x="6350" y="1033716"/>
                </a:lnTo>
                <a:lnTo>
                  <a:pt x="6350" y="1021016"/>
                </a:lnTo>
                <a:lnTo>
                  <a:pt x="12700" y="1021016"/>
                </a:lnTo>
                <a:lnTo>
                  <a:pt x="12700" y="1027366"/>
                </a:lnTo>
                <a:lnTo>
                  <a:pt x="25488" y="1027366"/>
                </a:lnTo>
                <a:lnTo>
                  <a:pt x="25488" y="1033716"/>
                </a:lnTo>
                <a:close/>
              </a:path>
              <a:path w="2246629" h="1033780">
                <a:moveTo>
                  <a:pt x="25488" y="1027366"/>
                </a:moveTo>
                <a:lnTo>
                  <a:pt x="12700" y="1027366"/>
                </a:lnTo>
                <a:lnTo>
                  <a:pt x="12700" y="1021016"/>
                </a:lnTo>
                <a:lnTo>
                  <a:pt x="25488" y="1021016"/>
                </a:lnTo>
                <a:lnTo>
                  <a:pt x="25488" y="1027366"/>
                </a:lnTo>
                <a:close/>
              </a:path>
              <a:path w="2246629" h="1033780">
                <a:moveTo>
                  <a:pt x="12700" y="938466"/>
                </a:moveTo>
                <a:lnTo>
                  <a:pt x="0" y="938466"/>
                </a:lnTo>
                <a:lnTo>
                  <a:pt x="0" y="887666"/>
                </a:lnTo>
                <a:lnTo>
                  <a:pt x="12700" y="887666"/>
                </a:lnTo>
                <a:lnTo>
                  <a:pt x="12700" y="938466"/>
                </a:lnTo>
                <a:close/>
              </a:path>
              <a:path w="2246629" h="1033780">
                <a:moveTo>
                  <a:pt x="12700" y="849566"/>
                </a:moveTo>
                <a:lnTo>
                  <a:pt x="0" y="849566"/>
                </a:lnTo>
                <a:lnTo>
                  <a:pt x="0" y="798766"/>
                </a:lnTo>
                <a:lnTo>
                  <a:pt x="12700" y="798766"/>
                </a:lnTo>
                <a:lnTo>
                  <a:pt x="12700" y="849566"/>
                </a:lnTo>
                <a:close/>
              </a:path>
              <a:path w="2246629" h="1033780">
                <a:moveTo>
                  <a:pt x="12700" y="760666"/>
                </a:moveTo>
                <a:lnTo>
                  <a:pt x="0" y="760666"/>
                </a:lnTo>
                <a:lnTo>
                  <a:pt x="0" y="709866"/>
                </a:lnTo>
                <a:lnTo>
                  <a:pt x="12700" y="709866"/>
                </a:lnTo>
                <a:lnTo>
                  <a:pt x="12700" y="760666"/>
                </a:lnTo>
                <a:close/>
              </a:path>
              <a:path w="2246629" h="1033780">
                <a:moveTo>
                  <a:pt x="12700" y="671766"/>
                </a:moveTo>
                <a:lnTo>
                  <a:pt x="0" y="671766"/>
                </a:lnTo>
                <a:lnTo>
                  <a:pt x="0" y="620966"/>
                </a:lnTo>
                <a:lnTo>
                  <a:pt x="12700" y="620966"/>
                </a:lnTo>
                <a:lnTo>
                  <a:pt x="12700" y="671766"/>
                </a:lnTo>
                <a:close/>
              </a:path>
              <a:path w="2246629" h="1033780">
                <a:moveTo>
                  <a:pt x="12700" y="582866"/>
                </a:moveTo>
                <a:lnTo>
                  <a:pt x="0" y="582866"/>
                </a:lnTo>
                <a:lnTo>
                  <a:pt x="0" y="532066"/>
                </a:lnTo>
                <a:lnTo>
                  <a:pt x="12700" y="532066"/>
                </a:lnTo>
                <a:lnTo>
                  <a:pt x="12700" y="582866"/>
                </a:lnTo>
                <a:close/>
              </a:path>
              <a:path w="2246629" h="1033780">
                <a:moveTo>
                  <a:pt x="12700" y="493966"/>
                </a:moveTo>
                <a:lnTo>
                  <a:pt x="0" y="493966"/>
                </a:lnTo>
                <a:lnTo>
                  <a:pt x="0" y="443166"/>
                </a:lnTo>
                <a:lnTo>
                  <a:pt x="12700" y="443166"/>
                </a:lnTo>
                <a:lnTo>
                  <a:pt x="12700" y="493966"/>
                </a:lnTo>
                <a:close/>
              </a:path>
              <a:path w="2246629" h="1033780">
                <a:moveTo>
                  <a:pt x="12700" y="405066"/>
                </a:moveTo>
                <a:lnTo>
                  <a:pt x="0" y="405066"/>
                </a:lnTo>
                <a:lnTo>
                  <a:pt x="0" y="354266"/>
                </a:lnTo>
                <a:lnTo>
                  <a:pt x="12700" y="354266"/>
                </a:lnTo>
                <a:lnTo>
                  <a:pt x="12700" y="405066"/>
                </a:lnTo>
                <a:close/>
              </a:path>
              <a:path w="2246629" h="1033780">
                <a:moveTo>
                  <a:pt x="12700" y="316166"/>
                </a:moveTo>
                <a:lnTo>
                  <a:pt x="0" y="316166"/>
                </a:lnTo>
                <a:lnTo>
                  <a:pt x="0" y="265366"/>
                </a:lnTo>
                <a:lnTo>
                  <a:pt x="12700" y="265366"/>
                </a:lnTo>
                <a:lnTo>
                  <a:pt x="12700" y="316166"/>
                </a:lnTo>
                <a:close/>
              </a:path>
              <a:path w="2246629" h="1033780">
                <a:moveTo>
                  <a:pt x="12700" y="227266"/>
                </a:moveTo>
                <a:lnTo>
                  <a:pt x="0" y="227266"/>
                </a:lnTo>
                <a:lnTo>
                  <a:pt x="0" y="176466"/>
                </a:lnTo>
                <a:lnTo>
                  <a:pt x="12700" y="176466"/>
                </a:lnTo>
                <a:lnTo>
                  <a:pt x="12700" y="227266"/>
                </a:lnTo>
                <a:close/>
              </a:path>
              <a:path w="2246629" h="1033780">
                <a:moveTo>
                  <a:pt x="12700" y="138366"/>
                </a:moveTo>
                <a:lnTo>
                  <a:pt x="0" y="138366"/>
                </a:lnTo>
                <a:lnTo>
                  <a:pt x="0" y="87566"/>
                </a:lnTo>
                <a:lnTo>
                  <a:pt x="12700" y="87566"/>
                </a:lnTo>
                <a:lnTo>
                  <a:pt x="12700" y="138366"/>
                </a:lnTo>
                <a:close/>
              </a:path>
              <a:path w="2246629" h="1033780">
                <a:moveTo>
                  <a:pt x="12700" y="49466"/>
                </a:moveTo>
                <a:lnTo>
                  <a:pt x="0" y="49466"/>
                </a:lnTo>
                <a:lnTo>
                  <a:pt x="0" y="0"/>
                </a:lnTo>
                <a:lnTo>
                  <a:pt x="14033" y="0"/>
                </a:lnTo>
                <a:lnTo>
                  <a:pt x="14033" y="6350"/>
                </a:lnTo>
                <a:lnTo>
                  <a:pt x="12700" y="6350"/>
                </a:lnTo>
                <a:lnTo>
                  <a:pt x="6350" y="12700"/>
                </a:lnTo>
                <a:lnTo>
                  <a:pt x="12700" y="12700"/>
                </a:lnTo>
                <a:lnTo>
                  <a:pt x="12700" y="49466"/>
                </a:lnTo>
                <a:close/>
              </a:path>
              <a:path w="2246629" h="1033780">
                <a:moveTo>
                  <a:pt x="12700" y="12700"/>
                </a:moveTo>
                <a:lnTo>
                  <a:pt x="6350" y="12700"/>
                </a:lnTo>
                <a:lnTo>
                  <a:pt x="12700" y="6350"/>
                </a:lnTo>
                <a:lnTo>
                  <a:pt x="12700" y="12700"/>
                </a:lnTo>
                <a:close/>
              </a:path>
              <a:path w="2246629" h="1033780">
                <a:moveTo>
                  <a:pt x="14033" y="12700"/>
                </a:moveTo>
                <a:lnTo>
                  <a:pt x="12700" y="12700"/>
                </a:lnTo>
                <a:lnTo>
                  <a:pt x="12700" y="6350"/>
                </a:lnTo>
                <a:lnTo>
                  <a:pt x="14033" y="6350"/>
                </a:lnTo>
                <a:lnTo>
                  <a:pt x="14033" y="12700"/>
                </a:lnTo>
                <a:close/>
              </a:path>
              <a:path w="2246629" h="1033780">
                <a:moveTo>
                  <a:pt x="102933" y="12700"/>
                </a:moveTo>
                <a:lnTo>
                  <a:pt x="52133" y="12700"/>
                </a:lnTo>
                <a:lnTo>
                  <a:pt x="52133" y="0"/>
                </a:lnTo>
                <a:lnTo>
                  <a:pt x="102933" y="0"/>
                </a:lnTo>
                <a:lnTo>
                  <a:pt x="102933" y="12700"/>
                </a:lnTo>
                <a:close/>
              </a:path>
              <a:path w="2246629" h="1033780">
                <a:moveTo>
                  <a:pt x="191833" y="12700"/>
                </a:moveTo>
                <a:lnTo>
                  <a:pt x="141033" y="12700"/>
                </a:lnTo>
                <a:lnTo>
                  <a:pt x="141033" y="0"/>
                </a:lnTo>
                <a:lnTo>
                  <a:pt x="191833" y="0"/>
                </a:lnTo>
                <a:lnTo>
                  <a:pt x="191833" y="12700"/>
                </a:lnTo>
                <a:close/>
              </a:path>
              <a:path w="2246629" h="1033780">
                <a:moveTo>
                  <a:pt x="280733" y="12700"/>
                </a:moveTo>
                <a:lnTo>
                  <a:pt x="229933" y="12700"/>
                </a:lnTo>
                <a:lnTo>
                  <a:pt x="229933" y="0"/>
                </a:lnTo>
                <a:lnTo>
                  <a:pt x="280733" y="0"/>
                </a:lnTo>
                <a:lnTo>
                  <a:pt x="280733" y="12700"/>
                </a:lnTo>
                <a:close/>
              </a:path>
              <a:path w="2246629" h="1033780">
                <a:moveTo>
                  <a:pt x="369633" y="12700"/>
                </a:moveTo>
                <a:lnTo>
                  <a:pt x="318833" y="12700"/>
                </a:lnTo>
                <a:lnTo>
                  <a:pt x="318833" y="0"/>
                </a:lnTo>
                <a:lnTo>
                  <a:pt x="369633" y="0"/>
                </a:lnTo>
                <a:lnTo>
                  <a:pt x="369633" y="12700"/>
                </a:lnTo>
                <a:close/>
              </a:path>
              <a:path w="2246629" h="1033780">
                <a:moveTo>
                  <a:pt x="458533" y="12700"/>
                </a:moveTo>
                <a:lnTo>
                  <a:pt x="407733" y="12700"/>
                </a:lnTo>
                <a:lnTo>
                  <a:pt x="407733" y="0"/>
                </a:lnTo>
                <a:lnTo>
                  <a:pt x="458533" y="0"/>
                </a:lnTo>
                <a:lnTo>
                  <a:pt x="458533" y="12700"/>
                </a:lnTo>
                <a:close/>
              </a:path>
              <a:path w="2246629" h="1033780">
                <a:moveTo>
                  <a:pt x="547433" y="12700"/>
                </a:moveTo>
                <a:lnTo>
                  <a:pt x="496633" y="12700"/>
                </a:lnTo>
                <a:lnTo>
                  <a:pt x="496633" y="0"/>
                </a:lnTo>
                <a:lnTo>
                  <a:pt x="547433" y="0"/>
                </a:lnTo>
                <a:lnTo>
                  <a:pt x="547433" y="12700"/>
                </a:lnTo>
                <a:close/>
              </a:path>
              <a:path w="2246629" h="1033780">
                <a:moveTo>
                  <a:pt x="636333" y="12700"/>
                </a:moveTo>
                <a:lnTo>
                  <a:pt x="585533" y="12700"/>
                </a:lnTo>
                <a:lnTo>
                  <a:pt x="585533" y="0"/>
                </a:lnTo>
                <a:lnTo>
                  <a:pt x="636333" y="0"/>
                </a:lnTo>
                <a:lnTo>
                  <a:pt x="636333" y="12700"/>
                </a:lnTo>
                <a:close/>
              </a:path>
              <a:path w="2246629" h="1033780">
                <a:moveTo>
                  <a:pt x="725233" y="12700"/>
                </a:moveTo>
                <a:lnTo>
                  <a:pt x="674433" y="12700"/>
                </a:lnTo>
                <a:lnTo>
                  <a:pt x="674433" y="0"/>
                </a:lnTo>
                <a:lnTo>
                  <a:pt x="725233" y="0"/>
                </a:lnTo>
                <a:lnTo>
                  <a:pt x="725233" y="12700"/>
                </a:lnTo>
                <a:close/>
              </a:path>
              <a:path w="2246629" h="1033780">
                <a:moveTo>
                  <a:pt x="814133" y="12700"/>
                </a:moveTo>
                <a:lnTo>
                  <a:pt x="763333" y="12700"/>
                </a:lnTo>
                <a:lnTo>
                  <a:pt x="763333" y="0"/>
                </a:lnTo>
                <a:lnTo>
                  <a:pt x="814133" y="0"/>
                </a:lnTo>
                <a:lnTo>
                  <a:pt x="814133" y="12700"/>
                </a:lnTo>
                <a:close/>
              </a:path>
              <a:path w="2246629" h="1033780">
                <a:moveTo>
                  <a:pt x="903033" y="12700"/>
                </a:moveTo>
                <a:lnTo>
                  <a:pt x="852233" y="12700"/>
                </a:lnTo>
                <a:lnTo>
                  <a:pt x="852233" y="0"/>
                </a:lnTo>
                <a:lnTo>
                  <a:pt x="903033" y="0"/>
                </a:lnTo>
                <a:lnTo>
                  <a:pt x="903033" y="12700"/>
                </a:lnTo>
                <a:close/>
              </a:path>
              <a:path w="2246629" h="1033780">
                <a:moveTo>
                  <a:pt x="991933" y="12700"/>
                </a:moveTo>
                <a:lnTo>
                  <a:pt x="941133" y="12700"/>
                </a:lnTo>
                <a:lnTo>
                  <a:pt x="941133" y="0"/>
                </a:lnTo>
                <a:lnTo>
                  <a:pt x="991933" y="0"/>
                </a:lnTo>
                <a:lnTo>
                  <a:pt x="991933" y="12700"/>
                </a:lnTo>
                <a:close/>
              </a:path>
              <a:path w="2246629" h="1033780">
                <a:moveTo>
                  <a:pt x="1080833" y="12700"/>
                </a:moveTo>
                <a:lnTo>
                  <a:pt x="1030033" y="12700"/>
                </a:lnTo>
                <a:lnTo>
                  <a:pt x="1030033" y="0"/>
                </a:lnTo>
                <a:lnTo>
                  <a:pt x="1080833" y="0"/>
                </a:lnTo>
                <a:lnTo>
                  <a:pt x="1080833" y="12700"/>
                </a:lnTo>
                <a:close/>
              </a:path>
              <a:path w="2246629" h="1033780">
                <a:moveTo>
                  <a:pt x="1169733" y="12700"/>
                </a:moveTo>
                <a:lnTo>
                  <a:pt x="1118933" y="12700"/>
                </a:lnTo>
                <a:lnTo>
                  <a:pt x="1118933" y="0"/>
                </a:lnTo>
                <a:lnTo>
                  <a:pt x="1169733" y="0"/>
                </a:lnTo>
                <a:lnTo>
                  <a:pt x="1169733" y="12700"/>
                </a:lnTo>
                <a:close/>
              </a:path>
              <a:path w="2246629" h="1033780">
                <a:moveTo>
                  <a:pt x="1258633" y="12700"/>
                </a:moveTo>
                <a:lnTo>
                  <a:pt x="1207833" y="12700"/>
                </a:lnTo>
                <a:lnTo>
                  <a:pt x="1207833" y="0"/>
                </a:lnTo>
                <a:lnTo>
                  <a:pt x="1258633" y="0"/>
                </a:lnTo>
                <a:lnTo>
                  <a:pt x="1258633" y="12700"/>
                </a:lnTo>
                <a:close/>
              </a:path>
              <a:path w="2246629" h="1033780">
                <a:moveTo>
                  <a:pt x="1347533" y="12700"/>
                </a:moveTo>
                <a:lnTo>
                  <a:pt x="1296733" y="12700"/>
                </a:lnTo>
                <a:lnTo>
                  <a:pt x="1296733" y="0"/>
                </a:lnTo>
                <a:lnTo>
                  <a:pt x="1347533" y="0"/>
                </a:lnTo>
                <a:lnTo>
                  <a:pt x="1347533" y="12700"/>
                </a:lnTo>
                <a:close/>
              </a:path>
              <a:path w="2246629" h="1033780">
                <a:moveTo>
                  <a:pt x="1436433" y="12700"/>
                </a:moveTo>
                <a:lnTo>
                  <a:pt x="1385633" y="12700"/>
                </a:lnTo>
                <a:lnTo>
                  <a:pt x="1385633" y="0"/>
                </a:lnTo>
                <a:lnTo>
                  <a:pt x="1436433" y="0"/>
                </a:lnTo>
                <a:lnTo>
                  <a:pt x="1436433" y="12700"/>
                </a:lnTo>
                <a:close/>
              </a:path>
              <a:path w="2246629" h="1033780">
                <a:moveTo>
                  <a:pt x="1525333" y="12700"/>
                </a:moveTo>
                <a:lnTo>
                  <a:pt x="1474533" y="12700"/>
                </a:lnTo>
                <a:lnTo>
                  <a:pt x="1474533" y="0"/>
                </a:lnTo>
                <a:lnTo>
                  <a:pt x="1525333" y="0"/>
                </a:lnTo>
                <a:lnTo>
                  <a:pt x="1525333" y="12700"/>
                </a:lnTo>
                <a:close/>
              </a:path>
              <a:path w="2246629" h="1033780">
                <a:moveTo>
                  <a:pt x="1614233" y="12700"/>
                </a:moveTo>
                <a:lnTo>
                  <a:pt x="1563433" y="12700"/>
                </a:lnTo>
                <a:lnTo>
                  <a:pt x="1563433" y="0"/>
                </a:lnTo>
                <a:lnTo>
                  <a:pt x="1614233" y="0"/>
                </a:lnTo>
                <a:lnTo>
                  <a:pt x="1614233" y="12700"/>
                </a:lnTo>
                <a:close/>
              </a:path>
              <a:path w="2246629" h="1033780">
                <a:moveTo>
                  <a:pt x="1703133" y="12700"/>
                </a:moveTo>
                <a:lnTo>
                  <a:pt x="1652333" y="12700"/>
                </a:lnTo>
                <a:lnTo>
                  <a:pt x="1652333" y="0"/>
                </a:lnTo>
                <a:lnTo>
                  <a:pt x="1703133" y="0"/>
                </a:lnTo>
                <a:lnTo>
                  <a:pt x="1703133" y="12700"/>
                </a:lnTo>
                <a:close/>
              </a:path>
              <a:path w="2246629" h="1033780">
                <a:moveTo>
                  <a:pt x="1792033" y="12700"/>
                </a:moveTo>
                <a:lnTo>
                  <a:pt x="1741233" y="12700"/>
                </a:lnTo>
                <a:lnTo>
                  <a:pt x="1741233" y="0"/>
                </a:lnTo>
                <a:lnTo>
                  <a:pt x="1792033" y="0"/>
                </a:lnTo>
                <a:lnTo>
                  <a:pt x="1792033" y="12700"/>
                </a:lnTo>
                <a:close/>
              </a:path>
              <a:path w="2246629" h="1033780">
                <a:moveTo>
                  <a:pt x="1880933" y="12700"/>
                </a:moveTo>
                <a:lnTo>
                  <a:pt x="1830133" y="12700"/>
                </a:lnTo>
                <a:lnTo>
                  <a:pt x="1830133" y="0"/>
                </a:lnTo>
                <a:lnTo>
                  <a:pt x="1880933" y="0"/>
                </a:lnTo>
                <a:lnTo>
                  <a:pt x="1880933" y="12700"/>
                </a:lnTo>
                <a:close/>
              </a:path>
              <a:path w="2246629" h="1033780">
                <a:moveTo>
                  <a:pt x="1969833" y="12700"/>
                </a:moveTo>
                <a:lnTo>
                  <a:pt x="1919033" y="12700"/>
                </a:lnTo>
                <a:lnTo>
                  <a:pt x="1919033" y="0"/>
                </a:lnTo>
                <a:lnTo>
                  <a:pt x="1969833" y="0"/>
                </a:lnTo>
                <a:lnTo>
                  <a:pt x="1969833" y="12700"/>
                </a:lnTo>
                <a:close/>
              </a:path>
              <a:path w="2246629" h="1033780">
                <a:moveTo>
                  <a:pt x="2058733" y="12700"/>
                </a:moveTo>
                <a:lnTo>
                  <a:pt x="2007933" y="12700"/>
                </a:lnTo>
                <a:lnTo>
                  <a:pt x="2007933" y="0"/>
                </a:lnTo>
                <a:lnTo>
                  <a:pt x="2058733" y="0"/>
                </a:lnTo>
                <a:lnTo>
                  <a:pt x="2058733" y="12700"/>
                </a:lnTo>
                <a:close/>
              </a:path>
              <a:path w="2246629" h="1033780">
                <a:moveTo>
                  <a:pt x="2147633" y="12700"/>
                </a:moveTo>
                <a:lnTo>
                  <a:pt x="2096833" y="12700"/>
                </a:lnTo>
                <a:lnTo>
                  <a:pt x="2096833" y="0"/>
                </a:lnTo>
                <a:lnTo>
                  <a:pt x="2147633" y="0"/>
                </a:lnTo>
                <a:lnTo>
                  <a:pt x="2147633" y="12700"/>
                </a:lnTo>
                <a:close/>
              </a:path>
              <a:path w="2246629" h="1033780">
                <a:moveTo>
                  <a:pt x="2236533" y="12700"/>
                </a:moveTo>
                <a:lnTo>
                  <a:pt x="2185733" y="12700"/>
                </a:lnTo>
                <a:lnTo>
                  <a:pt x="2185733" y="0"/>
                </a:lnTo>
                <a:lnTo>
                  <a:pt x="2236533" y="0"/>
                </a:lnTo>
                <a:lnTo>
                  <a:pt x="2236533" y="12700"/>
                </a:lnTo>
                <a:close/>
              </a:path>
              <a:path w="2246629" h="1033780">
                <a:moveTo>
                  <a:pt x="2246109" y="92036"/>
                </a:moveTo>
                <a:lnTo>
                  <a:pt x="2233409" y="92036"/>
                </a:lnTo>
                <a:lnTo>
                  <a:pt x="2233409" y="41236"/>
                </a:lnTo>
                <a:lnTo>
                  <a:pt x="2246109" y="41236"/>
                </a:lnTo>
                <a:lnTo>
                  <a:pt x="2246109" y="92036"/>
                </a:lnTo>
                <a:close/>
              </a:path>
              <a:path w="2246629" h="1033780">
                <a:moveTo>
                  <a:pt x="2246109" y="180936"/>
                </a:moveTo>
                <a:lnTo>
                  <a:pt x="2233409" y="180936"/>
                </a:lnTo>
                <a:lnTo>
                  <a:pt x="2233409" y="130136"/>
                </a:lnTo>
                <a:lnTo>
                  <a:pt x="2246109" y="130136"/>
                </a:lnTo>
                <a:lnTo>
                  <a:pt x="2246109" y="180936"/>
                </a:lnTo>
                <a:close/>
              </a:path>
              <a:path w="2246629" h="1033780">
                <a:moveTo>
                  <a:pt x="2246109" y="269836"/>
                </a:moveTo>
                <a:lnTo>
                  <a:pt x="2233409" y="269836"/>
                </a:lnTo>
                <a:lnTo>
                  <a:pt x="2233409" y="219036"/>
                </a:lnTo>
                <a:lnTo>
                  <a:pt x="2246109" y="219036"/>
                </a:lnTo>
                <a:lnTo>
                  <a:pt x="2246109" y="269836"/>
                </a:lnTo>
                <a:close/>
              </a:path>
              <a:path w="2246629" h="1033780">
                <a:moveTo>
                  <a:pt x="2246109" y="358736"/>
                </a:moveTo>
                <a:lnTo>
                  <a:pt x="2233409" y="358736"/>
                </a:lnTo>
                <a:lnTo>
                  <a:pt x="2233409" y="307936"/>
                </a:lnTo>
                <a:lnTo>
                  <a:pt x="2246109" y="307936"/>
                </a:lnTo>
                <a:lnTo>
                  <a:pt x="2246109" y="358736"/>
                </a:lnTo>
                <a:close/>
              </a:path>
              <a:path w="2246629" h="1033780">
                <a:moveTo>
                  <a:pt x="2246109" y="447636"/>
                </a:moveTo>
                <a:lnTo>
                  <a:pt x="2233409" y="447636"/>
                </a:lnTo>
                <a:lnTo>
                  <a:pt x="2233409" y="396836"/>
                </a:lnTo>
                <a:lnTo>
                  <a:pt x="2246109" y="396836"/>
                </a:lnTo>
                <a:lnTo>
                  <a:pt x="2246109" y="447636"/>
                </a:lnTo>
                <a:close/>
              </a:path>
              <a:path w="2246629" h="1033780">
                <a:moveTo>
                  <a:pt x="2246109" y="536536"/>
                </a:moveTo>
                <a:lnTo>
                  <a:pt x="2233409" y="536536"/>
                </a:lnTo>
                <a:lnTo>
                  <a:pt x="2233409" y="485736"/>
                </a:lnTo>
                <a:lnTo>
                  <a:pt x="2246109" y="485736"/>
                </a:lnTo>
                <a:lnTo>
                  <a:pt x="2246109" y="536536"/>
                </a:lnTo>
                <a:close/>
              </a:path>
              <a:path w="2246629" h="1033780">
                <a:moveTo>
                  <a:pt x="2246109" y="625436"/>
                </a:moveTo>
                <a:lnTo>
                  <a:pt x="2233409" y="625436"/>
                </a:lnTo>
                <a:lnTo>
                  <a:pt x="2233409" y="574636"/>
                </a:lnTo>
                <a:lnTo>
                  <a:pt x="2246109" y="574636"/>
                </a:lnTo>
                <a:lnTo>
                  <a:pt x="2246109" y="625436"/>
                </a:lnTo>
                <a:close/>
              </a:path>
              <a:path w="2246629" h="1033780">
                <a:moveTo>
                  <a:pt x="2246109" y="714336"/>
                </a:moveTo>
                <a:lnTo>
                  <a:pt x="2233409" y="714336"/>
                </a:lnTo>
                <a:lnTo>
                  <a:pt x="2233409" y="663536"/>
                </a:lnTo>
                <a:lnTo>
                  <a:pt x="2246109" y="663536"/>
                </a:lnTo>
                <a:lnTo>
                  <a:pt x="2246109" y="714336"/>
                </a:lnTo>
                <a:close/>
              </a:path>
              <a:path w="2246629" h="1033780">
                <a:moveTo>
                  <a:pt x="2246109" y="803236"/>
                </a:moveTo>
                <a:lnTo>
                  <a:pt x="2233409" y="803236"/>
                </a:lnTo>
                <a:lnTo>
                  <a:pt x="2233409" y="752436"/>
                </a:lnTo>
                <a:lnTo>
                  <a:pt x="2246109" y="752436"/>
                </a:lnTo>
                <a:lnTo>
                  <a:pt x="2246109" y="803236"/>
                </a:lnTo>
                <a:close/>
              </a:path>
              <a:path w="2246629" h="1033780">
                <a:moveTo>
                  <a:pt x="2246109" y="892136"/>
                </a:moveTo>
                <a:lnTo>
                  <a:pt x="2233409" y="892136"/>
                </a:lnTo>
                <a:lnTo>
                  <a:pt x="2233409" y="841336"/>
                </a:lnTo>
                <a:lnTo>
                  <a:pt x="2246109" y="841336"/>
                </a:lnTo>
                <a:lnTo>
                  <a:pt x="2246109" y="892136"/>
                </a:lnTo>
                <a:close/>
              </a:path>
              <a:path w="2246629" h="1033780">
                <a:moveTo>
                  <a:pt x="2246109" y="981036"/>
                </a:moveTo>
                <a:lnTo>
                  <a:pt x="2233409" y="981036"/>
                </a:lnTo>
                <a:lnTo>
                  <a:pt x="2233409" y="930236"/>
                </a:lnTo>
                <a:lnTo>
                  <a:pt x="2246109" y="930236"/>
                </a:lnTo>
                <a:lnTo>
                  <a:pt x="2246109" y="981036"/>
                </a:lnTo>
                <a:close/>
              </a:path>
              <a:path w="2246629" h="1033780">
                <a:moveTo>
                  <a:pt x="2233409" y="1027366"/>
                </a:moveTo>
                <a:lnTo>
                  <a:pt x="2233409" y="1019136"/>
                </a:lnTo>
                <a:lnTo>
                  <a:pt x="2246109" y="1019136"/>
                </a:lnTo>
                <a:lnTo>
                  <a:pt x="2246109" y="1021016"/>
                </a:lnTo>
                <a:lnTo>
                  <a:pt x="2239759" y="1021016"/>
                </a:lnTo>
                <a:lnTo>
                  <a:pt x="2233409" y="1027366"/>
                </a:lnTo>
                <a:close/>
              </a:path>
              <a:path w="2246629" h="1033780">
                <a:moveTo>
                  <a:pt x="2246109" y="1033716"/>
                </a:moveTo>
                <a:lnTo>
                  <a:pt x="2197188" y="1033716"/>
                </a:lnTo>
                <a:lnTo>
                  <a:pt x="2197188" y="1021016"/>
                </a:lnTo>
                <a:lnTo>
                  <a:pt x="2233409" y="1021016"/>
                </a:lnTo>
                <a:lnTo>
                  <a:pt x="2233409" y="1027366"/>
                </a:lnTo>
                <a:lnTo>
                  <a:pt x="2246109" y="1027366"/>
                </a:lnTo>
                <a:lnTo>
                  <a:pt x="2246109" y="1033716"/>
                </a:lnTo>
                <a:close/>
              </a:path>
              <a:path w="2246629" h="1033780">
                <a:moveTo>
                  <a:pt x="2246109" y="1027366"/>
                </a:moveTo>
                <a:lnTo>
                  <a:pt x="2233409" y="1027366"/>
                </a:lnTo>
                <a:lnTo>
                  <a:pt x="2239759" y="1021016"/>
                </a:lnTo>
                <a:lnTo>
                  <a:pt x="2246109" y="1021016"/>
                </a:lnTo>
                <a:lnTo>
                  <a:pt x="2246109" y="1027366"/>
                </a:lnTo>
                <a:close/>
              </a:path>
              <a:path w="2246629" h="1033780">
                <a:moveTo>
                  <a:pt x="2159088" y="1033716"/>
                </a:moveTo>
                <a:lnTo>
                  <a:pt x="2108288" y="1033716"/>
                </a:lnTo>
                <a:lnTo>
                  <a:pt x="2108288" y="1021016"/>
                </a:lnTo>
                <a:lnTo>
                  <a:pt x="2159088" y="1021016"/>
                </a:lnTo>
                <a:lnTo>
                  <a:pt x="2159088" y="1033716"/>
                </a:lnTo>
                <a:close/>
              </a:path>
              <a:path w="2246629" h="1033780">
                <a:moveTo>
                  <a:pt x="2070188" y="1033716"/>
                </a:moveTo>
                <a:lnTo>
                  <a:pt x="2019388" y="1033716"/>
                </a:lnTo>
                <a:lnTo>
                  <a:pt x="2019388" y="1021016"/>
                </a:lnTo>
                <a:lnTo>
                  <a:pt x="2070188" y="1021016"/>
                </a:lnTo>
                <a:lnTo>
                  <a:pt x="2070188" y="1033716"/>
                </a:lnTo>
                <a:close/>
              </a:path>
              <a:path w="2246629" h="1033780">
                <a:moveTo>
                  <a:pt x="1981288" y="1033716"/>
                </a:moveTo>
                <a:lnTo>
                  <a:pt x="1930488" y="1033716"/>
                </a:lnTo>
                <a:lnTo>
                  <a:pt x="1930488" y="1021016"/>
                </a:lnTo>
                <a:lnTo>
                  <a:pt x="1981288" y="1021016"/>
                </a:lnTo>
                <a:lnTo>
                  <a:pt x="1981288" y="1033716"/>
                </a:lnTo>
                <a:close/>
              </a:path>
              <a:path w="2246629" h="1033780">
                <a:moveTo>
                  <a:pt x="1892388" y="1033716"/>
                </a:moveTo>
                <a:lnTo>
                  <a:pt x="1841588" y="1033716"/>
                </a:lnTo>
                <a:lnTo>
                  <a:pt x="1841588" y="1021016"/>
                </a:lnTo>
                <a:lnTo>
                  <a:pt x="1892388" y="1021016"/>
                </a:lnTo>
                <a:lnTo>
                  <a:pt x="1892388" y="1033716"/>
                </a:lnTo>
                <a:close/>
              </a:path>
              <a:path w="2246629" h="1033780">
                <a:moveTo>
                  <a:pt x="1803488" y="1033716"/>
                </a:moveTo>
                <a:lnTo>
                  <a:pt x="1752688" y="1033716"/>
                </a:lnTo>
                <a:lnTo>
                  <a:pt x="1752688" y="1021016"/>
                </a:lnTo>
                <a:lnTo>
                  <a:pt x="1803488" y="1021016"/>
                </a:lnTo>
                <a:lnTo>
                  <a:pt x="1803488" y="1033716"/>
                </a:lnTo>
                <a:close/>
              </a:path>
              <a:path w="2246629" h="1033780">
                <a:moveTo>
                  <a:pt x="1714588" y="1033716"/>
                </a:moveTo>
                <a:lnTo>
                  <a:pt x="1663788" y="1033716"/>
                </a:lnTo>
                <a:lnTo>
                  <a:pt x="1663788" y="1021016"/>
                </a:lnTo>
                <a:lnTo>
                  <a:pt x="1714588" y="1021016"/>
                </a:lnTo>
                <a:lnTo>
                  <a:pt x="1714588" y="1033716"/>
                </a:lnTo>
                <a:close/>
              </a:path>
              <a:path w="2246629" h="1033780">
                <a:moveTo>
                  <a:pt x="1625688" y="1033716"/>
                </a:moveTo>
                <a:lnTo>
                  <a:pt x="1574888" y="1033716"/>
                </a:lnTo>
                <a:lnTo>
                  <a:pt x="1574888" y="1021016"/>
                </a:lnTo>
                <a:lnTo>
                  <a:pt x="1625688" y="1021016"/>
                </a:lnTo>
                <a:lnTo>
                  <a:pt x="1625688" y="1033716"/>
                </a:lnTo>
                <a:close/>
              </a:path>
              <a:path w="2246629" h="1033780">
                <a:moveTo>
                  <a:pt x="1536788" y="1033716"/>
                </a:moveTo>
                <a:lnTo>
                  <a:pt x="1485988" y="1033716"/>
                </a:lnTo>
                <a:lnTo>
                  <a:pt x="1485988" y="1021016"/>
                </a:lnTo>
                <a:lnTo>
                  <a:pt x="1536788" y="1021016"/>
                </a:lnTo>
                <a:lnTo>
                  <a:pt x="1536788" y="1033716"/>
                </a:lnTo>
                <a:close/>
              </a:path>
              <a:path w="2246629" h="1033780">
                <a:moveTo>
                  <a:pt x="1447888" y="1033716"/>
                </a:moveTo>
                <a:lnTo>
                  <a:pt x="1397088" y="1033716"/>
                </a:lnTo>
                <a:lnTo>
                  <a:pt x="1397088" y="1021016"/>
                </a:lnTo>
                <a:lnTo>
                  <a:pt x="1447888" y="1021016"/>
                </a:lnTo>
                <a:lnTo>
                  <a:pt x="1447888" y="1033716"/>
                </a:lnTo>
                <a:close/>
              </a:path>
              <a:path w="2246629" h="1033780">
                <a:moveTo>
                  <a:pt x="1358988" y="1033716"/>
                </a:moveTo>
                <a:lnTo>
                  <a:pt x="1308188" y="1033716"/>
                </a:lnTo>
                <a:lnTo>
                  <a:pt x="1308188" y="1021016"/>
                </a:lnTo>
                <a:lnTo>
                  <a:pt x="1358988" y="1021016"/>
                </a:lnTo>
                <a:lnTo>
                  <a:pt x="1358988" y="1033716"/>
                </a:lnTo>
                <a:close/>
              </a:path>
              <a:path w="2246629" h="1033780">
                <a:moveTo>
                  <a:pt x="1270088" y="1033716"/>
                </a:moveTo>
                <a:lnTo>
                  <a:pt x="1219288" y="1033716"/>
                </a:lnTo>
                <a:lnTo>
                  <a:pt x="1219288" y="1021016"/>
                </a:lnTo>
                <a:lnTo>
                  <a:pt x="1270088" y="1021016"/>
                </a:lnTo>
                <a:lnTo>
                  <a:pt x="1270088" y="1033716"/>
                </a:lnTo>
                <a:close/>
              </a:path>
              <a:path w="2246629" h="1033780">
                <a:moveTo>
                  <a:pt x="1181188" y="1033716"/>
                </a:moveTo>
                <a:lnTo>
                  <a:pt x="1130388" y="1033716"/>
                </a:lnTo>
                <a:lnTo>
                  <a:pt x="1130388" y="1021016"/>
                </a:lnTo>
                <a:lnTo>
                  <a:pt x="1181188" y="1021016"/>
                </a:lnTo>
                <a:lnTo>
                  <a:pt x="1181188" y="1033716"/>
                </a:lnTo>
                <a:close/>
              </a:path>
              <a:path w="2246629" h="1033780">
                <a:moveTo>
                  <a:pt x="1092288" y="1033716"/>
                </a:moveTo>
                <a:lnTo>
                  <a:pt x="1041488" y="1033716"/>
                </a:lnTo>
                <a:lnTo>
                  <a:pt x="1041488" y="1021016"/>
                </a:lnTo>
                <a:lnTo>
                  <a:pt x="1092288" y="1021016"/>
                </a:lnTo>
                <a:lnTo>
                  <a:pt x="1092288" y="1033716"/>
                </a:lnTo>
                <a:close/>
              </a:path>
              <a:path w="2246629" h="1033780">
                <a:moveTo>
                  <a:pt x="1003388" y="1033716"/>
                </a:moveTo>
                <a:lnTo>
                  <a:pt x="952588" y="1033716"/>
                </a:lnTo>
                <a:lnTo>
                  <a:pt x="952588" y="1021016"/>
                </a:lnTo>
                <a:lnTo>
                  <a:pt x="1003388" y="1021016"/>
                </a:lnTo>
                <a:lnTo>
                  <a:pt x="1003388" y="1033716"/>
                </a:lnTo>
                <a:close/>
              </a:path>
              <a:path w="2246629" h="1033780">
                <a:moveTo>
                  <a:pt x="914488" y="1033716"/>
                </a:moveTo>
                <a:lnTo>
                  <a:pt x="863688" y="1033716"/>
                </a:lnTo>
                <a:lnTo>
                  <a:pt x="863688" y="1021016"/>
                </a:lnTo>
                <a:lnTo>
                  <a:pt x="914488" y="1021016"/>
                </a:lnTo>
                <a:lnTo>
                  <a:pt x="914488" y="1033716"/>
                </a:lnTo>
                <a:close/>
              </a:path>
              <a:path w="2246629" h="1033780">
                <a:moveTo>
                  <a:pt x="825588" y="1033716"/>
                </a:moveTo>
                <a:lnTo>
                  <a:pt x="774788" y="1033716"/>
                </a:lnTo>
                <a:lnTo>
                  <a:pt x="774788" y="1021016"/>
                </a:lnTo>
                <a:lnTo>
                  <a:pt x="825588" y="1021016"/>
                </a:lnTo>
                <a:lnTo>
                  <a:pt x="825588" y="1033716"/>
                </a:lnTo>
                <a:close/>
              </a:path>
              <a:path w="2246629" h="1033780">
                <a:moveTo>
                  <a:pt x="736688" y="1033716"/>
                </a:moveTo>
                <a:lnTo>
                  <a:pt x="685888" y="1033716"/>
                </a:lnTo>
                <a:lnTo>
                  <a:pt x="685888" y="1021016"/>
                </a:lnTo>
                <a:lnTo>
                  <a:pt x="736688" y="1021016"/>
                </a:lnTo>
                <a:lnTo>
                  <a:pt x="736688" y="1033716"/>
                </a:lnTo>
                <a:close/>
              </a:path>
              <a:path w="2246629" h="1033780">
                <a:moveTo>
                  <a:pt x="647788" y="1033716"/>
                </a:moveTo>
                <a:lnTo>
                  <a:pt x="596988" y="1033716"/>
                </a:lnTo>
                <a:lnTo>
                  <a:pt x="596988" y="1021016"/>
                </a:lnTo>
                <a:lnTo>
                  <a:pt x="647788" y="1021016"/>
                </a:lnTo>
                <a:lnTo>
                  <a:pt x="647788" y="1033716"/>
                </a:lnTo>
                <a:close/>
              </a:path>
              <a:path w="2246629" h="1033780">
                <a:moveTo>
                  <a:pt x="558888" y="1033716"/>
                </a:moveTo>
                <a:lnTo>
                  <a:pt x="508088" y="1033716"/>
                </a:lnTo>
                <a:lnTo>
                  <a:pt x="508088" y="1021016"/>
                </a:lnTo>
                <a:lnTo>
                  <a:pt x="558888" y="1021016"/>
                </a:lnTo>
                <a:lnTo>
                  <a:pt x="558888" y="1033716"/>
                </a:lnTo>
                <a:close/>
              </a:path>
              <a:path w="2246629" h="1033780">
                <a:moveTo>
                  <a:pt x="469988" y="1033716"/>
                </a:moveTo>
                <a:lnTo>
                  <a:pt x="419188" y="1033716"/>
                </a:lnTo>
                <a:lnTo>
                  <a:pt x="419188" y="1021016"/>
                </a:lnTo>
                <a:lnTo>
                  <a:pt x="469988" y="1021016"/>
                </a:lnTo>
                <a:lnTo>
                  <a:pt x="469988" y="1033716"/>
                </a:lnTo>
                <a:close/>
              </a:path>
              <a:path w="2246629" h="1033780">
                <a:moveTo>
                  <a:pt x="381088" y="1033716"/>
                </a:moveTo>
                <a:lnTo>
                  <a:pt x="330288" y="1033716"/>
                </a:lnTo>
                <a:lnTo>
                  <a:pt x="330288" y="1021016"/>
                </a:lnTo>
                <a:lnTo>
                  <a:pt x="381088" y="1021016"/>
                </a:lnTo>
                <a:lnTo>
                  <a:pt x="381088" y="1033716"/>
                </a:lnTo>
                <a:close/>
              </a:path>
              <a:path w="2246629" h="1033780">
                <a:moveTo>
                  <a:pt x="292188" y="1033716"/>
                </a:moveTo>
                <a:lnTo>
                  <a:pt x="241388" y="1033716"/>
                </a:lnTo>
                <a:lnTo>
                  <a:pt x="241388" y="1021016"/>
                </a:lnTo>
                <a:lnTo>
                  <a:pt x="292188" y="1021016"/>
                </a:lnTo>
                <a:lnTo>
                  <a:pt x="292188" y="1033716"/>
                </a:lnTo>
                <a:close/>
              </a:path>
              <a:path w="2246629" h="1033780">
                <a:moveTo>
                  <a:pt x="203288" y="1033716"/>
                </a:moveTo>
                <a:lnTo>
                  <a:pt x="152488" y="1033716"/>
                </a:lnTo>
                <a:lnTo>
                  <a:pt x="152488" y="1021016"/>
                </a:lnTo>
                <a:lnTo>
                  <a:pt x="203288" y="1021016"/>
                </a:lnTo>
                <a:lnTo>
                  <a:pt x="203288" y="1033716"/>
                </a:lnTo>
                <a:close/>
              </a:path>
              <a:path w="2246629" h="1033780">
                <a:moveTo>
                  <a:pt x="114388" y="1033716"/>
                </a:moveTo>
                <a:lnTo>
                  <a:pt x="63588" y="1033716"/>
                </a:lnTo>
                <a:lnTo>
                  <a:pt x="63588" y="1021016"/>
                </a:lnTo>
                <a:lnTo>
                  <a:pt x="114388" y="1021016"/>
                </a:lnTo>
                <a:lnTo>
                  <a:pt x="114388" y="1033716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object 49"/>
          <p:cNvSpPr/>
          <p:nvPr/>
        </p:nvSpPr>
        <p:spPr>
          <a:xfrm>
            <a:off x="4626546" y="2498712"/>
            <a:ext cx="2240915" cy="874394"/>
          </a:xfrm>
          <a:custGeom>
            <a:rect l="l" t="t" r="r" b="b"/>
            <a:pathLst>
              <a:path w="2240915" h="874394">
                <a:moveTo>
                  <a:pt x="6350" y="867435"/>
                </a:moveTo>
                <a:lnTo>
                  <a:pt x="0" y="867435"/>
                </a:lnTo>
                <a:lnTo>
                  <a:pt x="0" y="816635"/>
                </a:lnTo>
                <a:lnTo>
                  <a:pt x="12700" y="816635"/>
                </a:lnTo>
                <a:lnTo>
                  <a:pt x="12700" y="861085"/>
                </a:lnTo>
                <a:lnTo>
                  <a:pt x="6350" y="861085"/>
                </a:lnTo>
                <a:lnTo>
                  <a:pt x="6350" y="867435"/>
                </a:lnTo>
                <a:close/>
              </a:path>
              <a:path w="2240915" h="874394">
                <a:moveTo>
                  <a:pt x="49822" y="873785"/>
                </a:moveTo>
                <a:lnTo>
                  <a:pt x="6350" y="873785"/>
                </a:lnTo>
                <a:lnTo>
                  <a:pt x="6350" y="861085"/>
                </a:lnTo>
                <a:lnTo>
                  <a:pt x="12700" y="861085"/>
                </a:lnTo>
                <a:lnTo>
                  <a:pt x="12700" y="867435"/>
                </a:lnTo>
                <a:lnTo>
                  <a:pt x="49822" y="867435"/>
                </a:lnTo>
                <a:lnTo>
                  <a:pt x="49822" y="873785"/>
                </a:lnTo>
                <a:close/>
              </a:path>
              <a:path w="2240915" h="874394">
                <a:moveTo>
                  <a:pt x="49822" y="867435"/>
                </a:moveTo>
                <a:lnTo>
                  <a:pt x="12700" y="867435"/>
                </a:lnTo>
                <a:lnTo>
                  <a:pt x="12700" y="861085"/>
                </a:lnTo>
                <a:lnTo>
                  <a:pt x="49822" y="861085"/>
                </a:lnTo>
                <a:lnTo>
                  <a:pt x="49822" y="867435"/>
                </a:lnTo>
                <a:close/>
              </a:path>
              <a:path w="2240915" h="874394">
                <a:moveTo>
                  <a:pt x="12700" y="778535"/>
                </a:moveTo>
                <a:lnTo>
                  <a:pt x="0" y="778535"/>
                </a:lnTo>
                <a:lnTo>
                  <a:pt x="0" y="727735"/>
                </a:lnTo>
                <a:lnTo>
                  <a:pt x="12700" y="727735"/>
                </a:lnTo>
                <a:lnTo>
                  <a:pt x="12700" y="778535"/>
                </a:lnTo>
                <a:close/>
              </a:path>
              <a:path w="2240915" h="874394">
                <a:moveTo>
                  <a:pt x="12700" y="689635"/>
                </a:moveTo>
                <a:lnTo>
                  <a:pt x="0" y="689635"/>
                </a:lnTo>
                <a:lnTo>
                  <a:pt x="0" y="638835"/>
                </a:lnTo>
                <a:lnTo>
                  <a:pt x="12700" y="638835"/>
                </a:lnTo>
                <a:lnTo>
                  <a:pt x="12700" y="689635"/>
                </a:lnTo>
                <a:close/>
              </a:path>
              <a:path w="2240915" h="874394">
                <a:moveTo>
                  <a:pt x="12700" y="600735"/>
                </a:moveTo>
                <a:lnTo>
                  <a:pt x="0" y="600735"/>
                </a:lnTo>
                <a:lnTo>
                  <a:pt x="0" y="549935"/>
                </a:lnTo>
                <a:lnTo>
                  <a:pt x="12700" y="549935"/>
                </a:lnTo>
                <a:lnTo>
                  <a:pt x="12700" y="600735"/>
                </a:lnTo>
                <a:close/>
              </a:path>
              <a:path w="2240915" h="874394">
                <a:moveTo>
                  <a:pt x="12700" y="511835"/>
                </a:moveTo>
                <a:lnTo>
                  <a:pt x="0" y="511835"/>
                </a:lnTo>
                <a:lnTo>
                  <a:pt x="0" y="461035"/>
                </a:lnTo>
                <a:lnTo>
                  <a:pt x="12700" y="461035"/>
                </a:lnTo>
                <a:lnTo>
                  <a:pt x="12700" y="511835"/>
                </a:lnTo>
                <a:close/>
              </a:path>
              <a:path w="2240915" h="874394">
                <a:moveTo>
                  <a:pt x="12700" y="422935"/>
                </a:moveTo>
                <a:lnTo>
                  <a:pt x="0" y="422935"/>
                </a:lnTo>
                <a:lnTo>
                  <a:pt x="0" y="372135"/>
                </a:lnTo>
                <a:lnTo>
                  <a:pt x="12700" y="372135"/>
                </a:lnTo>
                <a:lnTo>
                  <a:pt x="12700" y="422935"/>
                </a:lnTo>
                <a:close/>
              </a:path>
              <a:path w="2240915" h="874394">
                <a:moveTo>
                  <a:pt x="12700" y="334035"/>
                </a:moveTo>
                <a:lnTo>
                  <a:pt x="0" y="334035"/>
                </a:lnTo>
                <a:lnTo>
                  <a:pt x="0" y="283235"/>
                </a:lnTo>
                <a:lnTo>
                  <a:pt x="12700" y="283235"/>
                </a:lnTo>
                <a:lnTo>
                  <a:pt x="12700" y="334035"/>
                </a:lnTo>
                <a:close/>
              </a:path>
              <a:path w="2240915" h="874394">
                <a:moveTo>
                  <a:pt x="12700" y="245135"/>
                </a:moveTo>
                <a:lnTo>
                  <a:pt x="0" y="245135"/>
                </a:lnTo>
                <a:lnTo>
                  <a:pt x="0" y="194335"/>
                </a:lnTo>
                <a:lnTo>
                  <a:pt x="12700" y="194335"/>
                </a:lnTo>
                <a:lnTo>
                  <a:pt x="12700" y="245135"/>
                </a:lnTo>
                <a:close/>
              </a:path>
              <a:path w="2240915" h="874394">
                <a:moveTo>
                  <a:pt x="12700" y="156235"/>
                </a:moveTo>
                <a:lnTo>
                  <a:pt x="0" y="156235"/>
                </a:lnTo>
                <a:lnTo>
                  <a:pt x="0" y="105435"/>
                </a:lnTo>
                <a:lnTo>
                  <a:pt x="12700" y="105435"/>
                </a:lnTo>
                <a:lnTo>
                  <a:pt x="12700" y="156235"/>
                </a:lnTo>
                <a:close/>
              </a:path>
              <a:path w="2240915" h="874394">
                <a:moveTo>
                  <a:pt x="12700" y="67335"/>
                </a:moveTo>
                <a:lnTo>
                  <a:pt x="0" y="67335"/>
                </a:lnTo>
                <a:lnTo>
                  <a:pt x="0" y="16535"/>
                </a:lnTo>
                <a:lnTo>
                  <a:pt x="12700" y="16535"/>
                </a:lnTo>
                <a:lnTo>
                  <a:pt x="12700" y="67335"/>
                </a:lnTo>
                <a:close/>
              </a:path>
              <a:path w="2240915" h="874394">
                <a:moveTo>
                  <a:pt x="85051" y="12700"/>
                </a:moveTo>
                <a:lnTo>
                  <a:pt x="34251" y="12700"/>
                </a:lnTo>
                <a:lnTo>
                  <a:pt x="34251" y="0"/>
                </a:lnTo>
                <a:lnTo>
                  <a:pt x="85051" y="0"/>
                </a:lnTo>
                <a:lnTo>
                  <a:pt x="85051" y="12700"/>
                </a:lnTo>
                <a:close/>
              </a:path>
              <a:path w="2240915" h="874394">
                <a:moveTo>
                  <a:pt x="173951" y="12700"/>
                </a:moveTo>
                <a:lnTo>
                  <a:pt x="123151" y="12700"/>
                </a:lnTo>
                <a:lnTo>
                  <a:pt x="123151" y="0"/>
                </a:lnTo>
                <a:lnTo>
                  <a:pt x="173951" y="0"/>
                </a:lnTo>
                <a:lnTo>
                  <a:pt x="173951" y="12700"/>
                </a:lnTo>
                <a:close/>
              </a:path>
              <a:path w="2240915" h="874394">
                <a:moveTo>
                  <a:pt x="262851" y="12700"/>
                </a:moveTo>
                <a:lnTo>
                  <a:pt x="212051" y="12700"/>
                </a:lnTo>
                <a:lnTo>
                  <a:pt x="212051" y="0"/>
                </a:lnTo>
                <a:lnTo>
                  <a:pt x="262851" y="0"/>
                </a:lnTo>
                <a:lnTo>
                  <a:pt x="262851" y="12700"/>
                </a:lnTo>
                <a:close/>
              </a:path>
              <a:path w="2240915" h="874394">
                <a:moveTo>
                  <a:pt x="351751" y="12700"/>
                </a:moveTo>
                <a:lnTo>
                  <a:pt x="300951" y="12700"/>
                </a:lnTo>
                <a:lnTo>
                  <a:pt x="300951" y="0"/>
                </a:lnTo>
                <a:lnTo>
                  <a:pt x="351751" y="0"/>
                </a:lnTo>
                <a:lnTo>
                  <a:pt x="351751" y="12700"/>
                </a:lnTo>
                <a:close/>
              </a:path>
              <a:path w="2240915" h="874394">
                <a:moveTo>
                  <a:pt x="440651" y="12700"/>
                </a:moveTo>
                <a:lnTo>
                  <a:pt x="389851" y="12700"/>
                </a:lnTo>
                <a:lnTo>
                  <a:pt x="389851" y="0"/>
                </a:lnTo>
                <a:lnTo>
                  <a:pt x="440651" y="0"/>
                </a:lnTo>
                <a:lnTo>
                  <a:pt x="440651" y="12700"/>
                </a:lnTo>
                <a:close/>
              </a:path>
              <a:path w="2240915" h="874394">
                <a:moveTo>
                  <a:pt x="529551" y="12700"/>
                </a:moveTo>
                <a:lnTo>
                  <a:pt x="478751" y="12700"/>
                </a:lnTo>
                <a:lnTo>
                  <a:pt x="478751" y="0"/>
                </a:lnTo>
                <a:lnTo>
                  <a:pt x="529551" y="0"/>
                </a:lnTo>
                <a:lnTo>
                  <a:pt x="529551" y="12700"/>
                </a:lnTo>
                <a:close/>
              </a:path>
              <a:path w="2240915" h="874394">
                <a:moveTo>
                  <a:pt x="618451" y="12700"/>
                </a:moveTo>
                <a:lnTo>
                  <a:pt x="567651" y="12700"/>
                </a:lnTo>
                <a:lnTo>
                  <a:pt x="567651" y="0"/>
                </a:lnTo>
                <a:lnTo>
                  <a:pt x="618451" y="0"/>
                </a:lnTo>
                <a:lnTo>
                  <a:pt x="618451" y="12700"/>
                </a:lnTo>
                <a:close/>
              </a:path>
              <a:path w="2240915" h="874394">
                <a:moveTo>
                  <a:pt x="707351" y="12700"/>
                </a:moveTo>
                <a:lnTo>
                  <a:pt x="656551" y="12700"/>
                </a:lnTo>
                <a:lnTo>
                  <a:pt x="656551" y="0"/>
                </a:lnTo>
                <a:lnTo>
                  <a:pt x="707351" y="0"/>
                </a:lnTo>
                <a:lnTo>
                  <a:pt x="707351" y="12700"/>
                </a:lnTo>
                <a:close/>
              </a:path>
              <a:path w="2240915" h="874394">
                <a:moveTo>
                  <a:pt x="796251" y="12700"/>
                </a:moveTo>
                <a:lnTo>
                  <a:pt x="745451" y="12700"/>
                </a:lnTo>
                <a:lnTo>
                  <a:pt x="745451" y="0"/>
                </a:lnTo>
                <a:lnTo>
                  <a:pt x="796251" y="0"/>
                </a:lnTo>
                <a:lnTo>
                  <a:pt x="796251" y="12700"/>
                </a:lnTo>
                <a:close/>
              </a:path>
              <a:path w="2240915" h="874394">
                <a:moveTo>
                  <a:pt x="885151" y="12700"/>
                </a:moveTo>
                <a:lnTo>
                  <a:pt x="834351" y="12700"/>
                </a:lnTo>
                <a:lnTo>
                  <a:pt x="834351" y="0"/>
                </a:lnTo>
                <a:lnTo>
                  <a:pt x="885151" y="0"/>
                </a:lnTo>
                <a:lnTo>
                  <a:pt x="885151" y="12700"/>
                </a:lnTo>
                <a:close/>
              </a:path>
              <a:path w="2240915" h="874394">
                <a:moveTo>
                  <a:pt x="974051" y="12700"/>
                </a:moveTo>
                <a:lnTo>
                  <a:pt x="923251" y="12700"/>
                </a:lnTo>
                <a:lnTo>
                  <a:pt x="923251" y="0"/>
                </a:lnTo>
                <a:lnTo>
                  <a:pt x="974051" y="0"/>
                </a:lnTo>
                <a:lnTo>
                  <a:pt x="974051" y="12700"/>
                </a:lnTo>
                <a:close/>
              </a:path>
              <a:path w="2240915" h="874394">
                <a:moveTo>
                  <a:pt x="1062951" y="12700"/>
                </a:moveTo>
                <a:lnTo>
                  <a:pt x="1012151" y="12700"/>
                </a:lnTo>
                <a:lnTo>
                  <a:pt x="1012151" y="0"/>
                </a:lnTo>
                <a:lnTo>
                  <a:pt x="1062951" y="0"/>
                </a:lnTo>
                <a:lnTo>
                  <a:pt x="1062951" y="12700"/>
                </a:lnTo>
                <a:close/>
              </a:path>
              <a:path w="2240915" h="874394">
                <a:moveTo>
                  <a:pt x="1151851" y="12700"/>
                </a:moveTo>
                <a:lnTo>
                  <a:pt x="1101051" y="12700"/>
                </a:lnTo>
                <a:lnTo>
                  <a:pt x="1101051" y="0"/>
                </a:lnTo>
                <a:lnTo>
                  <a:pt x="1151851" y="0"/>
                </a:lnTo>
                <a:lnTo>
                  <a:pt x="1151851" y="12700"/>
                </a:lnTo>
                <a:close/>
              </a:path>
              <a:path w="2240915" h="874394">
                <a:moveTo>
                  <a:pt x="1240751" y="12700"/>
                </a:moveTo>
                <a:lnTo>
                  <a:pt x="1189951" y="12700"/>
                </a:lnTo>
                <a:lnTo>
                  <a:pt x="1189951" y="0"/>
                </a:lnTo>
                <a:lnTo>
                  <a:pt x="1240751" y="0"/>
                </a:lnTo>
                <a:lnTo>
                  <a:pt x="1240751" y="12700"/>
                </a:lnTo>
                <a:close/>
              </a:path>
              <a:path w="2240915" h="874394">
                <a:moveTo>
                  <a:pt x="1329651" y="12700"/>
                </a:moveTo>
                <a:lnTo>
                  <a:pt x="1278851" y="12700"/>
                </a:lnTo>
                <a:lnTo>
                  <a:pt x="1278851" y="0"/>
                </a:lnTo>
                <a:lnTo>
                  <a:pt x="1329651" y="0"/>
                </a:lnTo>
                <a:lnTo>
                  <a:pt x="1329651" y="12700"/>
                </a:lnTo>
                <a:close/>
              </a:path>
              <a:path w="2240915" h="874394">
                <a:moveTo>
                  <a:pt x="1418551" y="12700"/>
                </a:moveTo>
                <a:lnTo>
                  <a:pt x="1367751" y="12700"/>
                </a:lnTo>
                <a:lnTo>
                  <a:pt x="1367751" y="0"/>
                </a:lnTo>
                <a:lnTo>
                  <a:pt x="1418551" y="0"/>
                </a:lnTo>
                <a:lnTo>
                  <a:pt x="1418551" y="12700"/>
                </a:lnTo>
                <a:close/>
              </a:path>
              <a:path w="2240915" h="874394">
                <a:moveTo>
                  <a:pt x="1507451" y="12700"/>
                </a:moveTo>
                <a:lnTo>
                  <a:pt x="1456651" y="12700"/>
                </a:lnTo>
                <a:lnTo>
                  <a:pt x="1456651" y="0"/>
                </a:lnTo>
                <a:lnTo>
                  <a:pt x="1507451" y="0"/>
                </a:lnTo>
                <a:lnTo>
                  <a:pt x="1507451" y="12700"/>
                </a:lnTo>
                <a:close/>
              </a:path>
              <a:path w="2240915" h="874394">
                <a:moveTo>
                  <a:pt x="1596351" y="12700"/>
                </a:moveTo>
                <a:lnTo>
                  <a:pt x="1545551" y="12700"/>
                </a:lnTo>
                <a:lnTo>
                  <a:pt x="1545551" y="0"/>
                </a:lnTo>
                <a:lnTo>
                  <a:pt x="1596351" y="0"/>
                </a:lnTo>
                <a:lnTo>
                  <a:pt x="1596351" y="12700"/>
                </a:lnTo>
                <a:close/>
              </a:path>
              <a:path w="2240915" h="874394">
                <a:moveTo>
                  <a:pt x="1685251" y="12700"/>
                </a:moveTo>
                <a:lnTo>
                  <a:pt x="1634451" y="12700"/>
                </a:lnTo>
                <a:lnTo>
                  <a:pt x="1634451" y="0"/>
                </a:lnTo>
                <a:lnTo>
                  <a:pt x="1685251" y="0"/>
                </a:lnTo>
                <a:lnTo>
                  <a:pt x="1685251" y="12700"/>
                </a:lnTo>
                <a:close/>
              </a:path>
              <a:path w="2240915" h="874394">
                <a:moveTo>
                  <a:pt x="1774151" y="12700"/>
                </a:moveTo>
                <a:lnTo>
                  <a:pt x="1723351" y="12700"/>
                </a:lnTo>
                <a:lnTo>
                  <a:pt x="1723351" y="0"/>
                </a:lnTo>
                <a:lnTo>
                  <a:pt x="1774151" y="0"/>
                </a:lnTo>
                <a:lnTo>
                  <a:pt x="1774151" y="12700"/>
                </a:lnTo>
                <a:close/>
              </a:path>
              <a:path w="2240915" h="874394">
                <a:moveTo>
                  <a:pt x="1863051" y="12700"/>
                </a:moveTo>
                <a:lnTo>
                  <a:pt x="1812251" y="12700"/>
                </a:lnTo>
                <a:lnTo>
                  <a:pt x="1812251" y="0"/>
                </a:lnTo>
                <a:lnTo>
                  <a:pt x="1863051" y="0"/>
                </a:lnTo>
                <a:lnTo>
                  <a:pt x="1863051" y="12700"/>
                </a:lnTo>
                <a:close/>
              </a:path>
              <a:path w="2240915" h="874394">
                <a:moveTo>
                  <a:pt x="1951951" y="12700"/>
                </a:moveTo>
                <a:lnTo>
                  <a:pt x="1901151" y="12700"/>
                </a:lnTo>
                <a:lnTo>
                  <a:pt x="1901151" y="0"/>
                </a:lnTo>
                <a:lnTo>
                  <a:pt x="1951951" y="0"/>
                </a:lnTo>
                <a:lnTo>
                  <a:pt x="1951951" y="12700"/>
                </a:lnTo>
                <a:close/>
              </a:path>
              <a:path w="2240915" h="874394">
                <a:moveTo>
                  <a:pt x="2040851" y="12700"/>
                </a:moveTo>
                <a:lnTo>
                  <a:pt x="1990051" y="12700"/>
                </a:lnTo>
                <a:lnTo>
                  <a:pt x="1990051" y="0"/>
                </a:lnTo>
                <a:lnTo>
                  <a:pt x="2040851" y="0"/>
                </a:lnTo>
                <a:lnTo>
                  <a:pt x="2040851" y="12700"/>
                </a:lnTo>
                <a:close/>
              </a:path>
              <a:path w="2240915" h="874394">
                <a:moveTo>
                  <a:pt x="2129751" y="12700"/>
                </a:moveTo>
                <a:lnTo>
                  <a:pt x="2078951" y="12700"/>
                </a:lnTo>
                <a:lnTo>
                  <a:pt x="2078951" y="0"/>
                </a:lnTo>
                <a:lnTo>
                  <a:pt x="2129751" y="0"/>
                </a:lnTo>
                <a:lnTo>
                  <a:pt x="2129751" y="12700"/>
                </a:lnTo>
                <a:close/>
              </a:path>
              <a:path w="2240915" h="874394">
                <a:moveTo>
                  <a:pt x="2218651" y="12700"/>
                </a:moveTo>
                <a:lnTo>
                  <a:pt x="2167851" y="12700"/>
                </a:lnTo>
                <a:lnTo>
                  <a:pt x="2167851" y="0"/>
                </a:lnTo>
                <a:lnTo>
                  <a:pt x="2218651" y="0"/>
                </a:lnTo>
                <a:lnTo>
                  <a:pt x="2218651" y="12700"/>
                </a:lnTo>
                <a:close/>
              </a:path>
              <a:path w="2240915" h="874394">
                <a:moveTo>
                  <a:pt x="2240394" y="79857"/>
                </a:moveTo>
                <a:lnTo>
                  <a:pt x="2227694" y="79857"/>
                </a:lnTo>
                <a:lnTo>
                  <a:pt x="2227694" y="29057"/>
                </a:lnTo>
                <a:lnTo>
                  <a:pt x="2240394" y="29057"/>
                </a:lnTo>
                <a:lnTo>
                  <a:pt x="2240394" y="79857"/>
                </a:lnTo>
                <a:close/>
              </a:path>
              <a:path w="2240915" h="874394">
                <a:moveTo>
                  <a:pt x="2240394" y="168757"/>
                </a:moveTo>
                <a:lnTo>
                  <a:pt x="2227694" y="168757"/>
                </a:lnTo>
                <a:lnTo>
                  <a:pt x="2227694" y="117957"/>
                </a:lnTo>
                <a:lnTo>
                  <a:pt x="2240394" y="117957"/>
                </a:lnTo>
                <a:lnTo>
                  <a:pt x="2240394" y="168757"/>
                </a:lnTo>
                <a:close/>
              </a:path>
              <a:path w="2240915" h="874394">
                <a:moveTo>
                  <a:pt x="2240394" y="257657"/>
                </a:moveTo>
                <a:lnTo>
                  <a:pt x="2227694" y="257657"/>
                </a:lnTo>
                <a:lnTo>
                  <a:pt x="2227694" y="206857"/>
                </a:lnTo>
                <a:lnTo>
                  <a:pt x="2240394" y="206857"/>
                </a:lnTo>
                <a:lnTo>
                  <a:pt x="2240394" y="257657"/>
                </a:lnTo>
                <a:close/>
              </a:path>
              <a:path w="2240915" h="874394">
                <a:moveTo>
                  <a:pt x="2240394" y="346557"/>
                </a:moveTo>
                <a:lnTo>
                  <a:pt x="2227694" y="346557"/>
                </a:lnTo>
                <a:lnTo>
                  <a:pt x="2227694" y="295757"/>
                </a:lnTo>
                <a:lnTo>
                  <a:pt x="2240394" y="295757"/>
                </a:lnTo>
                <a:lnTo>
                  <a:pt x="2240394" y="346557"/>
                </a:lnTo>
                <a:close/>
              </a:path>
              <a:path w="2240915" h="874394">
                <a:moveTo>
                  <a:pt x="2240394" y="435457"/>
                </a:moveTo>
                <a:lnTo>
                  <a:pt x="2227694" y="435457"/>
                </a:lnTo>
                <a:lnTo>
                  <a:pt x="2227694" y="384657"/>
                </a:lnTo>
                <a:lnTo>
                  <a:pt x="2240394" y="384657"/>
                </a:lnTo>
                <a:lnTo>
                  <a:pt x="2240394" y="435457"/>
                </a:lnTo>
                <a:close/>
              </a:path>
              <a:path w="2240915" h="874394">
                <a:moveTo>
                  <a:pt x="2240394" y="524357"/>
                </a:moveTo>
                <a:lnTo>
                  <a:pt x="2227694" y="524357"/>
                </a:lnTo>
                <a:lnTo>
                  <a:pt x="2227694" y="473557"/>
                </a:lnTo>
                <a:lnTo>
                  <a:pt x="2240394" y="473557"/>
                </a:lnTo>
                <a:lnTo>
                  <a:pt x="2240394" y="524357"/>
                </a:lnTo>
                <a:close/>
              </a:path>
              <a:path w="2240915" h="874394">
                <a:moveTo>
                  <a:pt x="2240394" y="613257"/>
                </a:moveTo>
                <a:lnTo>
                  <a:pt x="2227694" y="613257"/>
                </a:lnTo>
                <a:lnTo>
                  <a:pt x="2227694" y="562457"/>
                </a:lnTo>
                <a:lnTo>
                  <a:pt x="2240394" y="562457"/>
                </a:lnTo>
                <a:lnTo>
                  <a:pt x="2240394" y="613257"/>
                </a:lnTo>
                <a:close/>
              </a:path>
              <a:path w="2240915" h="874394">
                <a:moveTo>
                  <a:pt x="2240394" y="702157"/>
                </a:moveTo>
                <a:lnTo>
                  <a:pt x="2227694" y="702157"/>
                </a:lnTo>
                <a:lnTo>
                  <a:pt x="2227694" y="651357"/>
                </a:lnTo>
                <a:lnTo>
                  <a:pt x="2240394" y="651357"/>
                </a:lnTo>
                <a:lnTo>
                  <a:pt x="2240394" y="702157"/>
                </a:lnTo>
                <a:close/>
              </a:path>
              <a:path w="2240915" h="874394">
                <a:moveTo>
                  <a:pt x="2240394" y="791057"/>
                </a:moveTo>
                <a:lnTo>
                  <a:pt x="2227694" y="791057"/>
                </a:lnTo>
                <a:lnTo>
                  <a:pt x="2227694" y="740257"/>
                </a:lnTo>
                <a:lnTo>
                  <a:pt x="2240394" y="740257"/>
                </a:lnTo>
                <a:lnTo>
                  <a:pt x="2240394" y="791057"/>
                </a:lnTo>
                <a:close/>
              </a:path>
              <a:path w="2240915" h="874394">
                <a:moveTo>
                  <a:pt x="2227694" y="867435"/>
                </a:moveTo>
                <a:lnTo>
                  <a:pt x="2227694" y="829157"/>
                </a:lnTo>
                <a:lnTo>
                  <a:pt x="2240394" y="829157"/>
                </a:lnTo>
                <a:lnTo>
                  <a:pt x="2240394" y="861085"/>
                </a:lnTo>
                <a:lnTo>
                  <a:pt x="2234044" y="861085"/>
                </a:lnTo>
                <a:lnTo>
                  <a:pt x="2227694" y="867435"/>
                </a:lnTo>
                <a:close/>
              </a:path>
              <a:path w="2240915" h="874394">
                <a:moveTo>
                  <a:pt x="2240394" y="873785"/>
                </a:moveTo>
                <a:lnTo>
                  <a:pt x="2221522" y="873785"/>
                </a:lnTo>
                <a:lnTo>
                  <a:pt x="2221522" y="861085"/>
                </a:lnTo>
                <a:lnTo>
                  <a:pt x="2227694" y="861085"/>
                </a:lnTo>
                <a:lnTo>
                  <a:pt x="2227694" y="867435"/>
                </a:lnTo>
                <a:lnTo>
                  <a:pt x="2240394" y="867435"/>
                </a:lnTo>
                <a:lnTo>
                  <a:pt x="2240394" y="873785"/>
                </a:lnTo>
                <a:close/>
              </a:path>
              <a:path w="2240915" h="874394">
                <a:moveTo>
                  <a:pt x="2240394" y="867435"/>
                </a:moveTo>
                <a:lnTo>
                  <a:pt x="2227694" y="867435"/>
                </a:lnTo>
                <a:lnTo>
                  <a:pt x="2234044" y="861085"/>
                </a:lnTo>
                <a:lnTo>
                  <a:pt x="2240394" y="861085"/>
                </a:lnTo>
                <a:lnTo>
                  <a:pt x="2240394" y="867435"/>
                </a:lnTo>
                <a:close/>
              </a:path>
              <a:path w="2240915" h="874394">
                <a:moveTo>
                  <a:pt x="2183422" y="873785"/>
                </a:moveTo>
                <a:lnTo>
                  <a:pt x="2132622" y="873785"/>
                </a:lnTo>
                <a:lnTo>
                  <a:pt x="2132622" y="861085"/>
                </a:lnTo>
                <a:lnTo>
                  <a:pt x="2183422" y="861085"/>
                </a:lnTo>
                <a:lnTo>
                  <a:pt x="2183422" y="873785"/>
                </a:lnTo>
                <a:close/>
              </a:path>
              <a:path w="2240915" h="874394">
                <a:moveTo>
                  <a:pt x="2094522" y="873785"/>
                </a:moveTo>
                <a:lnTo>
                  <a:pt x="2043722" y="873785"/>
                </a:lnTo>
                <a:lnTo>
                  <a:pt x="2043722" y="861085"/>
                </a:lnTo>
                <a:lnTo>
                  <a:pt x="2094522" y="861085"/>
                </a:lnTo>
                <a:lnTo>
                  <a:pt x="2094522" y="873785"/>
                </a:lnTo>
                <a:close/>
              </a:path>
              <a:path w="2240915" h="874394">
                <a:moveTo>
                  <a:pt x="2005622" y="873785"/>
                </a:moveTo>
                <a:lnTo>
                  <a:pt x="1954822" y="873785"/>
                </a:lnTo>
                <a:lnTo>
                  <a:pt x="1954822" y="861085"/>
                </a:lnTo>
                <a:lnTo>
                  <a:pt x="2005622" y="861085"/>
                </a:lnTo>
                <a:lnTo>
                  <a:pt x="2005622" y="873785"/>
                </a:lnTo>
                <a:close/>
              </a:path>
              <a:path w="2240915" h="874394">
                <a:moveTo>
                  <a:pt x="1916722" y="873785"/>
                </a:moveTo>
                <a:lnTo>
                  <a:pt x="1865922" y="873785"/>
                </a:lnTo>
                <a:lnTo>
                  <a:pt x="1865922" y="861085"/>
                </a:lnTo>
                <a:lnTo>
                  <a:pt x="1916722" y="861085"/>
                </a:lnTo>
                <a:lnTo>
                  <a:pt x="1916722" y="873785"/>
                </a:lnTo>
                <a:close/>
              </a:path>
              <a:path w="2240915" h="874394">
                <a:moveTo>
                  <a:pt x="1827822" y="873785"/>
                </a:moveTo>
                <a:lnTo>
                  <a:pt x="1777022" y="873785"/>
                </a:lnTo>
                <a:lnTo>
                  <a:pt x="1777022" y="861085"/>
                </a:lnTo>
                <a:lnTo>
                  <a:pt x="1827822" y="861085"/>
                </a:lnTo>
                <a:lnTo>
                  <a:pt x="1827822" y="873785"/>
                </a:lnTo>
                <a:close/>
              </a:path>
              <a:path w="2240915" h="874394">
                <a:moveTo>
                  <a:pt x="1738922" y="873785"/>
                </a:moveTo>
                <a:lnTo>
                  <a:pt x="1688122" y="873785"/>
                </a:lnTo>
                <a:lnTo>
                  <a:pt x="1688122" y="861085"/>
                </a:lnTo>
                <a:lnTo>
                  <a:pt x="1738922" y="861085"/>
                </a:lnTo>
                <a:lnTo>
                  <a:pt x="1738922" y="873785"/>
                </a:lnTo>
                <a:close/>
              </a:path>
              <a:path w="2240915" h="874394">
                <a:moveTo>
                  <a:pt x="1650022" y="873785"/>
                </a:moveTo>
                <a:lnTo>
                  <a:pt x="1599222" y="873785"/>
                </a:lnTo>
                <a:lnTo>
                  <a:pt x="1599222" y="861085"/>
                </a:lnTo>
                <a:lnTo>
                  <a:pt x="1650022" y="861085"/>
                </a:lnTo>
                <a:lnTo>
                  <a:pt x="1650022" y="873785"/>
                </a:lnTo>
                <a:close/>
              </a:path>
              <a:path w="2240915" h="874394">
                <a:moveTo>
                  <a:pt x="1561122" y="873785"/>
                </a:moveTo>
                <a:lnTo>
                  <a:pt x="1510322" y="873785"/>
                </a:lnTo>
                <a:lnTo>
                  <a:pt x="1510322" y="861085"/>
                </a:lnTo>
                <a:lnTo>
                  <a:pt x="1561122" y="861085"/>
                </a:lnTo>
                <a:lnTo>
                  <a:pt x="1561122" y="873785"/>
                </a:lnTo>
                <a:close/>
              </a:path>
              <a:path w="2240915" h="874394">
                <a:moveTo>
                  <a:pt x="1472222" y="873785"/>
                </a:moveTo>
                <a:lnTo>
                  <a:pt x="1421422" y="873785"/>
                </a:lnTo>
                <a:lnTo>
                  <a:pt x="1421422" y="861085"/>
                </a:lnTo>
                <a:lnTo>
                  <a:pt x="1472222" y="861085"/>
                </a:lnTo>
                <a:lnTo>
                  <a:pt x="1472222" y="873785"/>
                </a:lnTo>
                <a:close/>
              </a:path>
              <a:path w="2240915" h="874394">
                <a:moveTo>
                  <a:pt x="1383322" y="873785"/>
                </a:moveTo>
                <a:lnTo>
                  <a:pt x="1332522" y="873785"/>
                </a:lnTo>
                <a:lnTo>
                  <a:pt x="1332522" y="861085"/>
                </a:lnTo>
                <a:lnTo>
                  <a:pt x="1383322" y="861085"/>
                </a:lnTo>
                <a:lnTo>
                  <a:pt x="1383322" y="873785"/>
                </a:lnTo>
                <a:close/>
              </a:path>
              <a:path w="2240915" h="874394">
                <a:moveTo>
                  <a:pt x="1294422" y="873785"/>
                </a:moveTo>
                <a:lnTo>
                  <a:pt x="1243622" y="873785"/>
                </a:lnTo>
                <a:lnTo>
                  <a:pt x="1243622" y="861085"/>
                </a:lnTo>
                <a:lnTo>
                  <a:pt x="1294422" y="861085"/>
                </a:lnTo>
                <a:lnTo>
                  <a:pt x="1294422" y="873785"/>
                </a:lnTo>
                <a:close/>
              </a:path>
              <a:path w="2240915" h="874394">
                <a:moveTo>
                  <a:pt x="1205522" y="873785"/>
                </a:moveTo>
                <a:lnTo>
                  <a:pt x="1154722" y="873785"/>
                </a:lnTo>
                <a:lnTo>
                  <a:pt x="1154722" y="861085"/>
                </a:lnTo>
                <a:lnTo>
                  <a:pt x="1205522" y="861085"/>
                </a:lnTo>
                <a:lnTo>
                  <a:pt x="1205522" y="873785"/>
                </a:lnTo>
                <a:close/>
              </a:path>
              <a:path w="2240915" h="874394">
                <a:moveTo>
                  <a:pt x="1116622" y="873785"/>
                </a:moveTo>
                <a:lnTo>
                  <a:pt x="1065822" y="873785"/>
                </a:lnTo>
                <a:lnTo>
                  <a:pt x="1065822" y="861085"/>
                </a:lnTo>
                <a:lnTo>
                  <a:pt x="1116622" y="861085"/>
                </a:lnTo>
                <a:lnTo>
                  <a:pt x="1116622" y="873785"/>
                </a:lnTo>
                <a:close/>
              </a:path>
              <a:path w="2240915" h="874394">
                <a:moveTo>
                  <a:pt x="1027722" y="873785"/>
                </a:moveTo>
                <a:lnTo>
                  <a:pt x="976922" y="873785"/>
                </a:lnTo>
                <a:lnTo>
                  <a:pt x="976922" y="861085"/>
                </a:lnTo>
                <a:lnTo>
                  <a:pt x="1027722" y="861085"/>
                </a:lnTo>
                <a:lnTo>
                  <a:pt x="1027722" y="873785"/>
                </a:lnTo>
                <a:close/>
              </a:path>
              <a:path w="2240915" h="874394">
                <a:moveTo>
                  <a:pt x="938822" y="873785"/>
                </a:moveTo>
                <a:lnTo>
                  <a:pt x="888022" y="873785"/>
                </a:lnTo>
                <a:lnTo>
                  <a:pt x="888022" y="861085"/>
                </a:lnTo>
                <a:lnTo>
                  <a:pt x="938822" y="861085"/>
                </a:lnTo>
                <a:lnTo>
                  <a:pt x="938822" y="873785"/>
                </a:lnTo>
                <a:close/>
              </a:path>
              <a:path w="2240915" h="874394">
                <a:moveTo>
                  <a:pt x="849922" y="873785"/>
                </a:moveTo>
                <a:lnTo>
                  <a:pt x="799122" y="873785"/>
                </a:lnTo>
                <a:lnTo>
                  <a:pt x="799122" y="861085"/>
                </a:lnTo>
                <a:lnTo>
                  <a:pt x="849922" y="861085"/>
                </a:lnTo>
                <a:lnTo>
                  <a:pt x="849922" y="873785"/>
                </a:lnTo>
                <a:close/>
              </a:path>
              <a:path w="2240915" h="874394">
                <a:moveTo>
                  <a:pt x="761022" y="873785"/>
                </a:moveTo>
                <a:lnTo>
                  <a:pt x="710222" y="873785"/>
                </a:lnTo>
                <a:lnTo>
                  <a:pt x="710222" y="861085"/>
                </a:lnTo>
                <a:lnTo>
                  <a:pt x="761022" y="861085"/>
                </a:lnTo>
                <a:lnTo>
                  <a:pt x="761022" y="873785"/>
                </a:lnTo>
                <a:close/>
              </a:path>
              <a:path w="2240915" h="874394">
                <a:moveTo>
                  <a:pt x="672122" y="873785"/>
                </a:moveTo>
                <a:lnTo>
                  <a:pt x="621322" y="873785"/>
                </a:lnTo>
                <a:lnTo>
                  <a:pt x="621322" y="861085"/>
                </a:lnTo>
                <a:lnTo>
                  <a:pt x="672122" y="861085"/>
                </a:lnTo>
                <a:lnTo>
                  <a:pt x="672122" y="873785"/>
                </a:lnTo>
                <a:close/>
              </a:path>
              <a:path w="2240915" h="874394">
                <a:moveTo>
                  <a:pt x="583222" y="873785"/>
                </a:moveTo>
                <a:lnTo>
                  <a:pt x="532422" y="873785"/>
                </a:lnTo>
                <a:lnTo>
                  <a:pt x="532422" y="861085"/>
                </a:lnTo>
                <a:lnTo>
                  <a:pt x="583222" y="861085"/>
                </a:lnTo>
                <a:lnTo>
                  <a:pt x="583222" y="873785"/>
                </a:lnTo>
                <a:close/>
              </a:path>
              <a:path w="2240915" h="874394">
                <a:moveTo>
                  <a:pt x="494322" y="873785"/>
                </a:moveTo>
                <a:lnTo>
                  <a:pt x="443522" y="873785"/>
                </a:lnTo>
                <a:lnTo>
                  <a:pt x="443522" y="861085"/>
                </a:lnTo>
                <a:lnTo>
                  <a:pt x="494322" y="861085"/>
                </a:lnTo>
                <a:lnTo>
                  <a:pt x="494322" y="873785"/>
                </a:lnTo>
                <a:close/>
              </a:path>
              <a:path w="2240915" h="874394">
                <a:moveTo>
                  <a:pt x="405422" y="873785"/>
                </a:moveTo>
                <a:lnTo>
                  <a:pt x="354622" y="873785"/>
                </a:lnTo>
                <a:lnTo>
                  <a:pt x="354622" y="861085"/>
                </a:lnTo>
                <a:lnTo>
                  <a:pt x="405422" y="861085"/>
                </a:lnTo>
                <a:lnTo>
                  <a:pt x="405422" y="873785"/>
                </a:lnTo>
                <a:close/>
              </a:path>
              <a:path w="2240915" h="874394">
                <a:moveTo>
                  <a:pt x="316522" y="873785"/>
                </a:moveTo>
                <a:lnTo>
                  <a:pt x="265722" y="873785"/>
                </a:lnTo>
                <a:lnTo>
                  <a:pt x="265722" y="861085"/>
                </a:lnTo>
                <a:lnTo>
                  <a:pt x="316522" y="861085"/>
                </a:lnTo>
                <a:lnTo>
                  <a:pt x="316522" y="873785"/>
                </a:lnTo>
                <a:close/>
              </a:path>
              <a:path w="2240915" h="874394">
                <a:moveTo>
                  <a:pt x="227622" y="873785"/>
                </a:moveTo>
                <a:lnTo>
                  <a:pt x="176822" y="873785"/>
                </a:lnTo>
                <a:lnTo>
                  <a:pt x="176822" y="861085"/>
                </a:lnTo>
                <a:lnTo>
                  <a:pt x="227622" y="861085"/>
                </a:lnTo>
                <a:lnTo>
                  <a:pt x="227622" y="873785"/>
                </a:lnTo>
                <a:close/>
              </a:path>
              <a:path w="2240915" h="874394">
                <a:moveTo>
                  <a:pt x="138722" y="873785"/>
                </a:moveTo>
                <a:lnTo>
                  <a:pt x="87922" y="873785"/>
                </a:lnTo>
                <a:lnTo>
                  <a:pt x="87922" y="861085"/>
                </a:lnTo>
                <a:lnTo>
                  <a:pt x="138722" y="861085"/>
                </a:lnTo>
                <a:lnTo>
                  <a:pt x="138722" y="87378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object 50"/>
          <p:cNvSpPr/>
          <p:nvPr/>
        </p:nvSpPr>
        <p:spPr>
          <a:xfrm>
            <a:off x="4626546" y="3427958"/>
            <a:ext cx="2246630" cy="823594"/>
          </a:xfrm>
          <a:custGeom>
            <a:rect l="l" t="t" r="r" b="b"/>
            <a:pathLst>
              <a:path w="2246629" h="823594">
                <a:moveTo>
                  <a:pt x="6350" y="817219"/>
                </a:moveTo>
                <a:lnTo>
                  <a:pt x="0" y="817219"/>
                </a:lnTo>
                <a:lnTo>
                  <a:pt x="0" y="766419"/>
                </a:lnTo>
                <a:lnTo>
                  <a:pt x="12700" y="766419"/>
                </a:lnTo>
                <a:lnTo>
                  <a:pt x="12700" y="810869"/>
                </a:lnTo>
                <a:lnTo>
                  <a:pt x="6350" y="810869"/>
                </a:lnTo>
                <a:lnTo>
                  <a:pt x="6350" y="817219"/>
                </a:lnTo>
                <a:close/>
              </a:path>
              <a:path w="2246629" h="823594">
                <a:moveTo>
                  <a:pt x="49707" y="823569"/>
                </a:moveTo>
                <a:lnTo>
                  <a:pt x="6350" y="823569"/>
                </a:lnTo>
                <a:lnTo>
                  <a:pt x="6350" y="810869"/>
                </a:lnTo>
                <a:lnTo>
                  <a:pt x="12700" y="810869"/>
                </a:lnTo>
                <a:lnTo>
                  <a:pt x="12700" y="817219"/>
                </a:lnTo>
                <a:lnTo>
                  <a:pt x="49707" y="817219"/>
                </a:lnTo>
                <a:lnTo>
                  <a:pt x="49707" y="823569"/>
                </a:lnTo>
                <a:close/>
              </a:path>
              <a:path w="2246629" h="823594">
                <a:moveTo>
                  <a:pt x="49707" y="817219"/>
                </a:moveTo>
                <a:lnTo>
                  <a:pt x="12700" y="817219"/>
                </a:lnTo>
                <a:lnTo>
                  <a:pt x="12700" y="810869"/>
                </a:lnTo>
                <a:lnTo>
                  <a:pt x="49707" y="810869"/>
                </a:lnTo>
                <a:lnTo>
                  <a:pt x="49707" y="817219"/>
                </a:lnTo>
                <a:close/>
              </a:path>
              <a:path w="2246629" h="823594">
                <a:moveTo>
                  <a:pt x="12700" y="728319"/>
                </a:moveTo>
                <a:lnTo>
                  <a:pt x="0" y="728319"/>
                </a:lnTo>
                <a:lnTo>
                  <a:pt x="0" y="677519"/>
                </a:lnTo>
                <a:lnTo>
                  <a:pt x="12700" y="677519"/>
                </a:lnTo>
                <a:lnTo>
                  <a:pt x="12700" y="728319"/>
                </a:lnTo>
                <a:close/>
              </a:path>
              <a:path w="2246629" h="823594">
                <a:moveTo>
                  <a:pt x="12700" y="639419"/>
                </a:moveTo>
                <a:lnTo>
                  <a:pt x="0" y="639419"/>
                </a:lnTo>
                <a:lnTo>
                  <a:pt x="0" y="588619"/>
                </a:lnTo>
                <a:lnTo>
                  <a:pt x="12700" y="588619"/>
                </a:lnTo>
                <a:lnTo>
                  <a:pt x="12700" y="639419"/>
                </a:lnTo>
                <a:close/>
              </a:path>
              <a:path w="2246629" h="823594">
                <a:moveTo>
                  <a:pt x="12700" y="550519"/>
                </a:moveTo>
                <a:lnTo>
                  <a:pt x="0" y="550519"/>
                </a:lnTo>
                <a:lnTo>
                  <a:pt x="0" y="499719"/>
                </a:lnTo>
                <a:lnTo>
                  <a:pt x="12700" y="499719"/>
                </a:lnTo>
                <a:lnTo>
                  <a:pt x="12700" y="550519"/>
                </a:lnTo>
                <a:close/>
              </a:path>
              <a:path w="2246629" h="823594">
                <a:moveTo>
                  <a:pt x="12700" y="461619"/>
                </a:moveTo>
                <a:lnTo>
                  <a:pt x="0" y="461619"/>
                </a:lnTo>
                <a:lnTo>
                  <a:pt x="0" y="410819"/>
                </a:lnTo>
                <a:lnTo>
                  <a:pt x="12700" y="410819"/>
                </a:lnTo>
                <a:lnTo>
                  <a:pt x="12700" y="461619"/>
                </a:lnTo>
                <a:close/>
              </a:path>
              <a:path w="2246629" h="823594">
                <a:moveTo>
                  <a:pt x="12700" y="372719"/>
                </a:moveTo>
                <a:lnTo>
                  <a:pt x="0" y="372719"/>
                </a:lnTo>
                <a:lnTo>
                  <a:pt x="0" y="321919"/>
                </a:lnTo>
                <a:lnTo>
                  <a:pt x="12700" y="321919"/>
                </a:lnTo>
                <a:lnTo>
                  <a:pt x="12700" y="372719"/>
                </a:lnTo>
                <a:close/>
              </a:path>
              <a:path w="2246629" h="823594">
                <a:moveTo>
                  <a:pt x="12700" y="283819"/>
                </a:moveTo>
                <a:lnTo>
                  <a:pt x="0" y="283819"/>
                </a:lnTo>
                <a:lnTo>
                  <a:pt x="0" y="233019"/>
                </a:lnTo>
                <a:lnTo>
                  <a:pt x="12700" y="233019"/>
                </a:lnTo>
                <a:lnTo>
                  <a:pt x="12700" y="283819"/>
                </a:lnTo>
                <a:close/>
              </a:path>
              <a:path w="2246629" h="823594">
                <a:moveTo>
                  <a:pt x="12700" y="194919"/>
                </a:moveTo>
                <a:lnTo>
                  <a:pt x="0" y="194919"/>
                </a:lnTo>
                <a:lnTo>
                  <a:pt x="0" y="144119"/>
                </a:lnTo>
                <a:lnTo>
                  <a:pt x="12700" y="144119"/>
                </a:lnTo>
                <a:lnTo>
                  <a:pt x="12700" y="194919"/>
                </a:lnTo>
                <a:close/>
              </a:path>
              <a:path w="2246629" h="823594">
                <a:moveTo>
                  <a:pt x="12700" y="106019"/>
                </a:moveTo>
                <a:lnTo>
                  <a:pt x="0" y="106019"/>
                </a:lnTo>
                <a:lnTo>
                  <a:pt x="0" y="55219"/>
                </a:lnTo>
                <a:lnTo>
                  <a:pt x="12700" y="55219"/>
                </a:lnTo>
                <a:lnTo>
                  <a:pt x="12700" y="106019"/>
                </a:lnTo>
                <a:close/>
              </a:path>
              <a:path w="2246629" h="823594">
                <a:moveTo>
                  <a:pt x="12700" y="17119"/>
                </a:moveTo>
                <a:lnTo>
                  <a:pt x="0" y="17119"/>
                </a:lnTo>
                <a:lnTo>
                  <a:pt x="0" y="0"/>
                </a:lnTo>
                <a:lnTo>
                  <a:pt x="46380" y="0"/>
                </a:lnTo>
                <a:lnTo>
                  <a:pt x="46380" y="6350"/>
                </a:lnTo>
                <a:lnTo>
                  <a:pt x="12700" y="6350"/>
                </a:lnTo>
                <a:lnTo>
                  <a:pt x="6350" y="12700"/>
                </a:lnTo>
                <a:lnTo>
                  <a:pt x="12700" y="12700"/>
                </a:lnTo>
                <a:lnTo>
                  <a:pt x="12700" y="17119"/>
                </a:lnTo>
                <a:close/>
              </a:path>
              <a:path w="2246629" h="823594">
                <a:moveTo>
                  <a:pt x="12700" y="12700"/>
                </a:moveTo>
                <a:lnTo>
                  <a:pt x="6350" y="12700"/>
                </a:lnTo>
                <a:lnTo>
                  <a:pt x="12700" y="6350"/>
                </a:lnTo>
                <a:lnTo>
                  <a:pt x="12700" y="12700"/>
                </a:lnTo>
                <a:close/>
              </a:path>
              <a:path w="2246629" h="823594">
                <a:moveTo>
                  <a:pt x="46380" y="12700"/>
                </a:moveTo>
                <a:lnTo>
                  <a:pt x="12700" y="12700"/>
                </a:lnTo>
                <a:lnTo>
                  <a:pt x="12700" y="6350"/>
                </a:lnTo>
                <a:lnTo>
                  <a:pt x="46380" y="6350"/>
                </a:lnTo>
                <a:lnTo>
                  <a:pt x="46380" y="12700"/>
                </a:lnTo>
                <a:close/>
              </a:path>
              <a:path w="2246629" h="823594">
                <a:moveTo>
                  <a:pt x="135280" y="12700"/>
                </a:moveTo>
                <a:lnTo>
                  <a:pt x="84480" y="12700"/>
                </a:lnTo>
                <a:lnTo>
                  <a:pt x="84480" y="0"/>
                </a:lnTo>
                <a:lnTo>
                  <a:pt x="135280" y="0"/>
                </a:lnTo>
                <a:lnTo>
                  <a:pt x="135280" y="12700"/>
                </a:lnTo>
                <a:close/>
              </a:path>
              <a:path w="2246629" h="823594">
                <a:moveTo>
                  <a:pt x="224180" y="12700"/>
                </a:moveTo>
                <a:lnTo>
                  <a:pt x="173380" y="12700"/>
                </a:lnTo>
                <a:lnTo>
                  <a:pt x="173380" y="0"/>
                </a:lnTo>
                <a:lnTo>
                  <a:pt x="224180" y="0"/>
                </a:lnTo>
                <a:lnTo>
                  <a:pt x="224180" y="12700"/>
                </a:lnTo>
                <a:close/>
              </a:path>
              <a:path w="2246629" h="823594">
                <a:moveTo>
                  <a:pt x="313080" y="12700"/>
                </a:moveTo>
                <a:lnTo>
                  <a:pt x="262280" y="12700"/>
                </a:lnTo>
                <a:lnTo>
                  <a:pt x="262280" y="0"/>
                </a:lnTo>
                <a:lnTo>
                  <a:pt x="313080" y="0"/>
                </a:lnTo>
                <a:lnTo>
                  <a:pt x="313080" y="12700"/>
                </a:lnTo>
                <a:close/>
              </a:path>
              <a:path w="2246629" h="823594">
                <a:moveTo>
                  <a:pt x="401980" y="12700"/>
                </a:moveTo>
                <a:lnTo>
                  <a:pt x="351180" y="12700"/>
                </a:lnTo>
                <a:lnTo>
                  <a:pt x="351180" y="0"/>
                </a:lnTo>
                <a:lnTo>
                  <a:pt x="401980" y="0"/>
                </a:lnTo>
                <a:lnTo>
                  <a:pt x="401980" y="12700"/>
                </a:lnTo>
                <a:close/>
              </a:path>
              <a:path w="2246629" h="823594">
                <a:moveTo>
                  <a:pt x="490880" y="12700"/>
                </a:moveTo>
                <a:lnTo>
                  <a:pt x="440080" y="12700"/>
                </a:lnTo>
                <a:lnTo>
                  <a:pt x="440080" y="0"/>
                </a:lnTo>
                <a:lnTo>
                  <a:pt x="490880" y="0"/>
                </a:lnTo>
                <a:lnTo>
                  <a:pt x="490880" y="12700"/>
                </a:lnTo>
                <a:close/>
              </a:path>
              <a:path w="2246629" h="823594">
                <a:moveTo>
                  <a:pt x="579780" y="12700"/>
                </a:moveTo>
                <a:lnTo>
                  <a:pt x="528980" y="12700"/>
                </a:lnTo>
                <a:lnTo>
                  <a:pt x="528980" y="0"/>
                </a:lnTo>
                <a:lnTo>
                  <a:pt x="579780" y="0"/>
                </a:lnTo>
                <a:lnTo>
                  <a:pt x="579780" y="12700"/>
                </a:lnTo>
                <a:close/>
              </a:path>
              <a:path w="2246629" h="823594">
                <a:moveTo>
                  <a:pt x="668680" y="12700"/>
                </a:moveTo>
                <a:lnTo>
                  <a:pt x="617880" y="12700"/>
                </a:lnTo>
                <a:lnTo>
                  <a:pt x="617880" y="0"/>
                </a:lnTo>
                <a:lnTo>
                  <a:pt x="668680" y="0"/>
                </a:lnTo>
                <a:lnTo>
                  <a:pt x="668680" y="12700"/>
                </a:lnTo>
                <a:close/>
              </a:path>
              <a:path w="2246629" h="823594">
                <a:moveTo>
                  <a:pt x="757580" y="12700"/>
                </a:moveTo>
                <a:lnTo>
                  <a:pt x="706780" y="12700"/>
                </a:lnTo>
                <a:lnTo>
                  <a:pt x="706780" y="0"/>
                </a:lnTo>
                <a:lnTo>
                  <a:pt x="757580" y="0"/>
                </a:lnTo>
                <a:lnTo>
                  <a:pt x="757580" y="12700"/>
                </a:lnTo>
                <a:close/>
              </a:path>
              <a:path w="2246629" h="823594">
                <a:moveTo>
                  <a:pt x="846480" y="12700"/>
                </a:moveTo>
                <a:lnTo>
                  <a:pt x="795680" y="12700"/>
                </a:lnTo>
                <a:lnTo>
                  <a:pt x="795680" y="0"/>
                </a:lnTo>
                <a:lnTo>
                  <a:pt x="846480" y="0"/>
                </a:lnTo>
                <a:lnTo>
                  <a:pt x="846480" y="12700"/>
                </a:lnTo>
                <a:close/>
              </a:path>
              <a:path w="2246629" h="823594">
                <a:moveTo>
                  <a:pt x="935380" y="12700"/>
                </a:moveTo>
                <a:lnTo>
                  <a:pt x="884580" y="12700"/>
                </a:lnTo>
                <a:lnTo>
                  <a:pt x="884580" y="0"/>
                </a:lnTo>
                <a:lnTo>
                  <a:pt x="935380" y="0"/>
                </a:lnTo>
                <a:lnTo>
                  <a:pt x="935380" y="12700"/>
                </a:lnTo>
                <a:close/>
              </a:path>
              <a:path w="2246629" h="823594">
                <a:moveTo>
                  <a:pt x="1024280" y="12700"/>
                </a:moveTo>
                <a:lnTo>
                  <a:pt x="973480" y="12700"/>
                </a:lnTo>
                <a:lnTo>
                  <a:pt x="973480" y="0"/>
                </a:lnTo>
                <a:lnTo>
                  <a:pt x="1024280" y="0"/>
                </a:lnTo>
                <a:lnTo>
                  <a:pt x="1024280" y="12700"/>
                </a:lnTo>
                <a:close/>
              </a:path>
              <a:path w="2246629" h="823594">
                <a:moveTo>
                  <a:pt x="1113180" y="12700"/>
                </a:moveTo>
                <a:lnTo>
                  <a:pt x="1062380" y="12700"/>
                </a:lnTo>
                <a:lnTo>
                  <a:pt x="1062380" y="0"/>
                </a:lnTo>
                <a:lnTo>
                  <a:pt x="1113180" y="0"/>
                </a:lnTo>
                <a:lnTo>
                  <a:pt x="1113180" y="12700"/>
                </a:lnTo>
                <a:close/>
              </a:path>
              <a:path w="2246629" h="823594">
                <a:moveTo>
                  <a:pt x="1202080" y="12700"/>
                </a:moveTo>
                <a:lnTo>
                  <a:pt x="1151280" y="12700"/>
                </a:lnTo>
                <a:lnTo>
                  <a:pt x="1151280" y="0"/>
                </a:lnTo>
                <a:lnTo>
                  <a:pt x="1202080" y="0"/>
                </a:lnTo>
                <a:lnTo>
                  <a:pt x="1202080" y="12700"/>
                </a:lnTo>
                <a:close/>
              </a:path>
              <a:path w="2246629" h="823594">
                <a:moveTo>
                  <a:pt x="1290980" y="12700"/>
                </a:moveTo>
                <a:lnTo>
                  <a:pt x="1240180" y="12700"/>
                </a:lnTo>
                <a:lnTo>
                  <a:pt x="1240180" y="0"/>
                </a:lnTo>
                <a:lnTo>
                  <a:pt x="1290980" y="0"/>
                </a:lnTo>
                <a:lnTo>
                  <a:pt x="1290980" y="12700"/>
                </a:lnTo>
                <a:close/>
              </a:path>
              <a:path w="2246629" h="823594">
                <a:moveTo>
                  <a:pt x="1379880" y="12700"/>
                </a:moveTo>
                <a:lnTo>
                  <a:pt x="1329080" y="12700"/>
                </a:lnTo>
                <a:lnTo>
                  <a:pt x="1329080" y="0"/>
                </a:lnTo>
                <a:lnTo>
                  <a:pt x="1379880" y="0"/>
                </a:lnTo>
                <a:lnTo>
                  <a:pt x="1379880" y="12700"/>
                </a:lnTo>
                <a:close/>
              </a:path>
              <a:path w="2246629" h="823594">
                <a:moveTo>
                  <a:pt x="1468780" y="12700"/>
                </a:moveTo>
                <a:lnTo>
                  <a:pt x="1417980" y="12700"/>
                </a:lnTo>
                <a:lnTo>
                  <a:pt x="1417980" y="0"/>
                </a:lnTo>
                <a:lnTo>
                  <a:pt x="1468780" y="0"/>
                </a:lnTo>
                <a:lnTo>
                  <a:pt x="1468780" y="12700"/>
                </a:lnTo>
                <a:close/>
              </a:path>
              <a:path w="2246629" h="823594">
                <a:moveTo>
                  <a:pt x="1557680" y="12700"/>
                </a:moveTo>
                <a:lnTo>
                  <a:pt x="1506880" y="12700"/>
                </a:lnTo>
                <a:lnTo>
                  <a:pt x="1506880" y="0"/>
                </a:lnTo>
                <a:lnTo>
                  <a:pt x="1557680" y="0"/>
                </a:lnTo>
                <a:lnTo>
                  <a:pt x="1557680" y="12700"/>
                </a:lnTo>
                <a:close/>
              </a:path>
              <a:path w="2246629" h="823594">
                <a:moveTo>
                  <a:pt x="1646580" y="12700"/>
                </a:moveTo>
                <a:lnTo>
                  <a:pt x="1595780" y="12700"/>
                </a:lnTo>
                <a:lnTo>
                  <a:pt x="1595780" y="0"/>
                </a:lnTo>
                <a:lnTo>
                  <a:pt x="1646580" y="0"/>
                </a:lnTo>
                <a:lnTo>
                  <a:pt x="1646580" y="12700"/>
                </a:lnTo>
                <a:close/>
              </a:path>
              <a:path w="2246629" h="823594">
                <a:moveTo>
                  <a:pt x="1735480" y="12700"/>
                </a:moveTo>
                <a:lnTo>
                  <a:pt x="1684680" y="12700"/>
                </a:lnTo>
                <a:lnTo>
                  <a:pt x="1684680" y="0"/>
                </a:lnTo>
                <a:lnTo>
                  <a:pt x="1735480" y="0"/>
                </a:lnTo>
                <a:lnTo>
                  <a:pt x="1735480" y="12700"/>
                </a:lnTo>
                <a:close/>
              </a:path>
              <a:path w="2246629" h="823594">
                <a:moveTo>
                  <a:pt x="1824380" y="12700"/>
                </a:moveTo>
                <a:lnTo>
                  <a:pt x="1773580" y="12700"/>
                </a:lnTo>
                <a:lnTo>
                  <a:pt x="1773580" y="0"/>
                </a:lnTo>
                <a:lnTo>
                  <a:pt x="1824380" y="0"/>
                </a:lnTo>
                <a:lnTo>
                  <a:pt x="1824380" y="12700"/>
                </a:lnTo>
                <a:close/>
              </a:path>
              <a:path w="2246629" h="823594">
                <a:moveTo>
                  <a:pt x="1913280" y="12700"/>
                </a:moveTo>
                <a:lnTo>
                  <a:pt x="1862480" y="12700"/>
                </a:lnTo>
                <a:lnTo>
                  <a:pt x="1862480" y="0"/>
                </a:lnTo>
                <a:lnTo>
                  <a:pt x="1913280" y="0"/>
                </a:lnTo>
                <a:lnTo>
                  <a:pt x="1913280" y="12700"/>
                </a:lnTo>
                <a:close/>
              </a:path>
              <a:path w="2246629" h="823594">
                <a:moveTo>
                  <a:pt x="2002180" y="12700"/>
                </a:moveTo>
                <a:lnTo>
                  <a:pt x="1951380" y="12700"/>
                </a:lnTo>
                <a:lnTo>
                  <a:pt x="1951380" y="0"/>
                </a:lnTo>
                <a:lnTo>
                  <a:pt x="2002180" y="0"/>
                </a:lnTo>
                <a:lnTo>
                  <a:pt x="2002180" y="12700"/>
                </a:lnTo>
                <a:close/>
              </a:path>
              <a:path w="2246629" h="823594">
                <a:moveTo>
                  <a:pt x="2091080" y="12700"/>
                </a:moveTo>
                <a:lnTo>
                  <a:pt x="2040280" y="12700"/>
                </a:lnTo>
                <a:lnTo>
                  <a:pt x="2040280" y="0"/>
                </a:lnTo>
                <a:lnTo>
                  <a:pt x="2091080" y="0"/>
                </a:lnTo>
                <a:lnTo>
                  <a:pt x="2091080" y="12700"/>
                </a:lnTo>
                <a:close/>
              </a:path>
              <a:path w="2246629" h="823594">
                <a:moveTo>
                  <a:pt x="2179980" y="12700"/>
                </a:moveTo>
                <a:lnTo>
                  <a:pt x="2129180" y="12700"/>
                </a:lnTo>
                <a:lnTo>
                  <a:pt x="2129180" y="0"/>
                </a:lnTo>
                <a:lnTo>
                  <a:pt x="2179980" y="0"/>
                </a:lnTo>
                <a:lnTo>
                  <a:pt x="2179980" y="12700"/>
                </a:lnTo>
                <a:close/>
              </a:path>
              <a:path w="2246629" h="823594">
                <a:moveTo>
                  <a:pt x="2233409" y="12700"/>
                </a:moveTo>
                <a:lnTo>
                  <a:pt x="2218080" y="12700"/>
                </a:lnTo>
                <a:lnTo>
                  <a:pt x="2218080" y="0"/>
                </a:lnTo>
                <a:lnTo>
                  <a:pt x="2246109" y="0"/>
                </a:lnTo>
                <a:lnTo>
                  <a:pt x="2246109" y="6350"/>
                </a:lnTo>
                <a:lnTo>
                  <a:pt x="2233409" y="6350"/>
                </a:lnTo>
                <a:lnTo>
                  <a:pt x="2233409" y="12700"/>
                </a:lnTo>
                <a:close/>
              </a:path>
              <a:path w="2246629" h="823594">
                <a:moveTo>
                  <a:pt x="2246109" y="35471"/>
                </a:moveTo>
                <a:lnTo>
                  <a:pt x="2233409" y="35471"/>
                </a:lnTo>
                <a:lnTo>
                  <a:pt x="2233409" y="6350"/>
                </a:lnTo>
                <a:lnTo>
                  <a:pt x="2239759" y="12700"/>
                </a:lnTo>
                <a:lnTo>
                  <a:pt x="2246109" y="12700"/>
                </a:lnTo>
                <a:lnTo>
                  <a:pt x="2246109" y="35471"/>
                </a:lnTo>
                <a:close/>
              </a:path>
              <a:path w="2246629" h="823594">
                <a:moveTo>
                  <a:pt x="2246109" y="12700"/>
                </a:moveTo>
                <a:lnTo>
                  <a:pt x="2239759" y="12700"/>
                </a:lnTo>
                <a:lnTo>
                  <a:pt x="2233409" y="6350"/>
                </a:lnTo>
                <a:lnTo>
                  <a:pt x="2246109" y="6350"/>
                </a:lnTo>
                <a:lnTo>
                  <a:pt x="2246109" y="12700"/>
                </a:lnTo>
                <a:close/>
              </a:path>
              <a:path w="2246629" h="823594">
                <a:moveTo>
                  <a:pt x="2246109" y="124371"/>
                </a:moveTo>
                <a:lnTo>
                  <a:pt x="2233409" y="124371"/>
                </a:lnTo>
                <a:lnTo>
                  <a:pt x="2233409" y="73571"/>
                </a:lnTo>
                <a:lnTo>
                  <a:pt x="2246109" y="73571"/>
                </a:lnTo>
                <a:lnTo>
                  <a:pt x="2246109" y="124371"/>
                </a:lnTo>
                <a:close/>
              </a:path>
              <a:path w="2246629" h="823594">
                <a:moveTo>
                  <a:pt x="2246109" y="213271"/>
                </a:moveTo>
                <a:lnTo>
                  <a:pt x="2233409" y="213271"/>
                </a:lnTo>
                <a:lnTo>
                  <a:pt x="2233409" y="162471"/>
                </a:lnTo>
                <a:lnTo>
                  <a:pt x="2246109" y="162471"/>
                </a:lnTo>
                <a:lnTo>
                  <a:pt x="2246109" y="213271"/>
                </a:lnTo>
                <a:close/>
              </a:path>
              <a:path w="2246629" h="823594">
                <a:moveTo>
                  <a:pt x="2246109" y="302171"/>
                </a:moveTo>
                <a:lnTo>
                  <a:pt x="2233409" y="302171"/>
                </a:lnTo>
                <a:lnTo>
                  <a:pt x="2233409" y="251371"/>
                </a:lnTo>
                <a:lnTo>
                  <a:pt x="2246109" y="251371"/>
                </a:lnTo>
                <a:lnTo>
                  <a:pt x="2246109" y="302171"/>
                </a:lnTo>
                <a:close/>
              </a:path>
              <a:path w="2246629" h="823594">
                <a:moveTo>
                  <a:pt x="2246109" y="391071"/>
                </a:moveTo>
                <a:lnTo>
                  <a:pt x="2233409" y="391071"/>
                </a:lnTo>
                <a:lnTo>
                  <a:pt x="2233409" y="340271"/>
                </a:lnTo>
                <a:lnTo>
                  <a:pt x="2246109" y="340271"/>
                </a:lnTo>
                <a:lnTo>
                  <a:pt x="2246109" y="391071"/>
                </a:lnTo>
                <a:close/>
              </a:path>
              <a:path w="2246629" h="823594">
                <a:moveTo>
                  <a:pt x="2246109" y="479971"/>
                </a:moveTo>
                <a:lnTo>
                  <a:pt x="2233409" y="479971"/>
                </a:lnTo>
                <a:lnTo>
                  <a:pt x="2233409" y="429171"/>
                </a:lnTo>
                <a:lnTo>
                  <a:pt x="2246109" y="429171"/>
                </a:lnTo>
                <a:lnTo>
                  <a:pt x="2246109" y="479971"/>
                </a:lnTo>
                <a:close/>
              </a:path>
              <a:path w="2246629" h="823594">
                <a:moveTo>
                  <a:pt x="2246109" y="568871"/>
                </a:moveTo>
                <a:lnTo>
                  <a:pt x="2233409" y="568871"/>
                </a:lnTo>
                <a:lnTo>
                  <a:pt x="2233409" y="518071"/>
                </a:lnTo>
                <a:lnTo>
                  <a:pt x="2246109" y="518071"/>
                </a:lnTo>
                <a:lnTo>
                  <a:pt x="2246109" y="568871"/>
                </a:lnTo>
                <a:close/>
              </a:path>
              <a:path w="2246629" h="823594">
                <a:moveTo>
                  <a:pt x="2246109" y="657771"/>
                </a:moveTo>
                <a:lnTo>
                  <a:pt x="2233409" y="657771"/>
                </a:lnTo>
                <a:lnTo>
                  <a:pt x="2233409" y="606971"/>
                </a:lnTo>
                <a:lnTo>
                  <a:pt x="2246109" y="606971"/>
                </a:lnTo>
                <a:lnTo>
                  <a:pt x="2246109" y="657771"/>
                </a:lnTo>
                <a:close/>
              </a:path>
              <a:path w="2246629" h="823594">
                <a:moveTo>
                  <a:pt x="2246109" y="746671"/>
                </a:moveTo>
                <a:lnTo>
                  <a:pt x="2233409" y="746671"/>
                </a:lnTo>
                <a:lnTo>
                  <a:pt x="2233409" y="695871"/>
                </a:lnTo>
                <a:lnTo>
                  <a:pt x="2246109" y="695871"/>
                </a:lnTo>
                <a:lnTo>
                  <a:pt x="2246109" y="746671"/>
                </a:lnTo>
                <a:close/>
              </a:path>
              <a:path w="2246629" h="823594">
                <a:moveTo>
                  <a:pt x="2233409" y="817219"/>
                </a:moveTo>
                <a:lnTo>
                  <a:pt x="2233409" y="784771"/>
                </a:lnTo>
                <a:lnTo>
                  <a:pt x="2246109" y="784771"/>
                </a:lnTo>
                <a:lnTo>
                  <a:pt x="2246109" y="810869"/>
                </a:lnTo>
                <a:lnTo>
                  <a:pt x="2239759" y="810869"/>
                </a:lnTo>
                <a:lnTo>
                  <a:pt x="2233409" y="817219"/>
                </a:lnTo>
                <a:close/>
              </a:path>
              <a:path w="2246629" h="823594">
                <a:moveTo>
                  <a:pt x="2246109" y="823569"/>
                </a:moveTo>
                <a:lnTo>
                  <a:pt x="2221407" y="823569"/>
                </a:lnTo>
                <a:lnTo>
                  <a:pt x="2221407" y="810869"/>
                </a:lnTo>
                <a:lnTo>
                  <a:pt x="2233409" y="810869"/>
                </a:lnTo>
                <a:lnTo>
                  <a:pt x="2233409" y="817219"/>
                </a:lnTo>
                <a:lnTo>
                  <a:pt x="2246109" y="817219"/>
                </a:lnTo>
                <a:lnTo>
                  <a:pt x="2246109" y="823569"/>
                </a:lnTo>
                <a:close/>
              </a:path>
              <a:path w="2246629" h="823594">
                <a:moveTo>
                  <a:pt x="2246109" y="817219"/>
                </a:moveTo>
                <a:lnTo>
                  <a:pt x="2233409" y="817219"/>
                </a:lnTo>
                <a:lnTo>
                  <a:pt x="2239759" y="810869"/>
                </a:lnTo>
                <a:lnTo>
                  <a:pt x="2246109" y="810869"/>
                </a:lnTo>
                <a:lnTo>
                  <a:pt x="2246109" y="817219"/>
                </a:lnTo>
                <a:close/>
              </a:path>
              <a:path w="2246629" h="823594">
                <a:moveTo>
                  <a:pt x="2183307" y="823569"/>
                </a:moveTo>
                <a:lnTo>
                  <a:pt x="2132507" y="823569"/>
                </a:lnTo>
                <a:lnTo>
                  <a:pt x="2132507" y="810869"/>
                </a:lnTo>
                <a:lnTo>
                  <a:pt x="2183307" y="810869"/>
                </a:lnTo>
                <a:lnTo>
                  <a:pt x="2183307" y="823569"/>
                </a:lnTo>
                <a:close/>
              </a:path>
              <a:path w="2246629" h="823594">
                <a:moveTo>
                  <a:pt x="2094407" y="823569"/>
                </a:moveTo>
                <a:lnTo>
                  <a:pt x="2043607" y="823569"/>
                </a:lnTo>
                <a:lnTo>
                  <a:pt x="2043607" y="810869"/>
                </a:lnTo>
                <a:lnTo>
                  <a:pt x="2094407" y="810869"/>
                </a:lnTo>
                <a:lnTo>
                  <a:pt x="2094407" y="823569"/>
                </a:lnTo>
                <a:close/>
              </a:path>
              <a:path w="2246629" h="823594">
                <a:moveTo>
                  <a:pt x="2005507" y="823569"/>
                </a:moveTo>
                <a:lnTo>
                  <a:pt x="1954707" y="823569"/>
                </a:lnTo>
                <a:lnTo>
                  <a:pt x="1954707" y="810869"/>
                </a:lnTo>
                <a:lnTo>
                  <a:pt x="2005507" y="810869"/>
                </a:lnTo>
                <a:lnTo>
                  <a:pt x="2005507" y="823569"/>
                </a:lnTo>
                <a:close/>
              </a:path>
              <a:path w="2246629" h="823594">
                <a:moveTo>
                  <a:pt x="1916607" y="823569"/>
                </a:moveTo>
                <a:lnTo>
                  <a:pt x="1865807" y="823569"/>
                </a:lnTo>
                <a:lnTo>
                  <a:pt x="1865807" y="810869"/>
                </a:lnTo>
                <a:lnTo>
                  <a:pt x="1916607" y="810869"/>
                </a:lnTo>
                <a:lnTo>
                  <a:pt x="1916607" y="823569"/>
                </a:lnTo>
                <a:close/>
              </a:path>
              <a:path w="2246629" h="823594">
                <a:moveTo>
                  <a:pt x="1827707" y="823569"/>
                </a:moveTo>
                <a:lnTo>
                  <a:pt x="1776907" y="823569"/>
                </a:lnTo>
                <a:lnTo>
                  <a:pt x="1776907" y="810869"/>
                </a:lnTo>
                <a:lnTo>
                  <a:pt x="1827707" y="810869"/>
                </a:lnTo>
                <a:lnTo>
                  <a:pt x="1827707" y="823569"/>
                </a:lnTo>
                <a:close/>
              </a:path>
              <a:path w="2246629" h="823594">
                <a:moveTo>
                  <a:pt x="1738807" y="823569"/>
                </a:moveTo>
                <a:lnTo>
                  <a:pt x="1688007" y="823569"/>
                </a:lnTo>
                <a:lnTo>
                  <a:pt x="1688007" y="810869"/>
                </a:lnTo>
                <a:lnTo>
                  <a:pt x="1738807" y="810869"/>
                </a:lnTo>
                <a:lnTo>
                  <a:pt x="1738807" y="823569"/>
                </a:lnTo>
                <a:close/>
              </a:path>
              <a:path w="2246629" h="823594">
                <a:moveTo>
                  <a:pt x="1649907" y="823569"/>
                </a:moveTo>
                <a:lnTo>
                  <a:pt x="1599107" y="823569"/>
                </a:lnTo>
                <a:lnTo>
                  <a:pt x="1599107" y="810869"/>
                </a:lnTo>
                <a:lnTo>
                  <a:pt x="1649907" y="810869"/>
                </a:lnTo>
                <a:lnTo>
                  <a:pt x="1649907" y="823569"/>
                </a:lnTo>
                <a:close/>
              </a:path>
              <a:path w="2246629" h="823594">
                <a:moveTo>
                  <a:pt x="1561007" y="823569"/>
                </a:moveTo>
                <a:lnTo>
                  <a:pt x="1510207" y="823569"/>
                </a:lnTo>
                <a:lnTo>
                  <a:pt x="1510207" y="810869"/>
                </a:lnTo>
                <a:lnTo>
                  <a:pt x="1561007" y="810869"/>
                </a:lnTo>
                <a:lnTo>
                  <a:pt x="1561007" y="823569"/>
                </a:lnTo>
                <a:close/>
              </a:path>
              <a:path w="2246629" h="823594">
                <a:moveTo>
                  <a:pt x="1472107" y="823569"/>
                </a:moveTo>
                <a:lnTo>
                  <a:pt x="1421307" y="823569"/>
                </a:lnTo>
                <a:lnTo>
                  <a:pt x="1421307" y="810869"/>
                </a:lnTo>
                <a:lnTo>
                  <a:pt x="1472107" y="810869"/>
                </a:lnTo>
                <a:lnTo>
                  <a:pt x="1472107" y="823569"/>
                </a:lnTo>
                <a:close/>
              </a:path>
              <a:path w="2246629" h="823594">
                <a:moveTo>
                  <a:pt x="1383207" y="823569"/>
                </a:moveTo>
                <a:lnTo>
                  <a:pt x="1332407" y="823569"/>
                </a:lnTo>
                <a:lnTo>
                  <a:pt x="1332407" y="810869"/>
                </a:lnTo>
                <a:lnTo>
                  <a:pt x="1383207" y="810869"/>
                </a:lnTo>
                <a:lnTo>
                  <a:pt x="1383207" y="823569"/>
                </a:lnTo>
                <a:close/>
              </a:path>
              <a:path w="2246629" h="823594">
                <a:moveTo>
                  <a:pt x="1294307" y="823569"/>
                </a:moveTo>
                <a:lnTo>
                  <a:pt x="1243507" y="823569"/>
                </a:lnTo>
                <a:lnTo>
                  <a:pt x="1243507" y="810869"/>
                </a:lnTo>
                <a:lnTo>
                  <a:pt x="1294307" y="810869"/>
                </a:lnTo>
                <a:lnTo>
                  <a:pt x="1294307" y="823569"/>
                </a:lnTo>
                <a:close/>
              </a:path>
              <a:path w="2246629" h="823594">
                <a:moveTo>
                  <a:pt x="1205407" y="823569"/>
                </a:moveTo>
                <a:lnTo>
                  <a:pt x="1154607" y="823569"/>
                </a:lnTo>
                <a:lnTo>
                  <a:pt x="1154607" y="810869"/>
                </a:lnTo>
                <a:lnTo>
                  <a:pt x="1205407" y="810869"/>
                </a:lnTo>
                <a:lnTo>
                  <a:pt x="1205407" y="823569"/>
                </a:lnTo>
                <a:close/>
              </a:path>
              <a:path w="2246629" h="823594">
                <a:moveTo>
                  <a:pt x="1116507" y="823569"/>
                </a:moveTo>
                <a:lnTo>
                  <a:pt x="1065707" y="823569"/>
                </a:lnTo>
                <a:lnTo>
                  <a:pt x="1065707" y="810869"/>
                </a:lnTo>
                <a:lnTo>
                  <a:pt x="1116507" y="810869"/>
                </a:lnTo>
                <a:lnTo>
                  <a:pt x="1116507" y="823569"/>
                </a:lnTo>
                <a:close/>
              </a:path>
              <a:path w="2246629" h="823594">
                <a:moveTo>
                  <a:pt x="1027607" y="823569"/>
                </a:moveTo>
                <a:lnTo>
                  <a:pt x="976807" y="823569"/>
                </a:lnTo>
                <a:lnTo>
                  <a:pt x="976807" y="810869"/>
                </a:lnTo>
                <a:lnTo>
                  <a:pt x="1027607" y="810869"/>
                </a:lnTo>
                <a:lnTo>
                  <a:pt x="1027607" y="823569"/>
                </a:lnTo>
                <a:close/>
              </a:path>
              <a:path w="2246629" h="823594">
                <a:moveTo>
                  <a:pt x="938707" y="823569"/>
                </a:moveTo>
                <a:lnTo>
                  <a:pt x="887907" y="823569"/>
                </a:lnTo>
                <a:lnTo>
                  <a:pt x="887907" y="810869"/>
                </a:lnTo>
                <a:lnTo>
                  <a:pt x="938707" y="810869"/>
                </a:lnTo>
                <a:lnTo>
                  <a:pt x="938707" y="823569"/>
                </a:lnTo>
                <a:close/>
              </a:path>
              <a:path w="2246629" h="823594">
                <a:moveTo>
                  <a:pt x="849807" y="823569"/>
                </a:moveTo>
                <a:lnTo>
                  <a:pt x="799007" y="823569"/>
                </a:lnTo>
                <a:lnTo>
                  <a:pt x="799007" y="810869"/>
                </a:lnTo>
                <a:lnTo>
                  <a:pt x="849807" y="810869"/>
                </a:lnTo>
                <a:lnTo>
                  <a:pt x="849807" y="823569"/>
                </a:lnTo>
                <a:close/>
              </a:path>
              <a:path w="2246629" h="823594">
                <a:moveTo>
                  <a:pt x="760907" y="823569"/>
                </a:moveTo>
                <a:lnTo>
                  <a:pt x="710107" y="823569"/>
                </a:lnTo>
                <a:lnTo>
                  <a:pt x="710107" y="810869"/>
                </a:lnTo>
                <a:lnTo>
                  <a:pt x="760907" y="810869"/>
                </a:lnTo>
                <a:lnTo>
                  <a:pt x="760907" y="823569"/>
                </a:lnTo>
                <a:close/>
              </a:path>
              <a:path w="2246629" h="823594">
                <a:moveTo>
                  <a:pt x="672007" y="823569"/>
                </a:moveTo>
                <a:lnTo>
                  <a:pt x="621207" y="823569"/>
                </a:lnTo>
                <a:lnTo>
                  <a:pt x="621207" y="810869"/>
                </a:lnTo>
                <a:lnTo>
                  <a:pt x="672007" y="810869"/>
                </a:lnTo>
                <a:lnTo>
                  <a:pt x="672007" y="823569"/>
                </a:lnTo>
                <a:close/>
              </a:path>
              <a:path w="2246629" h="823594">
                <a:moveTo>
                  <a:pt x="583107" y="823569"/>
                </a:moveTo>
                <a:lnTo>
                  <a:pt x="532307" y="823569"/>
                </a:lnTo>
                <a:lnTo>
                  <a:pt x="532307" y="810869"/>
                </a:lnTo>
                <a:lnTo>
                  <a:pt x="583107" y="810869"/>
                </a:lnTo>
                <a:lnTo>
                  <a:pt x="583107" y="823569"/>
                </a:lnTo>
                <a:close/>
              </a:path>
              <a:path w="2246629" h="823594">
                <a:moveTo>
                  <a:pt x="494207" y="823569"/>
                </a:moveTo>
                <a:lnTo>
                  <a:pt x="443407" y="823569"/>
                </a:lnTo>
                <a:lnTo>
                  <a:pt x="443407" y="810869"/>
                </a:lnTo>
                <a:lnTo>
                  <a:pt x="494207" y="810869"/>
                </a:lnTo>
                <a:lnTo>
                  <a:pt x="494207" y="823569"/>
                </a:lnTo>
                <a:close/>
              </a:path>
              <a:path w="2246629" h="823594">
                <a:moveTo>
                  <a:pt x="405307" y="823569"/>
                </a:moveTo>
                <a:lnTo>
                  <a:pt x="354507" y="823569"/>
                </a:lnTo>
                <a:lnTo>
                  <a:pt x="354507" y="810869"/>
                </a:lnTo>
                <a:lnTo>
                  <a:pt x="405307" y="810869"/>
                </a:lnTo>
                <a:lnTo>
                  <a:pt x="405307" y="823569"/>
                </a:lnTo>
                <a:close/>
              </a:path>
              <a:path w="2246629" h="823594">
                <a:moveTo>
                  <a:pt x="316407" y="823569"/>
                </a:moveTo>
                <a:lnTo>
                  <a:pt x="265607" y="823569"/>
                </a:lnTo>
                <a:lnTo>
                  <a:pt x="265607" y="810869"/>
                </a:lnTo>
                <a:lnTo>
                  <a:pt x="316407" y="810869"/>
                </a:lnTo>
                <a:lnTo>
                  <a:pt x="316407" y="823569"/>
                </a:lnTo>
                <a:close/>
              </a:path>
              <a:path w="2246629" h="823594">
                <a:moveTo>
                  <a:pt x="227507" y="823569"/>
                </a:moveTo>
                <a:lnTo>
                  <a:pt x="176707" y="823569"/>
                </a:lnTo>
                <a:lnTo>
                  <a:pt x="176707" y="810869"/>
                </a:lnTo>
                <a:lnTo>
                  <a:pt x="227507" y="810869"/>
                </a:lnTo>
                <a:lnTo>
                  <a:pt x="227507" y="823569"/>
                </a:lnTo>
                <a:close/>
              </a:path>
              <a:path w="2246629" h="823594">
                <a:moveTo>
                  <a:pt x="138607" y="823569"/>
                </a:moveTo>
                <a:lnTo>
                  <a:pt x="87807" y="823569"/>
                </a:lnTo>
                <a:lnTo>
                  <a:pt x="87807" y="810869"/>
                </a:lnTo>
                <a:lnTo>
                  <a:pt x="138607" y="810869"/>
                </a:lnTo>
                <a:lnTo>
                  <a:pt x="138607" y="823569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object 51"/>
          <p:cNvSpPr/>
          <p:nvPr/>
        </p:nvSpPr>
        <p:spPr>
          <a:xfrm>
            <a:off x="6358128" y="2039111"/>
            <a:ext cx="454659" cy="317500"/>
          </a:xfrm>
          <a:custGeom>
            <a:rect l="l" t="t" r="r" b="b"/>
            <a:pathLst>
              <a:path w="454659" h="317500">
                <a:moveTo>
                  <a:pt x="0" y="0"/>
                </a:moveTo>
                <a:lnTo>
                  <a:pt x="454151" y="0"/>
                </a:lnTo>
                <a:lnTo>
                  <a:pt x="454151" y="316992"/>
                </a:lnTo>
                <a:lnTo>
                  <a:pt x="0" y="316992"/>
                </a:lnTo>
                <a:lnTo>
                  <a:pt x="0" y="0"/>
                </a:lnTo>
                <a:close/>
              </a:path>
            </a:pathLst>
          </a:custGeom>
          <a:solidFill>
            <a:srgbClr val="4F93E7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object 52"/>
          <p:cNvSpPr/>
          <p:nvPr/>
        </p:nvSpPr>
        <p:spPr>
          <a:xfrm>
            <a:off x="496328" y="1178356"/>
            <a:ext cx="1711325" cy="2528570"/>
          </a:xfrm>
          <a:custGeom>
            <a:rect l="l" t="t" r="r" b="b"/>
            <a:pathLst>
              <a:path w="1711325" h="2528570">
                <a:moveTo>
                  <a:pt x="12700" y="2522105"/>
                </a:moveTo>
                <a:lnTo>
                  <a:pt x="0" y="2522105"/>
                </a:lnTo>
                <a:lnTo>
                  <a:pt x="0" y="2471305"/>
                </a:lnTo>
                <a:lnTo>
                  <a:pt x="12700" y="2471305"/>
                </a:lnTo>
                <a:lnTo>
                  <a:pt x="12700" y="2522105"/>
                </a:lnTo>
                <a:close/>
              </a:path>
              <a:path w="1711325" h="2528570">
                <a:moveTo>
                  <a:pt x="12700" y="2433205"/>
                </a:moveTo>
                <a:lnTo>
                  <a:pt x="0" y="2433205"/>
                </a:lnTo>
                <a:lnTo>
                  <a:pt x="0" y="2382405"/>
                </a:lnTo>
                <a:lnTo>
                  <a:pt x="12700" y="2382405"/>
                </a:lnTo>
                <a:lnTo>
                  <a:pt x="12700" y="2433205"/>
                </a:lnTo>
                <a:close/>
              </a:path>
              <a:path w="1711325" h="2528570">
                <a:moveTo>
                  <a:pt x="12700" y="2344305"/>
                </a:moveTo>
                <a:lnTo>
                  <a:pt x="0" y="2344305"/>
                </a:lnTo>
                <a:lnTo>
                  <a:pt x="0" y="2293505"/>
                </a:lnTo>
                <a:lnTo>
                  <a:pt x="12700" y="2293505"/>
                </a:lnTo>
                <a:lnTo>
                  <a:pt x="12700" y="2344305"/>
                </a:lnTo>
                <a:close/>
              </a:path>
              <a:path w="1711325" h="2528570">
                <a:moveTo>
                  <a:pt x="12700" y="2255405"/>
                </a:moveTo>
                <a:lnTo>
                  <a:pt x="0" y="2255405"/>
                </a:lnTo>
                <a:lnTo>
                  <a:pt x="0" y="2204605"/>
                </a:lnTo>
                <a:lnTo>
                  <a:pt x="12700" y="2204605"/>
                </a:lnTo>
                <a:lnTo>
                  <a:pt x="12700" y="2255405"/>
                </a:lnTo>
                <a:close/>
              </a:path>
              <a:path w="1711325" h="2528570">
                <a:moveTo>
                  <a:pt x="12700" y="2166505"/>
                </a:moveTo>
                <a:lnTo>
                  <a:pt x="0" y="2166505"/>
                </a:lnTo>
                <a:lnTo>
                  <a:pt x="0" y="2115705"/>
                </a:lnTo>
                <a:lnTo>
                  <a:pt x="12700" y="2115705"/>
                </a:lnTo>
                <a:lnTo>
                  <a:pt x="12700" y="2166505"/>
                </a:lnTo>
                <a:close/>
              </a:path>
              <a:path w="1711325" h="2528570">
                <a:moveTo>
                  <a:pt x="12700" y="2077605"/>
                </a:moveTo>
                <a:lnTo>
                  <a:pt x="0" y="2077605"/>
                </a:lnTo>
                <a:lnTo>
                  <a:pt x="0" y="2026805"/>
                </a:lnTo>
                <a:lnTo>
                  <a:pt x="12700" y="2026805"/>
                </a:lnTo>
                <a:lnTo>
                  <a:pt x="12700" y="2077605"/>
                </a:lnTo>
                <a:close/>
              </a:path>
              <a:path w="1711325" h="2528570">
                <a:moveTo>
                  <a:pt x="12700" y="1988705"/>
                </a:moveTo>
                <a:lnTo>
                  <a:pt x="0" y="1988705"/>
                </a:lnTo>
                <a:lnTo>
                  <a:pt x="0" y="1937905"/>
                </a:lnTo>
                <a:lnTo>
                  <a:pt x="12700" y="1937905"/>
                </a:lnTo>
                <a:lnTo>
                  <a:pt x="12700" y="1988705"/>
                </a:lnTo>
                <a:close/>
              </a:path>
              <a:path w="1711325" h="2528570">
                <a:moveTo>
                  <a:pt x="12700" y="1899805"/>
                </a:moveTo>
                <a:lnTo>
                  <a:pt x="0" y="1899805"/>
                </a:lnTo>
                <a:lnTo>
                  <a:pt x="0" y="1849005"/>
                </a:lnTo>
                <a:lnTo>
                  <a:pt x="12700" y="1849005"/>
                </a:lnTo>
                <a:lnTo>
                  <a:pt x="12700" y="1899805"/>
                </a:lnTo>
                <a:close/>
              </a:path>
              <a:path w="1711325" h="2528570">
                <a:moveTo>
                  <a:pt x="12700" y="1810905"/>
                </a:moveTo>
                <a:lnTo>
                  <a:pt x="0" y="1810905"/>
                </a:lnTo>
                <a:lnTo>
                  <a:pt x="0" y="1760105"/>
                </a:lnTo>
                <a:lnTo>
                  <a:pt x="12700" y="1760105"/>
                </a:lnTo>
                <a:lnTo>
                  <a:pt x="12700" y="1810905"/>
                </a:lnTo>
                <a:close/>
              </a:path>
              <a:path w="1711325" h="2528570">
                <a:moveTo>
                  <a:pt x="12700" y="1722005"/>
                </a:moveTo>
                <a:lnTo>
                  <a:pt x="0" y="1722005"/>
                </a:lnTo>
                <a:lnTo>
                  <a:pt x="0" y="1671205"/>
                </a:lnTo>
                <a:lnTo>
                  <a:pt x="12700" y="1671205"/>
                </a:lnTo>
                <a:lnTo>
                  <a:pt x="12700" y="1722005"/>
                </a:lnTo>
                <a:close/>
              </a:path>
              <a:path w="1711325" h="2528570">
                <a:moveTo>
                  <a:pt x="12700" y="1633105"/>
                </a:moveTo>
                <a:lnTo>
                  <a:pt x="0" y="1633105"/>
                </a:lnTo>
                <a:lnTo>
                  <a:pt x="0" y="1582305"/>
                </a:lnTo>
                <a:lnTo>
                  <a:pt x="12700" y="1582305"/>
                </a:lnTo>
                <a:lnTo>
                  <a:pt x="12700" y="1633105"/>
                </a:lnTo>
                <a:close/>
              </a:path>
              <a:path w="1711325" h="2528570">
                <a:moveTo>
                  <a:pt x="12700" y="1544205"/>
                </a:moveTo>
                <a:lnTo>
                  <a:pt x="0" y="1544205"/>
                </a:lnTo>
                <a:lnTo>
                  <a:pt x="0" y="1493405"/>
                </a:lnTo>
                <a:lnTo>
                  <a:pt x="12700" y="1493405"/>
                </a:lnTo>
                <a:lnTo>
                  <a:pt x="12700" y="1544205"/>
                </a:lnTo>
                <a:close/>
              </a:path>
              <a:path w="1711325" h="2528570">
                <a:moveTo>
                  <a:pt x="12700" y="1455305"/>
                </a:moveTo>
                <a:lnTo>
                  <a:pt x="0" y="1455305"/>
                </a:lnTo>
                <a:lnTo>
                  <a:pt x="0" y="1404505"/>
                </a:lnTo>
                <a:lnTo>
                  <a:pt x="12700" y="1404505"/>
                </a:lnTo>
                <a:lnTo>
                  <a:pt x="12700" y="1455305"/>
                </a:lnTo>
                <a:close/>
              </a:path>
              <a:path w="1711325" h="2528570">
                <a:moveTo>
                  <a:pt x="12700" y="1366405"/>
                </a:moveTo>
                <a:lnTo>
                  <a:pt x="0" y="1366405"/>
                </a:lnTo>
                <a:lnTo>
                  <a:pt x="0" y="1315605"/>
                </a:lnTo>
                <a:lnTo>
                  <a:pt x="12700" y="1315605"/>
                </a:lnTo>
                <a:lnTo>
                  <a:pt x="12700" y="1366405"/>
                </a:lnTo>
                <a:close/>
              </a:path>
              <a:path w="1711325" h="2528570">
                <a:moveTo>
                  <a:pt x="12700" y="1277505"/>
                </a:moveTo>
                <a:lnTo>
                  <a:pt x="0" y="1277505"/>
                </a:lnTo>
                <a:lnTo>
                  <a:pt x="0" y="1226705"/>
                </a:lnTo>
                <a:lnTo>
                  <a:pt x="12700" y="1226705"/>
                </a:lnTo>
                <a:lnTo>
                  <a:pt x="12700" y="1277505"/>
                </a:lnTo>
                <a:close/>
              </a:path>
              <a:path w="1711325" h="2528570">
                <a:moveTo>
                  <a:pt x="12700" y="1188605"/>
                </a:moveTo>
                <a:lnTo>
                  <a:pt x="0" y="1188605"/>
                </a:lnTo>
                <a:lnTo>
                  <a:pt x="0" y="1137805"/>
                </a:lnTo>
                <a:lnTo>
                  <a:pt x="12700" y="1137805"/>
                </a:lnTo>
                <a:lnTo>
                  <a:pt x="12700" y="1188605"/>
                </a:lnTo>
                <a:close/>
              </a:path>
              <a:path w="1711325" h="2528570">
                <a:moveTo>
                  <a:pt x="12700" y="1099705"/>
                </a:moveTo>
                <a:lnTo>
                  <a:pt x="0" y="1099705"/>
                </a:lnTo>
                <a:lnTo>
                  <a:pt x="0" y="1048905"/>
                </a:lnTo>
                <a:lnTo>
                  <a:pt x="12700" y="1048905"/>
                </a:lnTo>
                <a:lnTo>
                  <a:pt x="12700" y="1099705"/>
                </a:lnTo>
                <a:close/>
              </a:path>
              <a:path w="1711325" h="2528570">
                <a:moveTo>
                  <a:pt x="12700" y="1010805"/>
                </a:moveTo>
                <a:lnTo>
                  <a:pt x="0" y="1010805"/>
                </a:lnTo>
                <a:lnTo>
                  <a:pt x="0" y="960005"/>
                </a:lnTo>
                <a:lnTo>
                  <a:pt x="12700" y="960005"/>
                </a:lnTo>
                <a:lnTo>
                  <a:pt x="12700" y="1010805"/>
                </a:lnTo>
                <a:close/>
              </a:path>
              <a:path w="1711325" h="2528570">
                <a:moveTo>
                  <a:pt x="12700" y="921905"/>
                </a:moveTo>
                <a:lnTo>
                  <a:pt x="0" y="921905"/>
                </a:lnTo>
                <a:lnTo>
                  <a:pt x="0" y="871105"/>
                </a:lnTo>
                <a:lnTo>
                  <a:pt x="12700" y="871105"/>
                </a:lnTo>
                <a:lnTo>
                  <a:pt x="12700" y="921905"/>
                </a:lnTo>
                <a:close/>
              </a:path>
              <a:path w="1711325" h="2528570">
                <a:moveTo>
                  <a:pt x="12700" y="833005"/>
                </a:moveTo>
                <a:lnTo>
                  <a:pt x="0" y="833005"/>
                </a:lnTo>
                <a:lnTo>
                  <a:pt x="0" y="782205"/>
                </a:lnTo>
                <a:lnTo>
                  <a:pt x="12700" y="782205"/>
                </a:lnTo>
                <a:lnTo>
                  <a:pt x="12700" y="833005"/>
                </a:lnTo>
                <a:close/>
              </a:path>
              <a:path w="1711325" h="2528570">
                <a:moveTo>
                  <a:pt x="12700" y="744105"/>
                </a:moveTo>
                <a:lnTo>
                  <a:pt x="0" y="744105"/>
                </a:lnTo>
                <a:lnTo>
                  <a:pt x="0" y="693305"/>
                </a:lnTo>
                <a:lnTo>
                  <a:pt x="12700" y="693305"/>
                </a:lnTo>
                <a:lnTo>
                  <a:pt x="12700" y="744105"/>
                </a:lnTo>
                <a:close/>
              </a:path>
              <a:path w="1711325" h="2528570">
                <a:moveTo>
                  <a:pt x="12700" y="655205"/>
                </a:moveTo>
                <a:lnTo>
                  <a:pt x="0" y="655205"/>
                </a:lnTo>
                <a:lnTo>
                  <a:pt x="0" y="604405"/>
                </a:lnTo>
                <a:lnTo>
                  <a:pt x="12700" y="604405"/>
                </a:lnTo>
                <a:lnTo>
                  <a:pt x="12700" y="655205"/>
                </a:lnTo>
                <a:close/>
              </a:path>
              <a:path w="1711325" h="2528570">
                <a:moveTo>
                  <a:pt x="12700" y="566305"/>
                </a:moveTo>
                <a:lnTo>
                  <a:pt x="0" y="566305"/>
                </a:lnTo>
                <a:lnTo>
                  <a:pt x="0" y="515505"/>
                </a:lnTo>
                <a:lnTo>
                  <a:pt x="12700" y="515505"/>
                </a:lnTo>
                <a:lnTo>
                  <a:pt x="12700" y="566305"/>
                </a:lnTo>
                <a:close/>
              </a:path>
              <a:path w="1711325" h="2528570">
                <a:moveTo>
                  <a:pt x="12700" y="477405"/>
                </a:moveTo>
                <a:lnTo>
                  <a:pt x="0" y="477405"/>
                </a:lnTo>
                <a:lnTo>
                  <a:pt x="0" y="426605"/>
                </a:lnTo>
                <a:lnTo>
                  <a:pt x="12700" y="426605"/>
                </a:lnTo>
                <a:lnTo>
                  <a:pt x="12700" y="477405"/>
                </a:lnTo>
                <a:close/>
              </a:path>
              <a:path w="1711325" h="2528570">
                <a:moveTo>
                  <a:pt x="12700" y="388505"/>
                </a:moveTo>
                <a:lnTo>
                  <a:pt x="0" y="388505"/>
                </a:lnTo>
                <a:lnTo>
                  <a:pt x="0" y="337705"/>
                </a:lnTo>
                <a:lnTo>
                  <a:pt x="12700" y="337705"/>
                </a:lnTo>
                <a:lnTo>
                  <a:pt x="12700" y="388505"/>
                </a:lnTo>
                <a:close/>
              </a:path>
              <a:path w="1711325" h="2528570">
                <a:moveTo>
                  <a:pt x="12700" y="299605"/>
                </a:moveTo>
                <a:lnTo>
                  <a:pt x="0" y="299605"/>
                </a:lnTo>
                <a:lnTo>
                  <a:pt x="0" y="248805"/>
                </a:lnTo>
                <a:lnTo>
                  <a:pt x="12700" y="248805"/>
                </a:lnTo>
                <a:lnTo>
                  <a:pt x="12700" y="299605"/>
                </a:lnTo>
                <a:close/>
              </a:path>
              <a:path w="1711325" h="2528570">
                <a:moveTo>
                  <a:pt x="12700" y="210705"/>
                </a:moveTo>
                <a:lnTo>
                  <a:pt x="0" y="210705"/>
                </a:lnTo>
                <a:lnTo>
                  <a:pt x="0" y="159905"/>
                </a:lnTo>
                <a:lnTo>
                  <a:pt x="12700" y="159905"/>
                </a:lnTo>
                <a:lnTo>
                  <a:pt x="12700" y="210705"/>
                </a:lnTo>
                <a:close/>
              </a:path>
              <a:path w="1711325" h="2528570">
                <a:moveTo>
                  <a:pt x="12700" y="121805"/>
                </a:moveTo>
                <a:lnTo>
                  <a:pt x="0" y="121805"/>
                </a:lnTo>
                <a:lnTo>
                  <a:pt x="0" y="71005"/>
                </a:lnTo>
                <a:lnTo>
                  <a:pt x="12700" y="71005"/>
                </a:lnTo>
                <a:lnTo>
                  <a:pt x="12700" y="121805"/>
                </a:lnTo>
                <a:close/>
              </a:path>
              <a:path w="1711325" h="2528570">
                <a:moveTo>
                  <a:pt x="12700" y="32905"/>
                </a:moveTo>
                <a:lnTo>
                  <a:pt x="0" y="32905"/>
                </a:lnTo>
                <a:lnTo>
                  <a:pt x="0" y="0"/>
                </a:lnTo>
                <a:lnTo>
                  <a:pt x="30594" y="0"/>
                </a:lnTo>
                <a:lnTo>
                  <a:pt x="30594" y="6350"/>
                </a:lnTo>
                <a:lnTo>
                  <a:pt x="12700" y="6350"/>
                </a:lnTo>
                <a:lnTo>
                  <a:pt x="6350" y="12700"/>
                </a:lnTo>
                <a:lnTo>
                  <a:pt x="12700" y="12700"/>
                </a:lnTo>
                <a:lnTo>
                  <a:pt x="12700" y="32905"/>
                </a:lnTo>
                <a:close/>
              </a:path>
              <a:path w="1711325" h="2528570">
                <a:moveTo>
                  <a:pt x="12700" y="12700"/>
                </a:moveTo>
                <a:lnTo>
                  <a:pt x="6350" y="12700"/>
                </a:lnTo>
                <a:lnTo>
                  <a:pt x="12700" y="6350"/>
                </a:lnTo>
                <a:lnTo>
                  <a:pt x="12700" y="12700"/>
                </a:lnTo>
                <a:close/>
              </a:path>
              <a:path w="1711325" h="2528570">
                <a:moveTo>
                  <a:pt x="30594" y="12700"/>
                </a:moveTo>
                <a:lnTo>
                  <a:pt x="12700" y="12700"/>
                </a:lnTo>
                <a:lnTo>
                  <a:pt x="12700" y="6350"/>
                </a:lnTo>
                <a:lnTo>
                  <a:pt x="30594" y="6350"/>
                </a:lnTo>
                <a:lnTo>
                  <a:pt x="30594" y="12700"/>
                </a:lnTo>
                <a:close/>
              </a:path>
              <a:path w="1711325" h="2528570">
                <a:moveTo>
                  <a:pt x="119494" y="12700"/>
                </a:moveTo>
                <a:lnTo>
                  <a:pt x="68694" y="12700"/>
                </a:lnTo>
                <a:lnTo>
                  <a:pt x="68694" y="0"/>
                </a:lnTo>
                <a:lnTo>
                  <a:pt x="119494" y="0"/>
                </a:lnTo>
                <a:lnTo>
                  <a:pt x="119494" y="12700"/>
                </a:lnTo>
                <a:close/>
              </a:path>
              <a:path w="1711325" h="2528570">
                <a:moveTo>
                  <a:pt x="208394" y="12700"/>
                </a:moveTo>
                <a:lnTo>
                  <a:pt x="157594" y="12700"/>
                </a:lnTo>
                <a:lnTo>
                  <a:pt x="157594" y="0"/>
                </a:lnTo>
                <a:lnTo>
                  <a:pt x="208394" y="0"/>
                </a:lnTo>
                <a:lnTo>
                  <a:pt x="208394" y="12700"/>
                </a:lnTo>
                <a:close/>
              </a:path>
              <a:path w="1711325" h="2528570">
                <a:moveTo>
                  <a:pt x="297294" y="12700"/>
                </a:moveTo>
                <a:lnTo>
                  <a:pt x="246494" y="12700"/>
                </a:lnTo>
                <a:lnTo>
                  <a:pt x="246494" y="0"/>
                </a:lnTo>
                <a:lnTo>
                  <a:pt x="297294" y="0"/>
                </a:lnTo>
                <a:lnTo>
                  <a:pt x="297294" y="12700"/>
                </a:lnTo>
                <a:close/>
              </a:path>
              <a:path w="1711325" h="2528570">
                <a:moveTo>
                  <a:pt x="386194" y="12700"/>
                </a:moveTo>
                <a:lnTo>
                  <a:pt x="335394" y="12700"/>
                </a:lnTo>
                <a:lnTo>
                  <a:pt x="335394" y="0"/>
                </a:lnTo>
                <a:lnTo>
                  <a:pt x="386194" y="0"/>
                </a:lnTo>
                <a:lnTo>
                  <a:pt x="386194" y="12700"/>
                </a:lnTo>
                <a:close/>
              </a:path>
              <a:path w="1711325" h="2528570">
                <a:moveTo>
                  <a:pt x="475094" y="12700"/>
                </a:moveTo>
                <a:lnTo>
                  <a:pt x="424294" y="12700"/>
                </a:lnTo>
                <a:lnTo>
                  <a:pt x="424294" y="0"/>
                </a:lnTo>
                <a:lnTo>
                  <a:pt x="475094" y="0"/>
                </a:lnTo>
                <a:lnTo>
                  <a:pt x="475094" y="12700"/>
                </a:lnTo>
                <a:close/>
              </a:path>
              <a:path w="1711325" h="2528570">
                <a:moveTo>
                  <a:pt x="563994" y="12700"/>
                </a:moveTo>
                <a:lnTo>
                  <a:pt x="513194" y="12700"/>
                </a:lnTo>
                <a:lnTo>
                  <a:pt x="513194" y="0"/>
                </a:lnTo>
                <a:lnTo>
                  <a:pt x="563994" y="0"/>
                </a:lnTo>
                <a:lnTo>
                  <a:pt x="563994" y="12700"/>
                </a:lnTo>
                <a:close/>
              </a:path>
              <a:path w="1711325" h="2528570">
                <a:moveTo>
                  <a:pt x="652894" y="12700"/>
                </a:moveTo>
                <a:lnTo>
                  <a:pt x="602094" y="12700"/>
                </a:lnTo>
                <a:lnTo>
                  <a:pt x="602094" y="0"/>
                </a:lnTo>
                <a:lnTo>
                  <a:pt x="652894" y="0"/>
                </a:lnTo>
                <a:lnTo>
                  <a:pt x="652894" y="12700"/>
                </a:lnTo>
                <a:close/>
              </a:path>
              <a:path w="1711325" h="2528570">
                <a:moveTo>
                  <a:pt x="741794" y="12700"/>
                </a:moveTo>
                <a:lnTo>
                  <a:pt x="690994" y="12700"/>
                </a:lnTo>
                <a:lnTo>
                  <a:pt x="690994" y="0"/>
                </a:lnTo>
                <a:lnTo>
                  <a:pt x="741794" y="0"/>
                </a:lnTo>
                <a:lnTo>
                  <a:pt x="741794" y="12700"/>
                </a:lnTo>
                <a:close/>
              </a:path>
              <a:path w="1711325" h="2528570">
                <a:moveTo>
                  <a:pt x="830694" y="12700"/>
                </a:moveTo>
                <a:lnTo>
                  <a:pt x="779894" y="12700"/>
                </a:lnTo>
                <a:lnTo>
                  <a:pt x="779894" y="0"/>
                </a:lnTo>
                <a:lnTo>
                  <a:pt x="830694" y="0"/>
                </a:lnTo>
                <a:lnTo>
                  <a:pt x="830694" y="12700"/>
                </a:lnTo>
                <a:close/>
              </a:path>
              <a:path w="1711325" h="2528570">
                <a:moveTo>
                  <a:pt x="919594" y="12700"/>
                </a:moveTo>
                <a:lnTo>
                  <a:pt x="868794" y="12700"/>
                </a:lnTo>
                <a:lnTo>
                  <a:pt x="868794" y="0"/>
                </a:lnTo>
                <a:lnTo>
                  <a:pt x="919594" y="0"/>
                </a:lnTo>
                <a:lnTo>
                  <a:pt x="919594" y="12700"/>
                </a:lnTo>
                <a:close/>
              </a:path>
              <a:path w="1711325" h="2528570">
                <a:moveTo>
                  <a:pt x="1008494" y="12700"/>
                </a:moveTo>
                <a:lnTo>
                  <a:pt x="957694" y="12700"/>
                </a:lnTo>
                <a:lnTo>
                  <a:pt x="957694" y="0"/>
                </a:lnTo>
                <a:lnTo>
                  <a:pt x="1008494" y="0"/>
                </a:lnTo>
                <a:lnTo>
                  <a:pt x="1008494" y="12700"/>
                </a:lnTo>
                <a:close/>
              </a:path>
              <a:path w="1711325" h="2528570">
                <a:moveTo>
                  <a:pt x="1097394" y="12700"/>
                </a:moveTo>
                <a:lnTo>
                  <a:pt x="1046594" y="12700"/>
                </a:lnTo>
                <a:lnTo>
                  <a:pt x="1046594" y="0"/>
                </a:lnTo>
                <a:lnTo>
                  <a:pt x="1097394" y="0"/>
                </a:lnTo>
                <a:lnTo>
                  <a:pt x="1097394" y="12700"/>
                </a:lnTo>
                <a:close/>
              </a:path>
              <a:path w="1711325" h="2528570">
                <a:moveTo>
                  <a:pt x="1186294" y="12700"/>
                </a:moveTo>
                <a:lnTo>
                  <a:pt x="1135494" y="12700"/>
                </a:lnTo>
                <a:lnTo>
                  <a:pt x="1135494" y="0"/>
                </a:lnTo>
                <a:lnTo>
                  <a:pt x="1186294" y="0"/>
                </a:lnTo>
                <a:lnTo>
                  <a:pt x="1186294" y="12700"/>
                </a:lnTo>
                <a:close/>
              </a:path>
              <a:path w="1711325" h="2528570">
                <a:moveTo>
                  <a:pt x="1275194" y="12700"/>
                </a:moveTo>
                <a:lnTo>
                  <a:pt x="1224394" y="12700"/>
                </a:lnTo>
                <a:lnTo>
                  <a:pt x="1224394" y="0"/>
                </a:lnTo>
                <a:lnTo>
                  <a:pt x="1275194" y="0"/>
                </a:lnTo>
                <a:lnTo>
                  <a:pt x="1275194" y="12700"/>
                </a:lnTo>
                <a:close/>
              </a:path>
              <a:path w="1711325" h="2528570">
                <a:moveTo>
                  <a:pt x="1364094" y="12700"/>
                </a:moveTo>
                <a:lnTo>
                  <a:pt x="1313294" y="12700"/>
                </a:lnTo>
                <a:lnTo>
                  <a:pt x="1313294" y="0"/>
                </a:lnTo>
                <a:lnTo>
                  <a:pt x="1364094" y="0"/>
                </a:lnTo>
                <a:lnTo>
                  <a:pt x="1364094" y="12700"/>
                </a:lnTo>
                <a:close/>
              </a:path>
              <a:path w="1711325" h="2528570">
                <a:moveTo>
                  <a:pt x="1452994" y="12700"/>
                </a:moveTo>
                <a:lnTo>
                  <a:pt x="1402194" y="12700"/>
                </a:lnTo>
                <a:lnTo>
                  <a:pt x="1402194" y="0"/>
                </a:lnTo>
                <a:lnTo>
                  <a:pt x="1452994" y="0"/>
                </a:lnTo>
                <a:lnTo>
                  <a:pt x="1452994" y="12700"/>
                </a:lnTo>
                <a:close/>
              </a:path>
              <a:path w="1711325" h="2528570">
                <a:moveTo>
                  <a:pt x="1541894" y="12700"/>
                </a:moveTo>
                <a:lnTo>
                  <a:pt x="1491094" y="12700"/>
                </a:lnTo>
                <a:lnTo>
                  <a:pt x="1491094" y="0"/>
                </a:lnTo>
                <a:lnTo>
                  <a:pt x="1541894" y="0"/>
                </a:lnTo>
                <a:lnTo>
                  <a:pt x="1541894" y="12700"/>
                </a:lnTo>
                <a:close/>
              </a:path>
              <a:path w="1711325" h="2528570">
                <a:moveTo>
                  <a:pt x="1630794" y="12700"/>
                </a:moveTo>
                <a:lnTo>
                  <a:pt x="1579994" y="12700"/>
                </a:lnTo>
                <a:lnTo>
                  <a:pt x="1579994" y="0"/>
                </a:lnTo>
                <a:lnTo>
                  <a:pt x="1630794" y="0"/>
                </a:lnTo>
                <a:lnTo>
                  <a:pt x="1630794" y="12700"/>
                </a:lnTo>
                <a:close/>
              </a:path>
              <a:path w="1711325" h="2528570">
                <a:moveTo>
                  <a:pt x="1698307" y="12700"/>
                </a:moveTo>
                <a:lnTo>
                  <a:pt x="1668894" y="12700"/>
                </a:lnTo>
                <a:lnTo>
                  <a:pt x="1668894" y="0"/>
                </a:lnTo>
                <a:lnTo>
                  <a:pt x="1711007" y="0"/>
                </a:lnTo>
                <a:lnTo>
                  <a:pt x="1711007" y="6350"/>
                </a:lnTo>
                <a:lnTo>
                  <a:pt x="1698307" y="6350"/>
                </a:lnTo>
                <a:lnTo>
                  <a:pt x="1698307" y="12700"/>
                </a:lnTo>
                <a:close/>
              </a:path>
              <a:path w="1711325" h="2528570">
                <a:moveTo>
                  <a:pt x="1711007" y="21386"/>
                </a:moveTo>
                <a:lnTo>
                  <a:pt x="1698307" y="21386"/>
                </a:lnTo>
                <a:lnTo>
                  <a:pt x="1698307" y="6350"/>
                </a:lnTo>
                <a:lnTo>
                  <a:pt x="1704657" y="12700"/>
                </a:lnTo>
                <a:lnTo>
                  <a:pt x="1711007" y="12700"/>
                </a:lnTo>
                <a:lnTo>
                  <a:pt x="1711007" y="21386"/>
                </a:lnTo>
                <a:close/>
              </a:path>
              <a:path w="1711325" h="2528570">
                <a:moveTo>
                  <a:pt x="1711007" y="12700"/>
                </a:moveTo>
                <a:lnTo>
                  <a:pt x="1704657" y="12700"/>
                </a:lnTo>
                <a:lnTo>
                  <a:pt x="1698307" y="6350"/>
                </a:lnTo>
                <a:lnTo>
                  <a:pt x="1711007" y="6350"/>
                </a:lnTo>
                <a:lnTo>
                  <a:pt x="1711007" y="12700"/>
                </a:lnTo>
                <a:close/>
              </a:path>
              <a:path w="1711325" h="2528570">
                <a:moveTo>
                  <a:pt x="1711007" y="110286"/>
                </a:moveTo>
                <a:lnTo>
                  <a:pt x="1698307" y="110286"/>
                </a:lnTo>
                <a:lnTo>
                  <a:pt x="1698307" y="59486"/>
                </a:lnTo>
                <a:lnTo>
                  <a:pt x="1711007" y="59486"/>
                </a:lnTo>
                <a:lnTo>
                  <a:pt x="1711007" y="110286"/>
                </a:lnTo>
                <a:close/>
              </a:path>
              <a:path w="1711325" h="2528570">
                <a:moveTo>
                  <a:pt x="1711007" y="199186"/>
                </a:moveTo>
                <a:lnTo>
                  <a:pt x="1698307" y="199186"/>
                </a:lnTo>
                <a:lnTo>
                  <a:pt x="1698307" y="148386"/>
                </a:lnTo>
                <a:lnTo>
                  <a:pt x="1711007" y="148386"/>
                </a:lnTo>
                <a:lnTo>
                  <a:pt x="1711007" y="199186"/>
                </a:lnTo>
                <a:close/>
              </a:path>
              <a:path w="1711325" h="2528570">
                <a:moveTo>
                  <a:pt x="1711007" y="288086"/>
                </a:moveTo>
                <a:lnTo>
                  <a:pt x="1698307" y="288086"/>
                </a:lnTo>
                <a:lnTo>
                  <a:pt x="1698307" y="237286"/>
                </a:lnTo>
                <a:lnTo>
                  <a:pt x="1711007" y="237286"/>
                </a:lnTo>
                <a:lnTo>
                  <a:pt x="1711007" y="288086"/>
                </a:lnTo>
                <a:close/>
              </a:path>
              <a:path w="1711325" h="2528570">
                <a:moveTo>
                  <a:pt x="1711007" y="376986"/>
                </a:moveTo>
                <a:lnTo>
                  <a:pt x="1698307" y="376986"/>
                </a:lnTo>
                <a:lnTo>
                  <a:pt x="1698307" y="326186"/>
                </a:lnTo>
                <a:lnTo>
                  <a:pt x="1711007" y="326186"/>
                </a:lnTo>
                <a:lnTo>
                  <a:pt x="1711007" y="376986"/>
                </a:lnTo>
                <a:close/>
              </a:path>
              <a:path w="1711325" h="2528570">
                <a:moveTo>
                  <a:pt x="1711007" y="465886"/>
                </a:moveTo>
                <a:lnTo>
                  <a:pt x="1698307" y="465886"/>
                </a:lnTo>
                <a:lnTo>
                  <a:pt x="1698307" y="415086"/>
                </a:lnTo>
                <a:lnTo>
                  <a:pt x="1711007" y="415086"/>
                </a:lnTo>
                <a:lnTo>
                  <a:pt x="1711007" y="465886"/>
                </a:lnTo>
                <a:close/>
              </a:path>
              <a:path w="1711325" h="2528570">
                <a:moveTo>
                  <a:pt x="1711007" y="554786"/>
                </a:moveTo>
                <a:lnTo>
                  <a:pt x="1698307" y="554786"/>
                </a:lnTo>
                <a:lnTo>
                  <a:pt x="1698307" y="503986"/>
                </a:lnTo>
                <a:lnTo>
                  <a:pt x="1711007" y="503986"/>
                </a:lnTo>
                <a:lnTo>
                  <a:pt x="1711007" y="554786"/>
                </a:lnTo>
                <a:close/>
              </a:path>
              <a:path w="1711325" h="2528570">
                <a:moveTo>
                  <a:pt x="1711007" y="643686"/>
                </a:moveTo>
                <a:lnTo>
                  <a:pt x="1698307" y="643686"/>
                </a:lnTo>
                <a:lnTo>
                  <a:pt x="1698307" y="592886"/>
                </a:lnTo>
                <a:lnTo>
                  <a:pt x="1711007" y="592886"/>
                </a:lnTo>
                <a:lnTo>
                  <a:pt x="1711007" y="643686"/>
                </a:lnTo>
                <a:close/>
              </a:path>
              <a:path w="1711325" h="2528570">
                <a:moveTo>
                  <a:pt x="1711007" y="732586"/>
                </a:moveTo>
                <a:lnTo>
                  <a:pt x="1698307" y="732586"/>
                </a:lnTo>
                <a:lnTo>
                  <a:pt x="1698307" y="681786"/>
                </a:lnTo>
                <a:lnTo>
                  <a:pt x="1711007" y="681786"/>
                </a:lnTo>
                <a:lnTo>
                  <a:pt x="1711007" y="732586"/>
                </a:lnTo>
                <a:close/>
              </a:path>
              <a:path w="1711325" h="2528570">
                <a:moveTo>
                  <a:pt x="1711007" y="821486"/>
                </a:moveTo>
                <a:lnTo>
                  <a:pt x="1698307" y="821486"/>
                </a:lnTo>
                <a:lnTo>
                  <a:pt x="1698307" y="770686"/>
                </a:lnTo>
                <a:lnTo>
                  <a:pt x="1711007" y="770686"/>
                </a:lnTo>
                <a:lnTo>
                  <a:pt x="1711007" y="821486"/>
                </a:lnTo>
                <a:close/>
              </a:path>
              <a:path w="1711325" h="2528570">
                <a:moveTo>
                  <a:pt x="1711007" y="910386"/>
                </a:moveTo>
                <a:lnTo>
                  <a:pt x="1698307" y="910386"/>
                </a:lnTo>
                <a:lnTo>
                  <a:pt x="1698307" y="859586"/>
                </a:lnTo>
                <a:lnTo>
                  <a:pt x="1711007" y="859586"/>
                </a:lnTo>
                <a:lnTo>
                  <a:pt x="1711007" y="910386"/>
                </a:lnTo>
                <a:close/>
              </a:path>
              <a:path w="1711325" h="2528570">
                <a:moveTo>
                  <a:pt x="1711007" y="999286"/>
                </a:moveTo>
                <a:lnTo>
                  <a:pt x="1698307" y="999286"/>
                </a:lnTo>
                <a:lnTo>
                  <a:pt x="1698307" y="948486"/>
                </a:lnTo>
                <a:lnTo>
                  <a:pt x="1711007" y="948486"/>
                </a:lnTo>
                <a:lnTo>
                  <a:pt x="1711007" y="999286"/>
                </a:lnTo>
                <a:close/>
              </a:path>
              <a:path w="1711325" h="2528570">
                <a:moveTo>
                  <a:pt x="1711007" y="1088186"/>
                </a:moveTo>
                <a:lnTo>
                  <a:pt x="1698307" y="1088186"/>
                </a:lnTo>
                <a:lnTo>
                  <a:pt x="1698307" y="1037386"/>
                </a:lnTo>
                <a:lnTo>
                  <a:pt x="1711007" y="1037386"/>
                </a:lnTo>
                <a:lnTo>
                  <a:pt x="1711007" y="1088186"/>
                </a:lnTo>
                <a:close/>
              </a:path>
              <a:path w="1711325" h="2528570">
                <a:moveTo>
                  <a:pt x="1711007" y="1177086"/>
                </a:moveTo>
                <a:lnTo>
                  <a:pt x="1698307" y="1177086"/>
                </a:lnTo>
                <a:lnTo>
                  <a:pt x="1698307" y="1126286"/>
                </a:lnTo>
                <a:lnTo>
                  <a:pt x="1711007" y="1126286"/>
                </a:lnTo>
                <a:lnTo>
                  <a:pt x="1711007" y="1177086"/>
                </a:lnTo>
                <a:close/>
              </a:path>
              <a:path w="1711325" h="2528570">
                <a:moveTo>
                  <a:pt x="1711007" y="1265986"/>
                </a:moveTo>
                <a:lnTo>
                  <a:pt x="1698307" y="1265986"/>
                </a:lnTo>
                <a:lnTo>
                  <a:pt x="1698307" y="1215186"/>
                </a:lnTo>
                <a:lnTo>
                  <a:pt x="1711007" y="1215186"/>
                </a:lnTo>
                <a:lnTo>
                  <a:pt x="1711007" y="1265986"/>
                </a:lnTo>
                <a:close/>
              </a:path>
              <a:path w="1711325" h="2528570">
                <a:moveTo>
                  <a:pt x="1711007" y="1354886"/>
                </a:moveTo>
                <a:lnTo>
                  <a:pt x="1698307" y="1354886"/>
                </a:lnTo>
                <a:lnTo>
                  <a:pt x="1698307" y="1304086"/>
                </a:lnTo>
                <a:lnTo>
                  <a:pt x="1711007" y="1304086"/>
                </a:lnTo>
                <a:lnTo>
                  <a:pt x="1711007" y="1354886"/>
                </a:lnTo>
                <a:close/>
              </a:path>
              <a:path w="1711325" h="2528570">
                <a:moveTo>
                  <a:pt x="1711007" y="1443786"/>
                </a:moveTo>
                <a:lnTo>
                  <a:pt x="1698307" y="1443786"/>
                </a:lnTo>
                <a:lnTo>
                  <a:pt x="1698307" y="1392986"/>
                </a:lnTo>
                <a:lnTo>
                  <a:pt x="1711007" y="1392986"/>
                </a:lnTo>
                <a:lnTo>
                  <a:pt x="1711007" y="1443786"/>
                </a:lnTo>
                <a:close/>
              </a:path>
              <a:path w="1711325" h="2528570">
                <a:moveTo>
                  <a:pt x="1711007" y="1532686"/>
                </a:moveTo>
                <a:lnTo>
                  <a:pt x="1698307" y="1532686"/>
                </a:lnTo>
                <a:lnTo>
                  <a:pt x="1698307" y="1481886"/>
                </a:lnTo>
                <a:lnTo>
                  <a:pt x="1711007" y="1481886"/>
                </a:lnTo>
                <a:lnTo>
                  <a:pt x="1711007" y="1532686"/>
                </a:lnTo>
                <a:close/>
              </a:path>
              <a:path w="1711325" h="2528570">
                <a:moveTo>
                  <a:pt x="1711007" y="1621586"/>
                </a:moveTo>
                <a:lnTo>
                  <a:pt x="1698307" y="1621586"/>
                </a:lnTo>
                <a:lnTo>
                  <a:pt x="1698307" y="1570786"/>
                </a:lnTo>
                <a:lnTo>
                  <a:pt x="1711007" y="1570786"/>
                </a:lnTo>
                <a:lnTo>
                  <a:pt x="1711007" y="1621586"/>
                </a:lnTo>
                <a:close/>
              </a:path>
              <a:path w="1711325" h="2528570">
                <a:moveTo>
                  <a:pt x="1711007" y="1710486"/>
                </a:moveTo>
                <a:lnTo>
                  <a:pt x="1698307" y="1710486"/>
                </a:lnTo>
                <a:lnTo>
                  <a:pt x="1698307" y="1659686"/>
                </a:lnTo>
                <a:lnTo>
                  <a:pt x="1711007" y="1659686"/>
                </a:lnTo>
                <a:lnTo>
                  <a:pt x="1711007" y="1710486"/>
                </a:lnTo>
                <a:close/>
              </a:path>
              <a:path w="1711325" h="2528570">
                <a:moveTo>
                  <a:pt x="1711007" y="1799386"/>
                </a:moveTo>
                <a:lnTo>
                  <a:pt x="1698307" y="1799386"/>
                </a:lnTo>
                <a:lnTo>
                  <a:pt x="1698307" y="1748586"/>
                </a:lnTo>
                <a:lnTo>
                  <a:pt x="1711007" y="1748586"/>
                </a:lnTo>
                <a:lnTo>
                  <a:pt x="1711007" y="1799386"/>
                </a:lnTo>
                <a:close/>
              </a:path>
              <a:path w="1711325" h="2528570">
                <a:moveTo>
                  <a:pt x="1711007" y="1888286"/>
                </a:moveTo>
                <a:lnTo>
                  <a:pt x="1698307" y="1888286"/>
                </a:lnTo>
                <a:lnTo>
                  <a:pt x="1698307" y="1837486"/>
                </a:lnTo>
                <a:lnTo>
                  <a:pt x="1711007" y="1837486"/>
                </a:lnTo>
                <a:lnTo>
                  <a:pt x="1711007" y="1888286"/>
                </a:lnTo>
                <a:close/>
              </a:path>
              <a:path w="1711325" h="2528570">
                <a:moveTo>
                  <a:pt x="1711007" y="1977186"/>
                </a:moveTo>
                <a:lnTo>
                  <a:pt x="1698307" y="1977186"/>
                </a:lnTo>
                <a:lnTo>
                  <a:pt x="1698307" y="1926386"/>
                </a:lnTo>
                <a:lnTo>
                  <a:pt x="1711007" y="1926386"/>
                </a:lnTo>
                <a:lnTo>
                  <a:pt x="1711007" y="1977186"/>
                </a:lnTo>
                <a:close/>
              </a:path>
              <a:path w="1711325" h="2528570">
                <a:moveTo>
                  <a:pt x="1711007" y="2066086"/>
                </a:moveTo>
                <a:lnTo>
                  <a:pt x="1698307" y="2066086"/>
                </a:lnTo>
                <a:lnTo>
                  <a:pt x="1698307" y="2015286"/>
                </a:lnTo>
                <a:lnTo>
                  <a:pt x="1711007" y="2015286"/>
                </a:lnTo>
                <a:lnTo>
                  <a:pt x="1711007" y="2066086"/>
                </a:lnTo>
                <a:close/>
              </a:path>
              <a:path w="1711325" h="2528570">
                <a:moveTo>
                  <a:pt x="1711007" y="2154986"/>
                </a:moveTo>
                <a:lnTo>
                  <a:pt x="1698307" y="2154986"/>
                </a:lnTo>
                <a:lnTo>
                  <a:pt x="1698307" y="2104186"/>
                </a:lnTo>
                <a:lnTo>
                  <a:pt x="1711007" y="2104186"/>
                </a:lnTo>
                <a:lnTo>
                  <a:pt x="1711007" y="2154986"/>
                </a:lnTo>
                <a:close/>
              </a:path>
              <a:path w="1711325" h="2528570">
                <a:moveTo>
                  <a:pt x="1711007" y="2243886"/>
                </a:moveTo>
                <a:lnTo>
                  <a:pt x="1698307" y="2243886"/>
                </a:lnTo>
                <a:lnTo>
                  <a:pt x="1698307" y="2193086"/>
                </a:lnTo>
                <a:lnTo>
                  <a:pt x="1711007" y="2193086"/>
                </a:lnTo>
                <a:lnTo>
                  <a:pt x="1711007" y="2243886"/>
                </a:lnTo>
                <a:close/>
              </a:path>
              <a:path w="1711325" h="2528570">
                <a:moveTo>
                  <a:pt x="1711007" y="2332786"/>
                </a:moveTo>
                <a:lnTo>
                  <a:pt x="1698307" y="2332786"/>
                </a:lnTo>
                <a:lnTo>
                  <a:pt x="1698307" y="2281986"/>
                </a:lnTo>
                <a:lnTo>
                  <a:pt x="1711007" y="2281986"/>
                </a:lnTo>
                <a:lnTo>
                  <a:pt x="1711007" y="2332786"/>
                </a:lnTo>
                <a:close/>
              </a:path>
              <a:path w="1711325" h="2528570">
                <a:moveTo>
                  <a:pt x="1711007" y="2421686"/>
                </a:moveTo>
                <a:lnTo>
                  <a:pt x="1698307" y="2421686"/>
                </a:lnTo>
                <a:lnTo>
                  <a:pt x="1698307" y="2370886"/>
                </a:lnTo>
                <a:lnTo>
                  <a:pt x="1711007" y="2370886"/>
                </a:lnTo>
                <a:lnTo>
                  <a:pt x="1711007" y="2421686"/>
                </a:lnTo>
                <a:close/>
              </a:path>
              <a:path w="1711325" h="2528570">
                <a:moveTo>
                  <a:pt x="1711007" y="2510586"/>
                </a:moveTo>
                <a:lnTo>
                  <a:pt x="1698307" y="2510586"/>
                </a:lnTo>
                <a:lnTo>
                  <a:pt x="1698307" y="2459786"/>
                </a:lnTo>
                <a:lnTo>
                  <a:pt x="1711007" y="2459786"/>
                </a:lnTo>
                <a:lnTo>
                  <a:pt x="1711007" y="2510586"/>
                </a:lnTo>
                <a:close/>
              </a:path>
              <a:path w="1711325" h="2528570">
                <a:moveTo>
                  <a:pt x="1678076" y="2528455"/>
                </a:moveTo>
                <a:lnTo>
                  <a:pt x="1627276" y="2528455"/>
                </a:lnTo>
                <a:lnTo>
                  <a:pt x="1627276" y="2515755"/>
                </a:lnTo>
                <a:lnTo>
                  <a:pt x="1678076" y="2515755"/>
                </a:lnTo>
                <a:lnTo>
                  <a:pt x="1678076" y="2528455"/>
                </a:lnTo>
                <a:close/>
              </a:path>
              <a:path w="1711325" h="2528570">
                <a:moveTo>
                  <a:pt x="1589176" y="2528455"/>
                </a:moveTo>
                <a:lnTo>
                  <a:pt x="1538376" y="2528455"/>
                </a:lnTo>
                <a:lnTo>
                  <a:pt x="1538376" y="2515755"/>
                </a:lnTo>
                <a:lnTo>
                  <a:pt x="1589176" y="2515755"/>
                </a:lnTo>
                <a:lnTo>
                  <a:pt x="1589176" y="2528455"/>
                </a:lnTo>
                <a:close/>
              </a:path>
              <a:path w="1711325" h="2528570">
                <a:moveTo>
                  <a:pt x="1500276" y="2528455"/>
                </a:moveTo>
                <a:lnTo>
                  <a:pt x="1449476" y="2528455"/>
                </a:lnTo>
                <a:lnTo>
                  <a:pt x="1449476" y="2515755"/>
                </a:lnTo>
                <a:lnTo>
                  <a:pt x="1500276" y="2515755"/>
                </a:lnTo>
                <a:lnTo>
                  <a:pt x="1500276" y="2528455"/>
                </a:lnTo>
                <a:close/>
              </a:path>
              <a:path w="1711325" h="2528570">
                <a:moveTo>
                  <a:pt x="1411376" y="2528455"/>
                </a:moveTo>
                <a:lnTo>
                  <a:pt x="1360576" y="2528455"/>
                </a:lnTo>
                <a:lnTo>
                  <a:pt x="1360576" y="2515755"/>
                </a:lnTo>
                <a:lnTo>
                  <a:pt x="1411376" y="2515755"/>
                </a:lnTo>
                <a:lnTo>
                  <a:pt x="1411376" y="2528455"/>
                </a:lnTo>
                <a:close/>
              </a:path>
              <a:path w="1711325" h="2528570">
                <a:moveTo>
                  <a:pt x="1322476" y="2528455"/>
                </a:moveTo>
                <a:lnTo>
                  <a:pt x="1271676" y="2528455"/>
                </a:lnTo>
                <a:lnTo>
                  <a:pt x="1271676" y="2515755"/>
                </a:lnTo>
                <a:lnTo>
                  <a:pt x="1322476" y="2515755"/>
                </a:lnTo>
                <a:lnTo>
                  <a:pt x="1322476" y="2528455"/>
                </a:lnTo>
                <a:close/>
              </a:path>
              <a:path w="1711325" h="2528570">
                <a:moveTo>
                  <a:pt x="1233576" y="2528455"/>
                </a:moveTo>
                <a:lnTo>
                  <a:pt x="1182776" y="2528455"/>
                </a:lnTo>
                <a:lnTo>
                  <a:pt x="1182776" y="2515755"/>
                </a:lnTo>
                <a:lnTo>
                  <a:pt x="1233576" y="2515755"/>
                </a:lnTo>
                <a:lnTo>
                  <a:pt x="1233576" y="2528455"/>
                </a:lnTo>
                <a:close/>
              </a:path>
              <a:path w="1711325" h="2528570">
                <a:moveTo>
                  <a:pt x="1144676" y="2528455"/>
                </a:moveTo>
                <a:lnTo>
                  <a:pt x="1093876" y="2528455"/>
                </a:lnTo>
                <a:lnTo>
                  <a:pt x="1093876" y="2515755"/>
                </a:lnTo>
                <a:lnTo>
                  <a:pt x="1144676" y="2515755"/>
                </a:lnTo>
                <a:lnTo>
                  <a:pt x="1144676" y="2528455"/>
                </a:lnTo>
                <a:close/>
              </a:path>
              <a:path w="1711325" h="2528570">
                <a:moveTo>
                  <a:pt x="1055776" y="2528455"/>
                </a:moveTo>
                <a:lnTo>
                  <a:pt x="1004976" y="2528455"/>
                </a:lnTo>
                <a:lnTo>
                  <a:pt x="1004976" y="2515755"/>
                </a:lnTo>
                <a:lnTo>
                  <a:pt x="1055776" y="2515755"/>
                </a:lnTo>
                <a:lnTo>
                  <a:pt x="1055776" y="2528455"/>
                </a:lnTo>
                <a:close/>
              </a:path>
              <a:path w="1711325" h="2528570">
                <a:moveTo>
                  <a:pt x="966876" y="2528455"/>
                </a:moveTo>
                <a:lnTo>
                  <a:pt x="916076" y="2528455"/>
                </a:lnTo>
                <a:lnTo>
                  <a:pt x="916076" y="2515755"/>
                </a:lnTo>
                <a:lnTo>
                  <a:pt x="966876" y="2515755"/>
                </a:lnTo>
                <a:lnTo>
                  <a:pt x="966876" y="2528455"/>
                </a:lnTo>
                <a:close/>
              </a:path>
              <a:path w="1711325" h="2528570">
                <a:moveTo>
                  <a:pt x="877976" y="2528455"/>
                </a:moveTo>
                <a:lnTo>
                  <a:pt x="827176" y="2528455"/>
                </a:lnTo>
                <a:lnTo>
                  <a:pt x="827176" y="2515755"/>
                </a:lnTo>
                <a:lnTo>
                  <a:pt x="877976" y="2515755"/>
                </a:lnTo>
                <a:lnTo>
                  <a:pt x="877976" y="2528455"/>
                </a:lnTo>
                <a:close/>
              </a:path>
              <a:path w="1711325" h="2528570">
                <a:moveTo>
                  <a:pt x="789076" y="2528455"/>
                </a:moveTo>
                <a:lnTo>
                  <a:pt x="738276" y="2528455"/>
                </a:lnTo>
                <a:lnTo>
                  <a:pt x="738276" y="2515755"/>
                </a:lnTo>
                <a:lnTo>
                  <a:pt x="789076" y="2515755"/>
                </a:lnTo>
                <a:lnTo>
                  <a:pt x="789076" y="2528455"/>
                </a:lnTo>
                <a:close/>
              </a:path>
              <a:path w="1711325" h="2528570">
                <a:moveTo>
                  <a:pt x="700176" y="2528455"/>
                </a:moveTo>
                <a:lnTo>
                  <a:pt x="649376" y="2528455"/>
                </a:lnTo>
                <a:lnTo>
                  <a:pt x="649376" y="2515755"/>
                </a:lnTo>
                <a:lnTo>
                  <a:pt x="700176" y="2515755"/>
                </a:lnTo>
                <a:lnTo>
                  <a:pt x="700176" y="2528455"/>
                </a:lnTo>
                <a:close/>
              </a:path>
              <a:path w="1711325" h="2528570">
                <a:moveTo>
                  <a:pt x="611276" y="2528455"/>
                </a:moveTo>
                <a:lnTo>
                  <a:pt x="560476" y="2528455"/>
                </a:lnTo>
                <a:lnTo>
                  <a:pt x="560476" y="2515755"/>
                </a:lnTo>
                <a:lnTo>
                  <a:pt x="611276" y="2515755"/>
                </a:lnTo>
                <a:lnTo>
                  <a:pt x="611276" y="2528455"/>
                </a:lnTo>
                <a:close/>
              </a:path>
              <a:path w="1711325" h="2528570">
                <a:moveTo>
                  <a:pt x="522376" y="2528455"/>
                </a:moveTo>
                <a:lnTo>
                  <a:pt x="471576" y="2528455"/>
                </a:lnTo>
                <a:lnTo>
                  <a:pt x="471576" y="2515755"/>
                </a:lnTo>
                <a:lnTo>
                  <a:pt x="522376" y="2515755"/>
                </a:lnTo>
                <a:lnTo>
                  <a:pt x="522376" y="2528455"/>
                </a:lnTo>
                <a:close/>
              </a:path>
              <a:path w="1711325" h="2528570">
                <a:moveTo>
                  <a:pt x="433476" y="2528455"/>
                </a:moveTo>
                <a:lnTo>
                  <a:pt x="382676" y="2528455"/>
                </a:lnTo>
                <a:lnTo>
                  <a:pt x="382676" y="2515755"/>
                </a:lnTo>
                <a:lnTo>
                  <a:pt x="433476" y="2515755"/>
                </a:lnTo>
                <a:lnTo>
                  <a:pt x="433476" y="2528455"/>
                </a:lnTo>
                <a:close/>
              </a:path>
              <a:path w="1711325" h="2528570">
                <a:moveTo>
                  <a:pt x="344576" y="2528455"/>
                </a:moveTo>
                <a:lnTo>
                  <a:pt x="293776" y="2528455"/>
                </a:lnTo>
                <a:lnTo>
                  <a:pt x="293776" y="2515755"/>
                </a:lnTo>
                <a:lnTo>
                  <a:pt x="344576" y="2515755"/>
                </a:lnTo>
                <a:lnTo>
                  <a:pt x="344576" y="2528455"/>
                </a:lnTo>
                <a:close/>
              </a:path>
              <a:path w="1711325" h="2528570">
                <a:moveTo>
                  <a:pt x="255676" y="2528455"/>
                </a:moveTo>
                <a:lnTo>
                  <a:pt x="204876" y="2528455"/>
                </a:lnTo>
                <a:lnTo>
                  <a:pt x="204876" y="2515755"/>
                </a:lnTo>
                <a:lnTo>
                  <a:pt x="255676" y="2515755"/>
                </a:lnTo>
                <a:lnTo>
                  <a:pt x="255676" y="2528455"/>
                </a:lnTo>
                <a:close/>
              </a:path>
              <a:path w="1711325" h="2528570">
                <a:moveTo>
                  <a:pt x="166776" y="2528455"/>
                </a:moveTo>
                <a:lnTo>
                  <a:pt x="115976" y="2528455"/>
                </a:lnTo>
                <a:lnTo>
                  <a:pt x="115976" y="2515755"/>
                </a:lnTo>
                <a:lnTo>
                  <a:pt x="166776" y="2515755"/>
                </a:lnTo>
                <a:lnTo>
                  <a:pt x="166776" y="2528455"/>
                </a:lnTo>
                <a:close/>
              </a:path>
              <a:path w="1711325" h="2528570">
                <a:moveTo>
                  <a:pt x="77876" y="2528455"/>
                </a:moveTo>
                <a:lnTo>
                  <a:pt x="27076" y="2528455"/>
                </a:lnTo>
                <a:lnTo>
                  <a:pt x="27076" y="2515755"/>
                </a:lnTo>
                <a:lnTo>
                  <a:pt x="77876" y="2515755"/>
                </a:lnTo>
                <a:lnTo>
                  <a:pt x="77876" y="252845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object 53"/>
          <p:cNvSpPr txBox="1"/>
          <p:nvPr/>
        </p:nvSpPr>
        <p:spPr>
          <a:xfrm>
            <a:off x="581418" y="1215186"/>
            <a:ext cx="311785" cy="1409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750">
                <a:latin typeface="微软雅黑" panose="020b0503020204020204" charset="-122"/>
                <a:cs typeface="微软雅黑" panose="020b0503020204020204" charset="-122"/>
              </a:rPr>
              <a:t>数据</a:t>
            </a:r>
            <a:r>
              <a:rPr sz="750" spc="0">
                <a:latin typeface="微软雅黑" panose="020b0503020204020204" charset="-122"/>
                <a:cs typeface="微软雅黑" panose="020b0503020204020204" charset="-122"/>
              </a:rPr>
              <a:t>源</a:t>
            </a:r>
            <a:endParaRPr sz="7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4" name="object 54"/>
          <p:cNvSpPr txBox="1"/>
          <p:nvPr/>
        </p:nvSpPr>
        <p:spPr>
          <a:xfrm>
            <a:off x="601700" y="1720799"/>
            <a:ext cx="216535" cy="1409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750">
                <a:latin typeface="微软雅黑" panose="020b0503020204020204" charset="-122"/>
                <a:cs typeface="微软雅黑" panose="020b0503020204020204" charset="-122"/>
              </a:rPr>
              <a:t>网</a:t>
            </a:r>
            <a:r>
              <a:rPr sz="750" spc="0">
                <a:latin typeface="微软雅黑" panose="020b0503020204020204" charset="-122"/>
                <a:cs typeface="微软雅黑" panose="020b0503020204020204" charset="-122"/>
              </a:rPr>
              <a:t>页</a:t>
            </a:r>
            <a:endParaRPr sz="7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5" name="object 55"/>
          <p:cNvSpPr txBox="1"/>
          <p:nvPr/>
        </p:nvSpPr>
        <p:spPr>
          <a:xfrm>
            <a:off x="589927" y="2130145"/>
            <a:ext cx="216535" cy="2552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>
              <a:lnSpc>
                <a:spcPct val="100000"/>
              </a:lnSpc>
              <a:spcBef>
                <a:spcPts val="105"/>
              </a:spcBef>
            </a:pPr>
            <a:r>
              <a:rPr sz="750">
                <a:latin typeface="微软雅黑" panose="020b0503020204020204" charset="-122"/>
                <a:cs typeface="微软雅黑" panose="020b0503020204020204" charset="-122"/>
              </a:rPr>
              <a:t>程序 日</a:t>
            </a:r>
            <a:r>
              <a:rPr sz="750" spc="0">
                <a:latin typeface="微软雅黑" panose="020b0503020204020204" charset="-122"/>
                <a:cs typeface="微软雅黑" panose="020b0503020204020204" charset="-122"/>
              </a:rPr>
              <a:t>志</a:t>
            </a:r>
            <a:endParaRPr sz="7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6" name="object 56"/>
          <p:cNvSpPr txBox="1"/>
          <p:nvPr/>
        </p:nvSpPr>
        <p:spPr>
          <a:xfrm>
            <a:off x="589927" y="2701645"/>
            <a:ext cx="216535" cy="1409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750">
                <a:latin typeface="微软雅黑" panose="020b0503020204020204" charset="-122"/>
                <a:cs typeface="微软雅黑" panose="020b0503020204020204" charset="-122"/>
              </a:rPr>
              <a:t>文</a:t>
            </a:r>
            <a:r>
              <a:rPr sz="750" spc="0">
                <a:latin typeface="微软雅黑" panose="020b0503020204020204" charset="-122"/>
                <a:cs typeface="微软雅黑" panose="020b0503020204020204" charset="-122"/>
              </a:rPr>
              <a:t>件</a:t>
            </a:r>
            <a:endParaRPr sz="7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7" name="object 57"/>
          <p:cNvSpPr txBox="1"/>
          <p:nvPr/>
        </p:nvSpPr>
        <p:spPr>
          <a:xfrm>
            <a:off x="589927" y="3158845"/>
            <a:ext cx="216535" cy="1409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750">
                <a:latin typeface="微软雅黑" panose="020b0503020204020204" charset="-122"/>
                <a:cs typeface="微软雅黑" panose="020b0503020204020204" charset="-122"/>
              </a:rPr>
              <a:t>服</a:t>
            </a:r>
            <a:r>
              <a:rPr sz="750" spc="0">
                <a:latin typeface="微软雅黑" panose="020b0503020204020204" charset="-122"/>
                <a:cs typeface="微软雅黑" panose="020b0503020204020204" charset="-122"/>
              </a:rPr>
              <a:t>务</a:t>
            </a:r>
            <a:endParaRPr sz="7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8" name="object 58"/>
          <p:cNvSpPr/>
          <p:nvPr/>
        </p:nvSpPr>
        <p:spPr>
          <a:xfrm>
            <a:off x="2636304" y="1469897"/>
            <a:ext cx="601980" cy="2061210"/>
          </a:xfrm>
          <a:custGeom>
            <a:rect l="l" t="t" r="r" b="b"/>
            <a:pathLst>
              <a:path w="601979" h="2061210">
                <a:moveTo>
                  <a:pt x="6350" y="2054478"/>
                </a:moveTo>
                <a:lnTo>
                  <a:pt x="0" y="2054478"/>
                </a:lnTo>
                <a:lnTo>
                  <a:pt x="0" y="2003678"/>
                </a:lnTo>
                <a:lnTo>
                  <a:pt x="12700" y="2003678"/>
                </a:lnTo>
                <a:lnTo>
                  <a:pt x="12700" y="2048128"/>
                </a:lnTo>
                <a:lnTo>
                  <a:pt x="6350" y="2048128"/>
                </a:lnTo>
                <a:lnTo>
                  <a:pt x="6350" y="2054478"/>
                </a:lnTo>
                <a:close/>
              </a:path>
              <a:path w="601979" h="2061210">
                <a:moveTo>
                  <a:pt x="35661" y="2060828"/>
                </a:moveTo>
                <a:lnTo>
                  <a:pt x="6350" y="2060828"/>
                </a:lnTo>
                <a:lnTo>
                  <a:pt x="6350" y="2048128"/>
                </a:lnTo>
                <a:lnTo>
                  <a:pt x="12700" y="2048128"/>
                </a:lnTo>
                <a:lnTo>
                  <a:pt x="12700" y="2054478"/>
                </a:lnTo>
                <a:lnTo>
                  <a:pt x="35661" y="2054478"/>
                </a:lnTo>
                <a:lnTo>
                  <a:pt x="35661" y="2060828"/>
                </a:lnTo>
                <a:close/>
              </a:path>
              <a:path w="601979" h="2061210">
                <a:moveTo>
                  <a:pt x="35661" y="2054478"/>
                </a:moveTo>
                <a:lnTo>
                  <a:pt x="12700" y="2054478"/>
                </a:lnTo>
                <a:lnTo>
                  <a:pt x="12700" y="2048128"/>
                </a:lnTo>
                <a:lnTo>
                  <a:pt x="35661" y="2048128"/>
                </a:lnTo>
                <a:lnTo>
                  <a:pt x="35661" y="2054478"/>
                </a:lnTo>
                <a:close/>
              </a:path>
              <a:path w="601979" h="2061210">
                <a:moveTo>
                  <a:pt x="12700" y="1965578"/>
                </a:moveTo>
                <a:lnTo>
                  <a:pt x="0" y="1965578"/>
                </a:lnTo>
                <a:lnTo>
                  <a:pt x="0" y="1914778"/>
                </a:lnTo>
                <a:lnTo>
                  <a:pt x="12700" y="1914778"/>
                </a:lnTo>
                <a:lnTo>
                  <a:pt x="12700" y="1965578"/>
                </a:lnTo>
                <a:close/>
              </a:path>
              <a:path w="601979" h="2061210">
                <a:moveTo>
                  <a:pt x="12700" y="1876678"/>
                </a:moveTo>
                <a:lnTo>
                  <a:pt x="0" y="1876678"/>
                </a:lnTo>
                <a:lnTo>
                  <a:pt x="0" y="1825878"/>
                </a:lnTo>
                <a:lnTo>
                  <a:pt x="12700" y="1825878"/>
                </a:lnTo>
                <a:lnTo>
                  <a:pt x="12700" y="1876678"/>
                </a:lnTo>
                <a:close/>
              </a:path>
              <a:path w="601979" h="2061210">
                <a:moveTo>
                  <a:pt x="12700" y="1787778"/>
                </a:moveTo>
                <a:lnTo>
                  <a:pt x="0" y="1787778"/>
                </a:lnTo>
                <a:lnTo>
                  <a:pt x="0" y="1736978"/>
                </a:lnTo>
                <a:lnTo>
                  <a:pt x="12700" y="1736978"/>
                </a:lnTo>
                <a:lnTo>
                  <a:pt x="12700" y="1787778"/>
                </a:lnTo>
                <a:close/>
              </a:path>
              <a:path w="601979" h="2061210">
                <a:moveTo>
                  <a:pt x="12700" y="1698878"/>
                </a:moveTo>
                <a:lnTo>
                  <a:pt x="0" y="1698878"/>
                </a:lnTo>
                <a:lnTo>
                  <a:pt x="0" y="1648078"/>
                </a:lnTo>
                <a:lnTo>
                  <a:pt x="12700" y="1648078"/>
                </a:lnTo>
                <a:lnTo>
                  <a:pt x="12700" y="1698878"/>
                </a:lnTo>
                <a:close/>
              </a:path>
              <a:path w="601979" h="2061210">
                <a:moveTo>
                  <a:pt x="12700" y="1609978"/>
                </a:moveTo>
                <a:lnTo>
                  <a:pt x="0" y="1609978"/>
                </a:lnTo>
                <a:lnTo>
                  <a:pt x="0" y="1559178"/>
                </a:lnTo>
                <a:lnTo>
                  <a:pt x="12700" y="1559178"/>
                </a:lnTo>
                <a:lnTo>
                  <a:pt x="12700" y="1609978"/>
                </a:lnTo>
                <a:close/>
              </a:path>
              <a:path w="601979" h="2061210">
                <a:moveTo>
                  <a:pt x="12700" y="1521078"/>
                </a:moveTo>
                <a:lnTo>
                  <a:pt x="0" y="1521078"/>
                </a:lnTo>
                <a:lnTo>
                  <a:pt x="0" y="1470278"/>
                </a:lnTo>
                <a:lnTo>
                  <a:pt x="12700" y="1470278"/>
                </a:lnTo>
                <a:lnTo>
                  <a:pt x="12700" y="1521078"/>
                </a:lnTo>
                <a:close/>
              </a:path>
              <a:path w="601979" h="2061210">
                <a:moveTo>
                  <a:pt x="12700" y="1432178"/>
                </a:moveTo>
                <a:lnTo>
                  <a:pt x="0" y="1432178"/>
                </a:lnTo>
                <a:lnTo>
                  <a:pt x="0" y="1381378"/>
                </a:lnTo>
                <a:lnTo>
                  <a:pt x="12700" y="1381378"/>
                </a:lnTo>
                <a:lnTo>
                  <a:pt x="12700" y="1432178"/>
                </a:lnTo>
                <a:close/>
              </a:path>
              <a:path w="601979" h="2061210">
                <a:moveTo>
                  <a:pt x="12700" y="1343278"/>
                </a:moveTo>
                <a:lnTo>
                  <a:pt x="0" y="1343278"/>
                </a:lnTo>
                <a:lnTo>
                  <a:pt x="0" y="1292478"/>
                </a:lnTo>
                <a:lnTo>
                  <a:pt x="12700" y="1292478"/>
                </a:lnTo>
                <a:lnTo>
                  <a:pt x="12700" y="1343278"/>
                </a:lnTo>
                <a:close/>
              </a:path>
              <a:path w="601979" h="2061210">
                <a:moveTo>
                  <a:pt x="12700" y="1254378"/>
                </a:moveTo>
                <a:lnTo>
                  <a:pt x="0" y="1254378"/>
                </a:lnTo>
                <a:lnTo>
                  <a:pt x="0" y="1203578"/>
                </a:lnTo>
                <a:lnTo>
                  <a:pt x="12700" y="1203578"/>
                </a:lnTo>
                <a:lnTo>
                  <a:pt x="12700" y="1254378"/>
                </a:lnTo>
                <a:close/>
              </a:path>
              <a:path w="601979" h="2061210">
                <a:moveTo>
                  <a:pt x="12700" y="1165478"/>
                </a:moveTo>
                <a:lnTo>
                  <a:pt x="0" y="1165478"/>
                </a:lnTo>
                <a:lnTo>
                  <a:pt x="0" y="1114678"/>
                </a:lnTo>
                <a:lnTo>
                  <a:pt x="12700" y="1114678"/>
                </a:lnTo>
                <a:lnTo>
                  <a:pt x="12700" y="1165478"/>
                </a:lnTo>
                <a:close/>
              </a:path>
              <a:path w="601979" h="2061210">
                <a:moveTo>
                  <a:pt x="12700" y="1076578"/>
                </a:moveTo>
                <a:lnTo>
                  <a:pt x="0" y="1076578"/>
                </a:lnTo>
                <a:lnTo>
                  <a:pt x="0" y="1025778"/>
                </a:lnTo>
                <a:lnTo>
                  <a:pt x="12700" y="1025778"/>
                </a:lnTo>
                <a:lnTo>
                  <a:pt x="12700" y="1076578"/>
                </a:lnTo>
                <a:close/>
              </a:path>
              <a:path w="601979" h="2061210">
                <a:moveTo>
                  <a:pt x="12700" y="987678"/>
                </a:moveTo>
                <a:lnTo>
                  <a:pt x="0" y="987678"/>
                </a:lnTo>
                <a:lnTo>
                  <a:pt x="0" y="936878"/>
                </a:lnTo>
                <a:lnTo>
                  <a:pt x="12700" y="936878"/>
                </a:lnTo>
                <a:lnTo>
                  <a:pt x="12700" y="987678"/>
                </a:lnTo>
                <a:close/>
              </a:path>
              <a:path w="601979" h="2061210">
                <a:moveTo>
                  <a:pt x="12700" y="898778"/>
                </a:moveTo>
                <a:lnTo>
                  <a:pt x="0" y="898778"/>
                </a:lnTo>
                <a:lnTo>
                  <a:pt x="0" y="847978"/>
                </a:lnTo>
                <a:lnTo>
                  <a:pt x="12700" y="847978"/>
                </a:lnTo>
                <a:lnTo>
                  <a:pt x="12700" y="898778"/>
                </a:lnTo>
                <a:close/>
              </a:path>
              <a:path w="601979" h="2061210">
                <a:moveTo>
                  <a:pt x="12700" y="809878"/>
                </a:moveTo>
                <a:lnTo>
                  <a:pt x="0" y="809878"/>
                </a:lnTo>
                <a:lnTo>
                  <a:pt x="0" y="759078"/>
                </a:lnTo>
                <a:lnTo>
                  <a:pt x="12700" y="759078"/>
                </a:lnTo>
                <a:lnTo>
                  <a:pt x="12700" y="809878"/>
                </a:lnTo>
                <a:close/>
              </a:path>
              <a:path w="601979" h="2061210">
                <a:moveTo>
                  <a:pt x="12700" y="720978"/>
                </a:moveTo>
                <a:lnTo>
                  <a:pt x="0" y="720978"/>
                </a:lnTo>
                <a:lnTo>
                  <a:pt x="0" y="670178"/>
                </a:lnTo>
                <a:lnTo>
                  <a:pt x="12700" y="670178"/>
                </a:lnTo>
                <a:lnTo>
                  <a:pt x="12700" y="720978"/>
                </a:lnTo>
                <a:close/>
              </a:path>
              <a:path w="601979" h="2061210">
                <a:moveTo>
                  <a:pt x="12700" y="632078"/>
                </a:moveTo>
                <a:lnTo>
                  <a:pt x="0" y="632078"/>
                </a:lnTo>
                <a:lnTo>
                  <a:pt x="0" y="581278"/>
                </a:lnTo>
                <a:lnTo>
                  <a:pt x="12700" y="581278"/>
                </a:lnTo>
                <a:lnTo>
                  <a:pt x="12700" y="632078"/>
                </a:lnTo>
                <a:close/>
              </a:path>
              <a:path w="601979" h="2061210">
                <a:moveTo>
                  <a:pt x="12700" y="543178"/>
                </a:moveTo>
                <a:lnTo>
                  <a:pt x="0" y="543178"/>
                </a:lnTo>
                <a:lnTo>
                  <a:pt x="0" y="492378"/>
                </a:lnTo>
                <a:lnTo>
                  <a:pt x="12700" y="492378"/>
                </a:lnTo>
                <a:lnTo>
                  <a:pt x="12700" y="543178"/>
                </a:lnTo>
                <a:close/>
              </a:path>
              <a:path w="601979" h="2061210">
                <a:moveTo>
                  <a:pt x="12700" y="454278"/>
                </a:moveTo>
                <a:lnTo>
                  <a:pt x="0" y="454278"/>
                </a:lnTo>
                <a:lnTo>
                  <a:pt x="0" y="403478"/>
                </a:lnTo>
                <a:lnTo>
                  <a:pt x="12700" y="403478"/>
                </a:lnTo>
                <a:lnTo>
                  <a:pt x="12700" y="454278"/>
                </a:lnTo>
                <a:close/>
              </a:path>
              <a:path w="601979" h="2061210">
                <a:moveTo>
                  <a:pt x="12700" y="365378"/>
                </a:moveTo>
                <a:lnTo>
                  <a:pt x="0" y="365378"/>
                </a:lnTo>
                <a:lnTo>
                  <a:pt x="0" y="314578"/>
                </a:lnTo>
                <a:lnTo>
                  <a:pt x="12700" y="314578"/>
                </a:lnTo>
                <a:lnTo>
                  <a:pt x="12700" y="365378"/>
                </a:lnTo>
                <a:close/>
              </a:path>
              <a:path w="601979" h="2061210">
                <a:moveTo>
                  <a:pt x="12700" y="276478"/>
                </a:moveTo>
                <a:lnTo>
                  <a:pt x="0" y="276478"/>
                </a:lnTo>
                <a:lnTo>
                  <a:pt x="0" y="225678"/>
                </a:lnTo>
                <a:lnTo>
                  <a:pt x="12700" y="225678"/>
                </a:lnTo>
                <a:lnTo>
                  <a:pt x="12700" y="276478"/>
                </a:lnTo>
                <a:close/>
              </a:path>
              <a:path w="601979" h="2061210">
                <a:moveTo>
                  <a:pt x="12700" y="187578"/>
                </a:moveTo>
                <a:lnTo>
                  <a:pt x="0" y="187578"/>
                </a:lnTo>
                <a:lnTo>
                  <a:pt x="0" y="136778"/>
                </a:lnTo>
                <a:lnTo>
                  <a:pt x="12700" y="136778"/>
                </a:lnTo>
                <a:lnTo>
                  <a:pt x="12700" y="187578"/>
                </a:lnTo>
                <a:close/>
              </a:path>
              <a:path w="601979" h="2061210">
                <a:moveTo>
                  <a:pt x="12700" y="98678"/>
                </a:moveTo>
                <a:lnTo>
                  <a:pt x="0" y="98678"/>
                </a:lnTo>
                <a:lnTo>
                  <a:pt x="0" y="47878"/>
                </a:lnTo>
                <a:lnTo>
                  <a:pt x="12700" y="47878"/>
                </a:lnTo>
                <a:lnTo>
                  <a:pt x="12700" y="98678"/>
                </a:lnTo>
                <a:close/>
              </a:path>
              <a:path w="601979" h="2061210">
                <a:moveTo>
                  <a:pt x="9270" y="9778"/>
                </a:moveTo>
                <a:lnTo>
                  <a:pt x="0" y="9778"/>
                </a:lnTo>
                <a:lnTo>
                  <a:pt x="0" y="0"/>
                </a:lnTo>
                <a:lnTo>
                  <a:pt x="53708" y="0"/>
                </a:lnTo>
                <a:lnTo>
                  <a:pt x="53708" y="6349"/>
                </a:lnTo>
                <a:lnTo>
                  <a:pt x="12700" y="6349"/>
                </a:lnTo>
                <a:lnTo>
                  <a:pt x="9270" y="9778"/>
                </a:lnTo>
                <a:close/>
              </a:path>
              <a:path w="601979" h="2061210">
                <a:moveTo>
                  <a:pt x="12700" y="12699"/>
                </a:moveTo>
                <a:lnTo>
                  <a:pt x="6350" y="12699"/>
                </a:lnTo>
                <a:lnTo>
                  <a:pt x="12700" y="6349"/>
                </a:lnTo>
                <a:lnTo>
                  <a:pt x="12700" y="12699"/>
                </a:lnTo>
                <a:close/>
              </a:path>
              <a:path w="601979" h="2061210">
                <a:moveTo>
                  <a:pt x="53708" y="12699"/>
                </a:moveTo>
                <a:lnTo>
                  <a:pt x="12700" y="12699"/>
                </a:lnTo>
                <a:lnTo>
                  <a:pt x="12700" y="6349"/>
                </a:lnTo>
                <a:lnTo>
                  <a:pt x="53708" y="6349"/>
                </a:lnTo>
                <a:lnTo>
                  <a:pt x="53708" y="12699"/>
                </a:lnTo>
                <a:close/>
              </a:path>
              <a:path w="601979" h="2061210">
                <a:moveTo>
                  <a:pt x="142608" y="12699"/>
                </a:moveTo>
                <a:lnTo>
                  <a:pt x="91808" y="12699"/>
                </a:lnTo>
                <a:lnTo>
                  <a:pt x="91808" y="0"/>
                </a:lnTo>
                <a:lnTo>
                  <a:pt x="142608" y="0"/>
                </a:lnTo>
                <a:lnTo>
                  <a:pt x="142608" y="12699"/>
                </a:lnTo>
                <a:close/>
              </a:path>
              <a:path w="601979" h="2061210">
                <a:moveTo>
                  <a:pt x="231508" y="12699"/>
                </a:moveTo>
                <a:lnTo>
                  <a:pt x="180708" y="12699"/>
                </a:lnTo>
                <a:lnTo>
                  <a:pt x="180708" y="0"/>
                </a:lnTo>
                <a:lnTo>
                  <a:pt x="231508" y="0"/>
                </a:lnTo>
                <a:lnTo>
                  <a:pt x="231508" y="12699"/>
                </a:lnTo>
                <a:close/>
              </a:path>
              <a:path w="601979" h="2061210">
                <a:moveTo>
                  <a:pt x="320408" y="12699"/>
                </a:moveTo>
                <a:lnTo>
                  <a:pt x="269608" y="12699"/>
                </a:lnTo>
                <a:lnTo>
                  <a:pt x="269608" y="0"/>
                </a:lnTo>
                <a:lnTo>
                  <a:pt x="320408" y="0"/>
                </a:lnTo>
                <a:lnTo>
                  <a:pt x="320408" y="12699"/>
                </a:lnTo>
                <a:close/>
              </a:path>
              <a:path w="601979" h="2061210">
                <a:moveTo>
                  <a:pt x="409308" y="12699"/>
                </a:moveTo>
                <a:lnTo>
                  <a:pt x="358508" y="12699"/>
                </a:lnTo>
                <a:lnTo>
                  <a:pt x="358508" y="0"/>
                </a:lnTo>
                <a:lnTo>
                  <a:pt x="409308" y="0"/>
                </a:lnTo>
                <a:lnTo>
                  <a:pt x="409308" y="12699"/>
                </a:lnTo>
                <a:close/>
              </a:path>
              <a:path w="601979" h="2061210">
                <a:moveTo>
                  <a:pt x="498208" y="12699"/>
                </a:moveTo>
                <a:lnTo>
                  <a:pt x="447408" y="12699"/>
                </a:lnTo>
                <a:lnTo>
                  <a:pt x="447408" y="0"/>
                </a:lnTo>
                <a:lnTo>
                  <a:pt x="498208" y="0"/>
                </a:lnTo>
                <a:lnTo>
                  <a:pt x="498208" y="12699"/>
                </a:lnTo>
                <a:close/>
              </a:path>
              <a:path w="601979" h="2061210">
                <a:moveTo>
                  <a:pt x="587108" y="12699"/>
                </a:moveTo>
                <a:lnTo>
                  <a:pt x="536308" y="12699"/>
                </a:lnTo>
                <a:lnTo>
                  <a:pt x="536308" y="0"/>
                </a:lnTo>
                <a:lnTo>
                  <a:pt x="587108" y="0"/>
                </a:lnTo>
                <a:lnTo>
                  <a:pt x="587108" y="12699"/>
                </a:lnTo>
                <a:close/>
              </a:path>
              <a:path w="601979" h="2061210">
                <a:moveTo>
                  <a:pt x="601776" y="86931"/>
                </a:moveTo>
                <a:lnTo>
                  <a:pt x="589076" y="86931"/>
                </a:lnTo>
                <a:lnTo>
                  <a:pt x="589076" y="36131"/>
                </a:lnTo>
                <a:lnTo>
                  <a:pt x="601776" y="36131"/>
                </a:lnTo>
                <a:lnTo>
                  <a:pt x="601776" y="86931"/>
                </a:lnTo>
                <a:close/>
              </a:path>
              <a:path w="601979" h="2061210">
                <a:moveTo>
                  <a:pt x="601776" y="175831"/>
                </a:moveTo>
                <a:lnTo>
                  <a:pt x="589076" y="175831"/>
                </a:lnTo>
                <a:lnTo>
                  <a:pt x="589076" y="125031"/>
                </a:lnTo>
                <a:lnTo>
                  <a:pt x="601776" y="125031"/>
                </a:lnTo>
                <a:lnTo>
                  <a:pt x="601776" y="175831"/>
                </a:lnTo>
                <a:close/>
              </a:path>
              <a:path w="601979" h="2061210">
                <a:moveTo>
                  <a:pt x="601776" y="264731"/>
                </a:moveTo>
                <a:lnTo>
                  <a:pt x="589076" y="264731"/>
                </a:lnTo>
                <a:lnTo>
                  <a:pt x="589076" y="213931"/>
                </a:lnTo>
                <a:lnTo>
                  <a:pt x="601776" y="213931"/>
                </a:lnTo>
                <a:lnTo>
                  <a:pt x="601776" y="264731"/>
                </a:lnTo>
                <a:close/>
              </a:path>
              <a:path w="601979" h="2061210">
                <a:moveTo>
                  <a:pt x="601776" y="353631"/>
                </a:moveTo>
                <a:lnTo>
                  <a:pt x="589076" y="353631"/>
                </a:lnTo>
                <a:lnTo>
                  <a:pt x="589076" y="302831"/>
                </a:lnTo>
                <a:lnTo>
                  <a:pt x="601776" y="302831"/>
                </a:lnTo>
                <a:lnTo>
                  <a:pt x="601776" y="353631"/>
                </a:lnTo>
                <a:close/>
              </a:path>
              <a:path w="601979" h="2061210">
                <a:moveTo>
                  <a:pt x="601776" y="442531"/>
                </a:moveTo>
                <a:lnTo>
                  <a:pt x="589076" y="442531"/>
                </a:lnTo>
                <a:lnTo>
                  <a:pt x="589076" y="391731"/>
                </a:lnTo>
                <a:lnTo>
                  <a:pt x="601776" y="391731"/>
                </a:lnTo>
                <a:lnTo>
                  <a:pt x="601776" y="442531"/>
                </a:lnTo>
                <a:close/>
              </a:path>
              <a:path w="601979" h="2061210">
                <a:moveTo>
                  <a:pt x="601776" y="531431"/>
                </a:moveTo>
                <a:lnTo>
                  <a:pt x="589076" y="531431"/>
                </a:lnTo>
                <a:lnTo>
                  <a:pt x="589076" y="480631"/>
                </a:lnTo>
                <a:lnTo>
                  <a:pt x="601776" y="480631"/>
                </a:lnTo>
                <a:lnTo>
                  <a:pt x="601776" y="531431"/>
                </a:lnTo>
                <a:close/>
              </a:path>
              <a:path w="601979" h="2061210">
                <a:moveTo>
                  <a:pt x="601776" y="620331"/>
                </a:moveTo>
                <a:lnTo>
                  <a:pt x="589076" y="620331"/>
                </a:lnTo>
                <a:lnTo>
                  <a:pt x="589076" y="569531"/>
                </a:lnTo>
                <a:lnTo>
                  <a:pt x="601776" y="569531"/>
                </a:lnTo>
                <a:lnTo>
                  <a:pt x="601776" y="620331"/>
                </a:lnTo>
                <a:close/>
              </a:path>
              <a:path w="601979" h="2061210">
                <a:moveTo>
                  <a:pt x="601776" y="709231"/>
                </a:moveTo>
                <a:lnTo>
                  <a:pt x="589076" y="709231"/>
                </a:lnTo>
                <a:lnTo>
                  <a:pt x="589076" y="658431"/>
                </a:lnTo>
                <a:lnTo>
                  <a:pt x="601776" y="658431"/>
                </a:lnTo>
                <a:lnTo>
                  <a:pt x="601776" y="709231"/>
                </a:lnTo>
                <a:close/>
              </a:path>
              <a:path w="601979" h="2061210">
                <a:moveTo>
                  <a:pt x="601776" y="798131"/>
                </a:moveTo>
                <a:lnTo>
                  <a:pt x="589076" y="798131"/>
                </a:lnTo>
                <a:lnTo>
                  <a:pt x="589076" y="747331"/>
                </a:lnTo>
                <a:lnTo>
                  <a:pt x="601776" y="747331"/>
                </a:lnTo>
                <a:lnTo>
                  <a:pt x="601776" y="798131"/>
                </a:lnTo>
                <a:close/>
              </a:path>
              <a:path w="601979" h="2061210">
                <a:moveTo>
                  <a:pt x="601776" y="887031"/>
                </a:moveTo>
                <a:lnTo>
                  <a:pt x="589076" y="887031"/>
                </a:lnTo>
                <a:lnTo>
                  <a:pt x="589076" y="836231"/>
                </a:lnTo>
                <a:lnTo>
                  <a:pt x="601776" y="836231"/>
                </a:lnTo>
                <a:lnTo>
                  <a:pt x="601776" y="887031"/>
                </a:lnTo>
                <a:close/>
              </a:path>
              <a:path w="601979" h="2061210">
                <a:moveTo>
                  <a:pt x="601776" y="975931"/>
                </a:moveTo>
                <a:lnTo>
                  <a:pt x="589076" y="975931"/>
                </a:lnTo>
                <a:lnTo>
                  <a:pt x="589076" y="925131"/>
                </a:lnTo>
                <a:lnTo>
                  <a:pt x="601776" y="925131"/>
                </a:lnTo>
                <a:lnTo>
                  <a:pt x="601776" y="975931"/>
                </a:lnTo>
                <a:close/>
              </a:path>
              <a:path w="601979" h="2061210">
                <a:moveTo>
                  <a:pt x="601776" y="1064831"/>
                </a:moveTo>
                <a:lnTo>
                  <a:pt x="589076" y="1064831"/>
                </a:lnTo>
                <a:lnTo>
                  <a:pt x="589076" y="1014031"/>
                </a:lnTo>
                <a:lnTo>
                  <a:pt x="601776" y="1014031"/>
                </a:lnTo>
                <a:lnTo>
                  <a:pt x="601776" y="1064831"/>
                </a:lnTo>
                <a:close/>
              </a:path>
              <a:path w="601979" h="2061210">
                <a:moveTo>
                  <a:pt x="601776" y="1153731"/>
                </a:moveTo>
                <a:lnTo>
                  <a:pt x="589076" y="1153731"/>
                </a:lnTo>
                <a:lnTo>
                  <a:pt x="589076" y="1102931"/>
                </a:lnTo>
                <a:lnTo>
                  <a:pt x="601776" y="1102931"/>
                </a:lnTo>
                <a:lnTo>
                  <a:pt x="601776" y="1153731"/>
                </a:lnTo>
                <a:close/>
              </a:path>
              <a:path w="601979" h="2061210">
                <a:moveTo>
                  <a:pt x="601776" y="1242631"/>
                </a:moveTo>
                <a:lnTo>
                  <a:pt x="589076" y="1242631"/>
                </a:lnTo>
                <a:lnTo>
                  <a:pt x="589076" y="1191831"/>
                </a:lnTo>
                <a:lnTo>
                  <a:pt x="601776" y="1191831"/>
                </a:lnTo>
                <a:lnTo>
                  <a:pt x="601776" y="1242631"/>
                </a:lnTo>
                <a:close/>
              </a:path>
              <a:path w="601979" h="2061210">
                <a:moveTo>
                  <a:pt x="601776" y="1331531"/>
                </a:moveTo>
                <a:lnTo>
                  <a:pt x="589076" y="1331531"/>
                </a:lnTo>
                <a:lnTo>
                  <a:pt x="589076" y="1280731"/>
                </a:lnTo>
                <a:lnTo>
                  <a:pt x="601776" y="1280731"/>
                </a:lnTo>
                <a:lnTo>
                  <a:pt x="601776" y="1331531"/>
                </a:lnTo>
                <a:close/>
              </a:path>
              <a:path w="601979" h="2061210">
                <a:moveTo>
                  <a:pt x="601776" y="1420431"/>
                </a:moveTo>
                <a:lnTo>
                  <a:pt x="589076" y="1420431"/>
                </a:lnTo>
                <a:lnTo>
                  <a:pt x="589076" y="1369631"/>
                </a:lnTo>
                <a:lnTo>
                  <a:pt x="601776" y="1369631"/>
                </a:lnTo>
                <a:lnTo>
                  <a:pt x="601776" y="1420431"/>
                </a:lnTo>
                <a:close/>
              </a:path>
              <a:path w="601979" h="2061210">
                <a:moveTo>
                  <a:pt x="601776" y="1509331"/>
                </a:moveTo>
                <a:lnTo>
                  <a:pt x="589076" y="1509331"/>
                </a:lnTo>
                <a:lnTo>
                  <a:pt x="589076" y="1458531"/>
                </a:lnTo>
                <a:lnTo>
                  <a:pt x="601776" y="1458531"/>
                </a:lnTo>
                <a:lnTo>
                  <a:pt x="601776" y="1509331"/>
                </a:lnTo>
                <a:close/>
              </a:path>
              <a:path w="601979" h="2061210">
                <a:moveTo>
                  <a:pt x="601776" y="1598231"/>
                </a:moveTo>
                <a:lnTo>
                  <a:pt x="589076" y="1598231"/>
                </a:lnTo>
                <a:lnTo>
                  <a:pt x="589076" y="1547431"/>
                </a:lnTo>
                <a:lnTo>
                  <a:pt x="601776" y="1547431"/>
                </a:lnTo>
                <a:lnTo>
                  <a:pt x="601776" y="1598231"/>
                </a:lnTo>
                <a:close/>
              </a:path>
              <a:path w="601979" h="2061210">
                <a:moveTo>
                  <a:pt x="601776" y="1687131"/>
                </a:moveTo>
                <a:lnTo>
                  <a:pt x="589076" y="1687131"/>
                </a:lnTo>
                <a:lnTo>
                  <a:pt x="589076" y="1636331"/>
                </a:lnTo>
                <a:lnTo>
                  <a:pt x="601776" y="1636331"/>
                </a:lnTo>
                <a:lnTo>
                  <a:pt x="601776" y="1687131"/>
                </a:lnTo>
                <a:close/>
              </a:path>
              <a:path w="601979" h="2061210">
                <a:moveTo>
                  <a:pt x="601776" y="1776031"/>
                </a:moveTo>
                <a:lnTo>
                  <a:pt x="589076" y="1776031"/>
                </a:lnTo>
                <a:lnTo>
                  <a:pt x="589076" y="1725231"/>
                </a:lnTo>
                <a:lnTo>
                  <a:pt x="601776" y="1725231"/>
                </a:lnTo>
                <a:lnTo>
                  <a:pt x="601776" y="1776031"/>
                </a:lnTo>
                <a:close/>
              </a:path>
              <a:path w="601979" h="2061210">
                <a:moveTo>
                  <a:pt x="601776" y="1864931"/>
                </a:moveTo>
                <a:lnTo>
                  <a:pt x="589076" y="1864931"/>
                </a:lnTo>
                <a:lnTo>
                  <a:pt x="589076" y="1814131"/>
                </a:lnTo>
                <a:lnTo>
                  <a:pt x="601776" y="1814131"/>
                </a:lnTo>
                <a:lnTo>
                  <a:pt x="601776" y="1864931"/>
                </a:lnTo>
                <a:close/>
              </a:path>
              <a:path w="601979" h="2061210">
                <a:moveTo>
                  <a:pt x="601776" y="1953831"/>
                </a:moveTo>
                <a:lnTo>
                  <a:pt x="589076" y="1953831"/>
                </a:lnTo>
                <a:lnTo>
                  <a:pt x="589076" y="1903031"/>
                </a:lnTo>
                <a:lnTo>
                  <a:pt x="601776" y="1903031"/>
                </a:lnTo>
                <a:lnTo>
                  <a:pt x="601776" y="1953831"/>
                </a:lnTo>
                <a:close/>
              </a:path>
              <a:path w="601979" h="2061210">
                <a:moveTo>
                  <a:pt x="601776" y="2042731"/>
                </a:moveTo>
                <a:lnTo>
                  <a:pt x="589076" y="2042731"/>
                </a:lnTo>
                <a:lnTo>
                  <a:pt x="589076" y="1991931"/>
                </a:lnTo>
                <a:lnTo>
                  <a:pt x="601776" y="1991931"/>
                </a:lnTo>
                <a:lnTo>
                  <a:pt x="601776" y="2042731"/>
                </a:lnTo>
                <a:close/>
              </a:path>
              <a:path w="601979" h="2061210">
                <a:moveTo>
                  <a:pt x="569061" y="2060828"/>
                </a:moveTo>
                <a:lnTo>
                  <a:pt x="518261" y="2060828"/>
                </a:lnTo>
                <a:lnTo>
                  <a:pt x="518261" y="2048128"/>
                </a:lnTo>
                <a:lnTo>
                  <a:pt x="569061" y="2048128"/>
                </a:lnTo>
                <a:lnTo>
                  <a:pt x="569061" y="2060828"/>
                </a:lnTo>
                <a:close/>
              </a:path>
              <a:path w="601979" h="2061210">
                <a:moveTo>
                  <a:pt x="480161" y="2060828"/>
                </a:moveTo>
                <a:lnTo>
                  <a:pt x="429361" y="2060828"/>
                </a:lnTo>
                <a:lnTo>
                  <a:pt x="429361" y="2048128"/>
                </a:lnTo>
                <a:lnTo>
                  <a:pt x="480161" y="2048128"/>
                </a:lnTo>
                <a:lnTo>
                  <a:pt x="480161" y="2060828"/>
                </a:lnTo>
                <a:close/>
              </a:path>
              <a:path w="601979" h="2061210">
                <a:moveTo>
                  <a:pt x="391261" y="2060828"/>
                </a:moveTo>
                <a:lnTo>
                  <a:pt x="340461" y="2060828"/>
                </a:lnTo>
                <a:lnTo>
                  <a:pt x="340461" y="2048128"/>
                </a:lnTo>
                <a:lnTo>
                  <a:pt x="391261" y="2048128"/>
                </a:lnTo>
                <a:lnTo>
                  <a:pt x="391261" y="2060828"/>
                </a:lnTo>
                <a:close/>
              </a:path>
              <a:path w="601979" h="2061210">
                <a:moveTo>
                  <a:pt x="302361" y="2060828"/>
                </a:moveTo>
                <a:lnTo>
                  <a:pt x="251561" y="2060828"/>
                </a:lnTo>
                <a:lnTo>
                  <a:pt x="251561" y="2048128"/>
                </a:lnTo>
                <a:lnTo>
                  <a:pt x="302361" y="2048128"/>
                </a:lnTo>
                <a:lnTo>
                  <a:pt x="302361" y="2060828"/>
                </a:lnTo>
                <a:close/>
              </a:path>
              <a:path w="601979" h="2061210">
                <a:moveTo>
                  <a:pt x="213461" y="2060828"/>
                </a:moveTo>
                <a:lnTo>
                  <a:pt x="162661" y="2060828"/>
                </a:lnTo>
                <a:lnTo>
                  <a:pt x="162661" y="2048128"/>
                </a:lnTo>
                <a:lnTo>
                  <a:pt x="213461" y="2048128"/>
                </a:lnTo>
                <a:lnTo>
                  <a:pt x="213461" y="2060828"/>
                </a:lnTo>
                <a:close/>
              </a:path>
              <a:path w="601979" h="2061210">
                <a:moveTo>
                  <a:pt x="124561" y="2060828"/>
                </a:moveTo>
                <a:lnTo>
                  <a:pt x="73761" y="2060828"/>
                </a:lnTo>
                <a:lnTo>
                  <a:pt x="73761" y="2048128"/>
                </a:lnTo>
                <a:lnTo>
                  <a:pt x="124561" y="2048128"/>
                </a:lnTo>
                <a:lnTo>
                  <a:pt x="124561" y="2060828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object 59"/>
          <p:cNvSpPr txBox="1"/>
          <p:nvPr/>
        </p:nvSpPr>
        <p:spPr>
          <a:xfrm>
            <a:off x="2721394" y="1506727"/>
            <a:ext cx="407034" cy="1409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750">
                <a:latin typeface="微软雅黑" panose="020b0503020204020204" charset="-122"/>
                <a:cs typeface="微软雅黑" panose="020b0503020204020204" charset="-122"/>
              </a:rPr>
              <a:t>数据源</a:t>
            </a:r>
            <a:r>
              <a:rPr sz="750" spc="0">
                <a:latin typeface="微软雅黑" panose="020b0503020204020204" charset="-122"/>
                <a:cs typeface="微软雅黑" panose="020b0503020204020204" charset="-122"/>
              </a:rPr>
              <a:t>端</a:t>
            </a:r>
            <a:endParaRPr sz="7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0" name="object 60"/>
          <p:cNvSpPr/>
          <p:nvPr/>
        </p:nvSpPr>
        <p:spPr>
          <a:xfrm>
            <a:off x="4538395" y="1178356"/>
            <a:ext cx="2442845" cy="3688715"/>
          </a:xfrm>
          <a:custGeom>
            <a:rect l="l" t="t" r="r" b="b"/>
            <a:pathLst>
              <a:path w="2442845" h="3688715">
                <a:moveTo>
                  <a:pt x="6350" y="3682149"/>
                </a:moveTo>
                <a:lnTo>
                  <a:pt x="0" y="3682149"/>
                </a:lnTo>
                <a:lnTo>
                  <a:pt x="0" y="3631349"/>
                </a:lnTo>
                <a:lnTo>
                  <a:pt x="12700" y="3631349"/>
                </a:lnTo>
                <a:lnTo>
                  <a:pt x="12700" y="3675799"/>
                </a:lnTo>
                <a:lnTo>
                  <a:pt x="6350" y="3675799"/>
                </a:lnTo>
                <a:lnTo>
                  <a:pt x="6350" y="3682149"/>
                </a:lnTo>
                <a:close/>
              </a:path>
              <a:path w="2442845" h="3688715">
                <a:moveTo>
                  <a:pt x="38849" y="3688499"/>
                </a:moveTo>
                <a:lnTo>
                  <a:pt x="6350" y="3688499"/>
                </a:lnTo>
                <a:lnTo>
                  <a:pt x="6350" y="3675799"/>
                </a:lnTo>
                <a:lnTo>
                  <a:pt x="12700" y="3675799"/>
                </a:lnTo>
                <a:lnTo>
                  <a:pt x="12700" y="3682149"/>
                </a:lnTo>
                <a:lnTo>
                  <a:pt x="38849" y="3682149"/>
                </a:lnTo>
                <a:lnTo>
                  <a:pt x="38849" y="3688499"/>
                </a:lnTo>
                <a:close/>
              </a:path>
              <a:path w="2442845" h="3688715">
                <a:moveTo>
                  <a:pt x="38849" y="3682149"/>
                </a:moveTo>
                <a:lnTo>
                  <a:pt x="12700" y="3682149"/>
                </a:lnTo>
                <a:lnTo>
                  <a:pt x="12700" y="3675799"/>
                </a:lnTo>
                <a:lnTo>
                  <a:pt x="38849" y="3675799"/>
                </a:lnTo>
                <a:lnTo>
                  <a:pt x="38849" y="3682149"/>
                </a:lnTo>
                <a:close/>
              </a:path>
              <a:path w="2442845" h="3688715">
                <a:moveTo>
                  <a:pt x="12700" y="3593249"/>
                </a:moveTo>
                <a:lnTo>
                  <a:pt x="0" y="3593249"/>
                </a:lnTo>
                <a:lnTo>
                  <a:pt x="0" y="3542449"/>
                </a:lnTo>
                <a:lnTo>
                  <a:pt x="12700" y="3542449"/>
                </a:lnTo>
                <a:lnTo>
                  <a:pt x="12700" y="3593249"/>
                </a:lnTo>
                <a:close/>
              </a:path>
              <a:path w="2442845" h="3688715">
                <a:moveTo>
                  <a:pt x="12700" y="3504349"/>
                </a:moveTo>
                <a:lnTo>
                  <a:pt x="0" y="3504349"/>
                </a:lnTo>
                <a:lnTo>
                  <a:pt x="0" y="3453549"/>
                </a:lnTo>
                <a:lnTo>
                  <a:pt x="12700" y="3453549"/>
                </a:lnTo>
                <a:lnTo>
                  <a:pt x="12700" y="3504349"/>
                </a:lnTo>
                <a:close/>
              </a:path>
              <a:path w="2442845" h="3688715">
                <a:moveTo>
                  <a:pt x="12700" y="3415449"/>
                </a:moveTo>
                <a:lnTo>
                  <a:pt x="0" y="3415449"/>
                </a:lnTo>
                <a:lnTo>
                  <a:pt x="0" y="3364649"/>
                </a:lnTo>
                <a:lnTo>
                  <a:pt x="12700" y="3364649"/>
                </a:lnTo>
                <a:lnTo>
                  <a:pt x="12700" y="3415449"/>
                </a:lnTo>
                <a:close/>
              </a:path>
              <a:path w="2442845" h="3688715">
                <a:moveTo>
                  <a:pt x="12700" y="3326549"/>
                </a:moveTo>
                <a:lnTo>
                  <a:pt x="0" y="3326549"/>
                </a:lnTo>
                <a:lnTo>
                  <a:pt x="0" y="3275749"/>
                </a:lnTo>
                <a:lnTo>
                  <a:pt x="12700" y="3275749"/>
                </a:lnTo>
                <a:lnTo>
                  <a:pt x="12700" y="3326549"/>
                </a:lnTo>
                <a:close/>
              </a:path>
              <a:path w="2442845" h="3688715">
                <a:moveTo>
                  <a:pt x="12700" y="3237649"/>
                </a:moveTo>
                <a:lnTo>
                  <a:pt x="0" y="3237649"/>
                </a:lnTo>
                <a:lnTo>
                  <a:pt x="0" y="3186849"/>
                </a:lnTo>
                <a:lnTo>
                  <a:pt x="12700" y="3186849"/>
                </a:lnTo>
                <a:lnTo>
                  <a:pt x="12700" y="3237649"/>
                </a:lnTo>
                <a:close/>
              </a:path>
              <a:path w="2442845" h="3688715">
                <a:moveTo>
                  <a:pt x="12700" y="3148749"/>
                </a:moveTo>
                <a:lnTo>
                  <a:pt x="0" y="3148749"/>
                </a:lnTo>
                <a:lnTo>
                  <a:pt x="0" y="3097949"/>
                </a:lnTo>
                <a:lnTo>
                  <a:pt x="12700" y="3097949"/>
                </a:lnTo>
                <a:lnTo>
                  <a:pt x="12700" y="3148749"/>
                </a:lnTo>
                <a:close/>
              </a:path>
              <a:path w="2442845" h="3688715">
                <a:moveTo>
                  <a:pt x="12700" y="3059849"/>
                </a:moveTo>
                <a:lnTo>
                  <a:pt x="0" y="3059849"/>
                </a:lnTo>
                <a:lnTo>
                  <a:pt x="0" y="3009049"/>
                </a:lnTo>
                <a:lnTo>
                  <a:pt x="12700" y="3009049"/>
                </a:lnTo>
                <a:lnTo>
                  <a:pt x="12700" y="3059849"/>
                </a:lnTo>
                <a:close/>
              </a:path>
              <a:path w="2442845" h="3688715">
                <a:moveTo>
                  <a:pt x="12700" y="2970949"/>
                </a:moveTo>
                <a:lnTo>
                  <a:pt x="0" y="2970949"/>
                </a:lnTo>
                <a:lnTo>
                  <a:pt x="0" y="2920149"/>
                </a:lnTo>
                <a:lnTo>
                  <a:pt x="12700" y="2920149"/>
                </a:lnTo>
                <a:lnTo>
                  <a:pt x="12700" y="2970949"/>
                </a:lnTo>
                <a:close/>
              </a:path>
              <a:path w="2442845" h="3688715">
                <a:moveTo>
                  <a:pt x="12700" y="2882049"/>
                </a:moveTo>
                <a:lnTo>
                  <a:pt x="0" y="2882049"/>
                </a:lnTo>
                <a:lnTo>
                  <a:pt x="0" y="2831249"/>
                </a:lnTo>
                <a:lnTo>
                  <a:pt x="12700" y="2831249"/>
                </a:lnTo>
                <a:lnTo>
                  <a:pt x="12700" y="2882049"/>
                </a:lnTo>
                <a:close/>
              </a:path>
              <a:path w="2442845" h="3688715">
                <a:moveTo>
                  <a:pt x="12700" y="2793149"/>
                </a:moveTo>
                <a:lnTo>
                  <a:pt x="0" y="2793149"/>
                </a:lnTo>
                <a:lnTo>
                  <a:pt x="0" y="2742349"/>
                </a:lnTo>
                <a:lnTo>
                  <a:pt x="12700" y="2742349"/>
                </a:lnTo>
                <a:lnTo>
                  <a:pt x="12700" y="2793149"/>
                </a:lnTo>
                <a:close/>
              </a:path>
              <a:path w="2442845" h="3688715">
                <a:moveTo>
                  <a:pt x="12700" y="2704249"/>
                </a:moveTo>
                <a:lnTo>
                  <a:pt x="0" y="2704249"/>
                </a:lnTo>
                <a:lnTo>
                  <a:pt x="0" y="2653449"/>
                </a:lnTo>
                <a:lnTo>
                  <a:pt x="12700" y="2653449"/>
                </a:lnTo>
                <a:lnTo>
                  <a:pt x="12700" y="2704249"/>
                </a:lnTo>
                <a:close/>
              </a:path>
              <a:path w="2442845" h="3688715">
                <a:moveTo>
                  <a:pt x="12700" y="2615349"/>
                </a:moveTo>
                <a:lnTo>
                  <a:pt x="0" y="2615349"/>
                </a:lnTo>
                <a:lnTo>
                  <a:pt x="0" y="2564549"/>
                </a:lnTo>
                <a:lnTo>
                  <a:pt x="12700" y="2564549"/>
                </a:lnTo>
                <a:lnTo>
                  <a:pt x="12700" y="2615349"/>
                </a:lnTo>
                <a:close/>
              </a:path>
              <a:path w="2442845" h="3688715">
                <a:moveTo>
                  <a:pt x="12700" y="2526449"/>
                </a:moveTo>
                <a:lnTo>
                  <a:pt x="0" y="2526449"/>
                </a:lnTo>
                <a:lnTo>
                  <a:pt x="0" y="2475649"/>
                </a:lnTo>
                <a:lnTo>
                  <a:pt x="12700" y="2475649"/>
                </a:lnTo>
                <a:lnTo>
                  <a:pt x="12700" y="2526449"/>
                </a:lnTo>
                <a:close/>
              </a:path>
              <a:path w="2442845" h="3688715">
                <a:moveTo>
                  <a:pt x="12700" y="2437549"/>
                </a:moveTo>
                <a:lnTo>
                  <a:pt x="0" y="2437549"/>
                </a:lnTo>
                <a:lnTo>
                  <a:pt x="0" y="2386749"/>
                </a:lnTo>
                <a:lnTo>
                  <a:pt x="12700" y="2386749"/>
                </a:lnTo>
                <a:lnTo>
                  <a:pt x="12700" y="2437549"/>
                </a:lnTo>
                <a:close/>
              </a:path>
              <a:path w="2442845" h="3688715">
                <a:moveTo>
                  <a:pt x="12700" y="2348649"/>
                </a:moveTo>
                <a:lnTo>
                  <a:pt x="0" y="2348649"/>
                </a:lnTo>
                <a:lnTo>
                  <a:pt x="0" y="2297849"/>
                </a:lnTo>
                <a:lnTo>
                  <a:pt x="12700" y="2297849"/>
                </a:lnTo>
                <a:lnTo>
                  <a:pt x="12700" y="2348649"/>
                </a:lnTo>
                <a:close/>
              </a:path>
              <a:path w="2442845" h="3688715">
                <a:moveTo>
                  <a:pt x="12700" y="2259749"/>
                </a:moveTo>
                <a:lnTo>
                  <a:pt x="0" y="2259749"/>
                </a:lnTo>
                <a:lnTo>
                  <a:pt x="0" y="2208949"/>
                </a:lnTo>
                <a:lnTo>
                  <a:pt x="12700" y="2208949"/>
                </a:lnTo>
                <a:lnTo>
                  <a:pt x="12700" y="2259749"/>
                </a:lnTo>
                <a:close/>
              </a:path>
              <a:path w="2442845" h="3688715">
                <a:moveTo>
                  <a:pt x="12700" y="2170849"/>
                </a:moveTo>
                <a:lnTo>
                  <a:pt x="0" y="2170849"/>
                </a:lnTo>
                <a:lnTo>
                  <a:pt x="0" y="2120049"/>
                </a:lnTo>
                <a:lnTo>
                  <a:pt x="12700" y="2120049"/>
                </a:lnTo>
                <a:lnTo>
                  <a:pt x="12700" y="2170849"/>
                </a:lnTo>
                <a:close/>
              </a:path>
              <a:path w="2442845" h="3688715">
                <a:moveTo>
                  <a:pt x="12700" y="2081949"/>
                </a:moveTo>
                <a:lnTo>
                  <a:pt x="0" y="2081949"/>
                </a:lnTo>
                <a:lnTo>
                  <a:pt x="0" y="2031149"/>
                </a:lnTo>
                <a:lnTo>
                  <a:pt x="12700" y="2031149"/>
                </a:lnTo>
                <a:lnTo>
                  <a:pt x="12700" y="2081949"/>
                </a:lnTo>
                <a:close/>
              </a:path>
              <a:path w="2442845" h="3688715">
                <a:moveTo>
                  <a:pt x="12700" y="1993049"/>
                </a:moveTo>
                <a:lnTo>
                  <a:pt x="0" y="1993049"/>
                </a:lnTo>
                <a:lnTo>
                  <a:pt x="0" y="1942249"/>
                </a:lnTo>
                <a:lnTo>
                  <a:pt x="12700" y="1942249"/>
                </a:lnTo>
                <a:lnTo>
                  <a:pt x="12700" y="1993049"/>
                </a:lnTo>
                <a:close/>
              </a:path>
              <a:path w="2442845" h="3688715">
                <a:moveTo>
                  <a:pt x="12700" y="1904149"/>
                </a:moveTo>
                <a:lnTo>
                  <a:pt x="0" y="1904149"/>
                </a:lnTo>
                <a:lnTo>
                  <a:pt x="0" y="1853349"/>
                </a:lnTo>
                <a:lnTo>
                  <a:pt x="12700" y="1853349"/>
                </a:lnTo>
                <a:lnTo>
                  <a:pt x="12700" y="1904149"/>
                </a:lnTo>
                <a:close/>
              </a:path>
              <a:path w="2442845" h="3688715">
                <a:moveTo>
                  <a:pt x="12700" y="1815249"/>
                </a:moveTo>
                <a:lnTo>
                  <a:pt x="0" y="1815249"/>
                </a:lnTo>
                <a:lnTo>
                  <a:pt x="0" y="1764449"/>
                </a:lnTo>
                <a:lnTo>
                  <a:pt x="12700" y="1764449"/>
                </a:lnTo>
                <a:lnTo>
                  <a:pt x="12700" y="1815249"/>
                </a:lnTo>
                <a:close/>
              </a:path>
              <a:path w="2442845" h="3688715">
                <a:moveTo>
                  <a:pt x="12700" y="1726349"/>
                </a:moveTo>
                <a:lnTo>
                  <a:pt x="0" y="1726349"/>
                </a:lnTo>
                <a:lnTo>
                  <a:pt x="0" y="1675549"/>
                </a:lnTo>
                <a:lnTo>
                  <a:pt x="12700" y="1675549"/>
                </a:lnTo>
                <a:lnTo>
                  <a:pt x="12700" y="1726349"/>
                </a:lnTo>
                <a:close/>
              </a:path>
              <a:path w="2442845" h="3688715">
                <a:moveTo>
                  <a:pt x="12700" y="1637449"/>
                </a:moveTo>
                <a:lnTo>
                  <a:pt x="0" y="1637449"/>
                </a:lnTo>
                <a:lnTo>
                  <a:pt x="0" y="1586649"/>
                </a:lnTo>
                <a:lnTo>
                  <a:pt x="12700" y="1586649"/>
                </a:lnTo>
                <a:lnTo>
                  <a:pt x="12700" y="1637449"/>
                </a:lnTo>
                <a:close/>
              </a:path>
              <a:path w="2442845" h="3688715">
                <a:moveTo>
                  <a:pt x="12700" y="1548549"/>
                </a:moveTo>
                <a:lnTo>
                  <a:pt x="0" y="1548549"/>
                </a:lnTo>
                <a:lnTo>
                  <a:pt x="0" y="1497749"/>
                </a:lnTo>
                <a:lnTo>
                  <a:pt x="12700" y="1497749"/>
                </a:lnTo>
                <a:lnTo>
                  <a:pt x="12700" y="1548549"/>
                </a:lnTo>
                <a:close/>
              </a:path>
              <a:path w="2442845" h="3688715">
                <a:moveTo>
                  <a:pt x="12700" y="1459649"/>
                </a:moveTo>
                <a:lnTo>
                  <a:pt x="0" y="1459649"/>
                </a:lnTo>
                <a:lnTo>
                  <a:pt x="0" y="1408849"/>
                </a:lnTo>
                <a:lnTo>
                  <a:pt x="12700" y="1408849"/>
                </a:lnTo>
                <a:lnTo>
                  <a:pt x="12700" y="1459649"/>
                </a:lnTo>
                <a:close/>
              </a:path>
              <a:path w="2442845" h="3688715">
                <a:moveTo>
                  <a:pt x="12700" y="1370749"/>
                </a:moveTo>
                <a:lnTo>
                  <a:pt x="0" y="1370749"/>
                </a:lnTo>
                <a:lnTo>
                  <a:pt x="0" y="1319949"/>
                </a:lnTo>
                <a:lnTo>
                  <a:pt x="12700" y="1319949"/>
                </a:lnTo>
                <a:lnTo>
                  <a:pt x="12700" y="1370749"/>
                </a:lnTo>
                <a:close/>
              </a:path>
              <a:path w="2442845" h="3688715">
                <a:moveTo>
                  <a:pt x="12700" y="1281849"/>
                </a:moveTo>
                <a:lnTo>
                  <a:pt x="0" y="1281849"/>
                </a:lnTo>
                <a:lnTo>
                  <a:pt x="0" y="1231049"/>
                </a:lnTo>
                <a:lnTo>
                  <a:pt x="12700" y="1231049"/>
                </a:lnTo>
                <a:lnTo>
                  <a:pt x="12700" y="1281849"/>
                </a:lnTo>
                <a:close/>
              </a:path>
              <a:path w="2442845" h="3688715">
                <a:moveTo>
                  <a:pt x="12700" y="1192949"/>
                </a:moveTo>
                <a:lnTo>
                  <a:pt x="0" y="1192949"/>
                </a:lnTo>
                <a:lnTo>
                  <a:pt x="0" y="1142149"/>
                </a:lnTo>
                <a:lnTo>
                  <a:pt x="12700" y="1142149"/>
                </a:lnTo>
                <a:lnTo>
                  <a:pt x="12700" y="1192949"/>
                </a:lnTo>
                <a:close/>
              </a:path>
              <a:path w="2442845" h="3688715">
                <a:moveTo>
                  <a:pt x="12700" y="1104049"/>
                </a:moveTo>
                <a:lnTo>
                  <a:pt x="0" y="1104049"/>
                </a:lnTo>
                <a:lnTo>
                  <a:pt x="0" y="1053249"/>
                </a:lnTo>
                <a:lnTo>
                  <a:pt x="12700" y="1053249"/>
                </a:lnTo>
                <a:lnTo>
                  <a:pt x="12700" y="1104049"/>
                </a:lnTo>
                <a:close/>
              </a:path>
              <a:path w="2442845" h="3688715">
                <a:moveTo>
                  <a:pt x="12700" y="1015149"/>
                </a:moveTo>
                <a:lnTo>
                  <a:pt x="0" y="1015149"/>
                </a:lnTo>
                <a:lnTo>
                  <a:pt x="0" y="964349"/>
                </a:lnTo>
                <a:lnTo>
                  <a:pt x="12700" y="964349"/>
                </a:lnTo>
                <a:lnTo>
                  <a:pt x="12700" y="1015149"/>
                </a:lnTo>
                <a:close/>
              </a:path>
              <a:path w="2442845" h="3688715">
                <a:moveTo>
                  <a:pt x="12700" y="926249"/>
                </a:moveTo>
                <a:lnTo>
                  <a:pt x="0" y="926249"/>
                </a:lnTo>
                <a:lnTo>
                  <a:pt x="0" y="875449"/>
                </a:lnTo>
                <a:lnTo>
                  <a:pt x="12700" y="875449"/>
                </a:lnTo>
                <a:lnTo>
                  <a:pt x="12700" y="926249"/>
                </a:lnTo>
                <a:close/>
              </a:path>
              <a:path w="2442845" h="3688715">
                <a:moveTo>
                  <a:pt x="12700" y="837349"/>
                </a:moveTo>
                <a:lnTo>
                  <a:pt x="0" y="837349"/>
                </a:lnTo>
                <a:lnTo>
                  <a:pt x="0" y="786549"/>
                </a:lnTo>
                <a:lnTo>
                  <a:pt x="12700" y="786549"/>
                </a:lnTo>
                <a:lnTo>
                  <a:pt x="12700" y="837349"/>
                </a:lnTo>
                <a:close/>
              </a:path>
              <a:path w="2442845" h="3688715">
                <a:moveTo>
                  <a:pt x="12700" y="748449"/>
                </a:moveTo>
                <a:lnTo>
                  <a:pt x="0" y="748449"/>
                </a:lnTo>
                <a:lnTo>
                  <a:pt x="0" y="697649"/>
                </a:lnTo>
                <a:lnTo>
                  <a:pt x="12700" y="697649"/>
                </a:lnTo>
                <a:lnTo>
                  <a:pt x="12700" y="748449"/>
                </a:lnTo>
                <a:close/>
              </a:path>
              <a:path w="2442845" h="3688715">
                <a:moveTo>
                  <a:pt x="12700" y="659549"/>
                </a:moveTo>
                <a:lnTo>
                  <a:pt x="0" y="659549"/>
                </a:lnTo>
                <a:lnTo>
                  <a:pt x="0" y="608749"/>
                </a:lnTo>
                <a:lnTo>
                  <a:pt x="12700" y="608749"/>
                </a:lnTo>
                <a:lnTo>
                  <a:pt x="12700" y="659549"/>
                </a:lnTo>
                <a:close/>
              </a:path>
              <a:path w="2442845" h="3688715">
                <a:moveTo>
                  <a:pt x="12700" y="570649"/>
                </a:moveTo>
                <a:lnTo>
                  <a:pt x="0" y="570649"/>
                </a:lnTo>
                <a:lnTo>
                  <a:pt x="0" y="519849"/>
                </a:lnTo>
                <a:lnTo>
                  <a:pt x="12700" y="519849"/>
                </a:lnTo>
                <a:lnTo>
                  <a:pt x="12700" y="570649"/>
                </a:lnTo>
                <a:close/>
              </a:path>
              <a:path w="2442845" h="3688715">
                <a:moveTo>
                  <a:pt x="12700" y="481749"/>
                </a:moveTo>
                <a:lnTo>
                  <a:pt x="0" y="481749"/>
                </a:lnTo>
                <a:lnTo>
                  <a:pt x="0" y="430949"/>
                </a:lnTo>
                <a:lnTo>
                  <a:pt x="12700" y="430949"/>
                </a:lnTo>
                <a:lnTo>
                  <a:pt x="12700" y="481749"/>
                </a:lnTo>
                <a:close/>
              </a:path>
              <a:path w="2442845" h="3688715">
                <a:moveTo>
                  <a:pt x="12700" y="392849"/>
                </a:moveTo>
                <a:lnTo>
                  <a:pt x="0" y="392849"/>
                </a:lnTo>
                <a:lnTo>
                  <a:pt x="0" y="342049"/>
                </a:lnTo>
                <a:lnTo>
                  <a:pt x="12700" y="342049"/>
                </a:lnTo>
                <a:lnTo>
                  <a:pt x="12700" y="392849"/>
                </a:lnTo>
                <a:close/>
              </a:path>
              <a:path w="2442845" h="3688715">
                <a:moveTo>
                  <a:pt x="12700" y="303949"/>
                </a:moveTo>
                <a:lnTo>
                  <a:pt x="0" y="303949"/>
                </a:lnTo>
                <a:lnTo>
                  <a:pt x="0" y="253149"/>
                </a:lnTo>
                <a:lnTo>
                  <a:pt x="12700" y="253149"/>
                </a:lnTo>
                <a:lnTo>
                  <a:pt x="12700" y="303949"/>
                </a:lnTo>
                <a:close/>
              </a:path>
              <a:path w="2442845" h="3688715">
                <a:moveTo>
                  <a:pt x="12700" y="215049"/>
                </a:moveTo>
                <a:lnTo>
                  <a:pt x="0" y="215049"/>
                </a:lnTo>
                <a:lnTo>
                  <a:pt x="0" y="164249"/>
                </a:lnTo>
                <a:lnTo>
                  <a:pt x="12700" y="164249"/>
                </a:lnTo>
                <a:lnTo>
                  <a:pt x="12700" y="215049"/>
                </a:lnTo>
                <a:close/>
              </a:path>
              <a:path w="2442845" h="3688715">
                <a:moveTo>
                  <a:pt x="12700" y="126149"/>
                </a:moveTo>
                <a:lnTo>
                  <a:pt x="0" y="126149"/>
                </a:lnTo>
                <a:lnTo>
                  <a:pt x="0" y="75349"/>
                </a:lnTo>
                <a:lnTo>
                  <a:pt x="12700" y="75349"/>
                </a:lnTo>
                <a:lnTo>
                  <a:pt x="12700" y="126149"/>
                </a:lnTo>
                <a:close/>
              </a:path>
              <a:path w="2442845" h="3688715">
                <a:moveTo>
                  <a:pt x="12700" y="37249"/>
                </a:moveTo>
                <a:lnTo>
                  <a:pt x="0" y="37249"/>
                </a:lnTo>
                <a:lnTo>
                  <a:pt x="0" y="0"/>
                </a:lnTo>
                <a:lnTo>
                  <a:pt x="26263" y="0"/>
                </a:lnTo>
                <a:lnTo>
                  <a:pt x="26263" y="6350"/>
                </a:lnTo>
                <a:lnTo>
                  <a:pt x="12700" y="6350"/>
                </a:lnTo>
                <a:lnTo>
                  <a:pt x="6350" y="12700"/>
                </a:lnTo>
                <a:lnTo>
                  <a:pt x="12700" y="12700"/>
                </a:lnTo>
                <a:lnTo>
                  <a:pt x="12700" y="37249"/>
                </a:lnTo>
                <a:close/>
              </a:path>
              <a:path w="2442845" h="3688715">
                <a:moveTo>
                  <a:pt x="12700" y="12700"/>
                </a:moveTo>
                <a:lnTo>
                  <a:pt x="6350" y="12700"/>
                </a:lnTo>
                <a:lnTo>
                  <a:pt x="12700" y="6350"/>
                </a:lnTo>
                <a:lnTo>
                  <a:pt x="12700" y="12700"/>
                </a:lnTo>
                <a:close/>
              </a:path>
              <a:path w="2442845" h="3688715">
                <a:moveTo>
                  <a:pt x="26263" y="12700"/>
                </a:moveTo>
                <a:lnTo>
                  <a:pt x="12700" y="12700"/>
                </a:lnTo>
                <a:lnTo>
                  <a:pt x="12700" y="6350"/>
                </a:lnTo>
                <a:lnTo>
                  <a:pt x="26263" y="6350"/>
                </a:lnTo>
                <a:lnTo>
                  <a:pt x="26263" y="12700"/>
                </a:lnTo>
                <a:close/>
              </a:path>
              <a:path w="2442845" h="3688715">
                <a:moveTo>
                  <a:pt x="115163" y="12700"/>
                </a:moveTo>
                <a:lnTo>
                  <a:pt x="64363" y="12700"/>
                </a:lnTo>
                <a:lnTo>
                  <a:pt x="64363" y="0"/>
                </a:lnTo>
                <a:lnTo>
                  <a:pt x="115163" y="0"/>
                </a:lnTo>
                <a:lnTo>
                  <a:pt x="115163" y="12700"/>
                </a:lnTo>
                <a:close/>
              </a:path>
              <a:path w="2442845" h="3688715">
                <a:moveTo>
                  <a:pt x="204063" y="12700"/>
                </a:moveTo>
                <a:lnTo>
                  <a:pt x="153263" y="12700"/>
                </a:lnTo>
                <a:lnTo>
                  <a:pt x="153263" y="0"/>
                </a:lnTo>
                <a:lnTo>
                  <a:pt x="204063" y="0"/>
                </a:lnTo>
                <a:lnTo>
                  <a:pt x="204063" y="12700"/>
                </a:lnTo>
                <a:close/>
              </a:path>
              <a:path w="2442845" h="3688715">
                <a:moveTo>
                  <a:pt x="292963" y="12700"/>
                </a:moveTo>
                <a:lnTo>
                  <a:pt x="242163" y="12700"/>
                </a:lnTo>
                <a:lnTo>
                  <a:pt x="242163" y="0"/>
                </a:lnTo>
                <a:lnTo>
                  <a:pt x="292963" y="0"/>
                </a:lnTo>
                <a:lnTo>
                  <a:pt x="292963" y="12700"/>
                </a:lnTo>
                <a:close/>
              </a:path>
              <a:path w="2442845" h="3688715">
                <a:moveTo>
                  <a:pt x="381863" y="12700"/>
                </a:moveTo>
                <a:lnTo>
                  <a:pt x="331063" y="12700"/>
                </a:lnTo>
                <a:lnTo>
                  <a:pt x="331063" y="0"/>
                </a:lnTo>
                <a:lnTo>
                  <a:pt x="381863" y="0"/>
                </a:lnTo>
                <a:lnTo>
                  <a:pt x="381863" y="12700"/>
                </a:lnTo>
                <a:close/>
              </a:path>
              <a:path w="2442845" h="3688715">
                <a:moveTo>
                  <a:pt x="470763" y="12700"/>
                </a:moveTo>
                <a:lnTo>
                  <a:pt x="419963" y="12700"/>
                </a:lnTo>
                <a:lnTo>
                  <a:pt x="419963" y="0"/>
                </a:lnTo>
                <a:lnTo>
                  <a:pt x="470763" y="0"/>
                </a:lnTo>
                <a:lnTo>
                  <a:pt x="470763" y="12700"/>
                </a:lnTo>
                <a:close/>
              </a:path>
              <a:path w="2442845" h="3688715">
                <a:moveTo>
                  <a:pt x="559663" y="12700"/>
                </a:moveTo>
                <a:lnTo>
                  <a:pt x="508863" y="12700"/>
                </a:lnTo>
                <a:lnTo>
                  <a:pt x="508863" y="0"/>
                </a:lnTo>
                <a:lnTo>
                  <a:pt x="559663" y="0"/>
                </a:lnTo>
                <a:lnTo>
                  <a:pt x="559663" y="12700"/>
                </a:lnTo>
                <a:close/>
              </a:path>
              <a:path w="2442845" h="3688715">
                <a:moveTo>
                  <a:pt x="648563" y="12700"/>
                </a:moveTo>
                <a:lnTo>
                  <a:pt x="597763" y="12700"/>
                </a:lnTo>
                <a:lnTo>
                  <a:pt x="597763" y="0"/>
                </a:lnTo>
                <a:lnTo>
                  <a:pt x="648563" y="0"/>
                </a:lnTo>
                <a:lnTo>
                  <a:pt x="648563" y="12700"/>
                </a:lnTo>
                <a:close/>
              </a:path>
              <a:path w="2442845" h="3688715">
                <a:moveTo>
                  <a:pt x="737463" y="12700"/>
                </a:moveTo>
                <a:lnTo>
                  <a:pt x="686663" y="12700"/>
                </a:lnTo>
                <a:lnTo>
                  <a:pt x="686663" y="0"/>
                </a:lnTo>
                <a:lnTo>
                  <a:pt x="737463" y="0"/>
                </a:lnTo>
                <a:lnTo>
                  <a:pt x="737463" y="12700"/>
                </a:lnTo>
                <a:close/>
              </a:path>
              <a:path w="2442845" h="3688715">
                <a:moveTo>
                  <a:pt x="826363" y="12700"/>
                </a:moveTo>
                <a:lnTo>
                  <a:pt x="775563" y="12700"/>
                </a:lnTo>
                <a:lnTo>
                  <a:pt x="775563" y="0"/>
                </a:lnTo>
                <a:lnTo>
                  <a:pt x="826363" y="0"/>
                </a:lnTo>
                <a:lnTo>
                  <a:pt x="826363" y="12700"/>
                </a:lnTo>
                <a:close/>
              </a:path>
              <a:path w="2442845" h="3688715">
                <a:moveTo>
                  <a:pt x="915263" y="12700"/>
                </a:moveTo>
                <a:lnTo>
                  <a:pt x="864463" y="12700"/>
                </a:lnTo>
                <a:lnTo>
                  <a:pt x="864463" y="0"/>
                </a:lnTo>
                <a:lnTo>
                  <a:pt x="915263" y="0"/>
                </a:lnTo>
                <a:lnTo>
                  <a:pt x="915263" y="12700"/>
                </a:lnTo>
                <a:close/>
              </a:path>
              <a:path w="2442845" h="3688715">
                <a:moveTo>
                  <a:pt x="1004163" y="12700"/>
                </a:moveTo>
                <a:lnTo>
                  <a:pt x="953363" y="12700"/>
                </a:lnTo>
                <a:lnTo>
                  <a:pt x="953363" y="0"/>
                </a:lnTo>
                <a:lnTo>
                  <a:pt x="1004163" y="0"/>
                </a:lnTo>
                <a:lnTo>
                  <a:pt x="1004163" y="12700"/>
                </a:lnTo>
                <a:close/>
              </a:path>
              <a:path w="2442845" h="3688715">
                <a:moveTo>
                  <a:pt x="1093063" y="12700"/>
                </a:moveTo>
                <a:lnTo>
                  <a:pt x="1042263" y="12700"/>
                </a:lnTo>
                <a:lnTo>
                  <a:pt x="1042263" y="0"/>
                </a:lnTo>
                <a:lnTo>
                  <a:pt x="1093063" y="0"/>
                </a:lnTo>
                <a:lnTo>
                  <a:pt x="1093063" y="12700"/>
                </a:lnTo>
                <a:close/>
              </a:path>
              <a:path w="2442845" h="3688715">
                <a:moveTo>
                  <a:pt x="1181963" y="12700"/>
                </a:moveTo>
                <a:lnTo>
                  <a:pt x="1131163" y="12700"/>
                </a:lnTo>
                <a:lnTo>
                  <a:pt x="1131163" y="0"/>
                </a:lnTo>
                <a:lnTo>
                  <a:pt x="1181963" y="0"/>
                </a:lnTo>
                <a:lnTo>
                  <a:pt x="1181963" y="12700"/>
                </a:lnTo>
                <a:close/>
              </a:path>
              <a:path w="2442845" h="3688715">
                <a:moveTo>
                  <a:pt x="1270863" y="12700"/>
                </a:moveTo>
                <a:lnTo>
                  <a:pt x="1220063" y="12700"/>
                </a:lnTo>
                <a:lnTo>
                  <a:pt x="1220063" y="0"/>
                </a:lnTo>
                <a:lnTo>
                  <a:pt x="1270863" y="0"/>
                </a:lnTo>
                <a:lnTo>
                  <a:pt x="1270863" y="12700"/>
                </a:lnTo>
                <a:close/>
              </a:path>
              <a:path w="2442845" h="3688715">
                <a:moveTo>
                  <a:pt x="1359763" y="12700"/>
                </a:moveTo>
                <a:lnTo>
                  <a:pt x="1308963" y="12700"/>
                </a:lnTo>
                <a:lnTo>
                  <a:pt x="1308963" y="0"/>
                </a:lnTo>
                <a:lnTo>
                  <a:pt x="1359763" y="0"/>
                </a:lnTo>
                <a:lnTo>
                  <a:pt x="1359763" y="12700"/>
                </a:lnTo>
                <a:close/>
              </a:path>
              <a:path w="2442845" h="3688715">
                <a:moveTo>
                  <a:pt x="1448663" y="12700"/>
                </a:moveTo>
                <a:lnTo>
                  <a:pt x="1397863" y="12700"/>
                </a:lnTo>
                <a:lnTo>
                  <a:pt x="1397863" y="0"/>
                </a:lnTo>
                <a:lnTo>
                  <a:pt x="1448663" y="0"/>
                </a:lnTo>
                <a:lnTo>
                  <a:pt x="1448663" y="12700"/>
                </a:lnTo>
                <a:close/>
              </a:path>
              <a:path w="2442845" h="3688715">
                <a:moveTo>
                  <a:pt x="1537563" y="12700"/>
                </a:moveTo>
                <a:lnTo>
                  <a:pt x="1486763" y="12700"/>
                </a:lnTo>
                <a:lnTo>
                  <a:pt x="1486763" y="0"/>
                </a:lnTo>
                <a:lnTo>
                  <a:pt x="1537563" y="0"/>
                </a:lnTo>
                <a:lnTo>
                  <a:pt x="1537563" y="12700"/>
                </a:lnTo>
                <a:close/>
              </a:path>
              <a:path w="2442845" h="3688715">
                <a:moveTo>
                  <a:pt x="1626463" y="12700"/>
                </a:moveTo>
                <a:lnTo>
                  <a:pt x="1575663" y="12700"/>
                </a:lnTo>
                <a:lnTo>
                  <a:pt x="1575663" y="0"/>
                </a:lnTo>
                <a:lnTo>
                  <a:pt x="1626463" y="0"/>
                </a:lnTo>
                <a:lnTo>
                  <a:pt x="1626463" y="12700"/>
                </a:lnTo>
                <a:close/>
              </a:path>
              <a:path w="2442845" h="3688715">
                <a:moveTo>
                  <a:pt x="1715363" y="12700"/>
                </a:moveTo>
                <a:lnTo>
                  <a:pt x="1664563" y="12700"/>
                </a:lnTo>
                <a:lnTo>
                  <a:pt x="1664563" y="0"/>
                </a:lnTo>
                <a:lnTo>
                  <a:pt x="1715363" y="0"/>
                </a:lnTo>
                <a:lnTo>
                  <a:pt x="1715363" y="12700"/>
                </a:lnTo>
                <a:close/>
              </a:path>
              <a:path w="2442845" h="3688715">
                <a:moveTo>
                  <a:pt x="1804263" y="12700"/>
                </a:moveTo>
                <a:lnTo>
                  <a:pt x="1753463" y="12700"/>
                </a:lnTo>
                <a:lnTo>
                  <a:pt x="1753463" y="0"/>
                </a:lnTo>
                <a:lnTo>
                  <a:pt x="1804263" y="0"/>
                </a:lnTo>
                <a:lnTo>
                  <a:pt x="1804263" y="12700"/>
                </a:lnTo>
                <a:close/>
              </a:path>
              <a:path w="2442845" h="3688715">
                <a:moveTo>
                  <a:pt x="1893163" y="12700"/>
                </a:moveTo>
                <a:lnTo>
                  <a:pt x="1842363" y="12700"/>
                </a:lnTo>
                <a:lnTo>
                  <a:pt x="1842363" y="0"/>
                </a:lnTo>
                <a:lnTo>
                  <a:pt x="1893163" y="0"/>
                </a:lnTo>
                <a:lnTo>
                  <a:pt x="1893163" y="12700"/>
                </a:lnTo>
                <a:close/>
              </a:path>
              <a:path w="2442845" h="3688715">
                <a:moveTo>
                  <a:pt x="1982063" y="12700"/>
                </a:moveTo>
                <a:lnTo>
                  <a:pt x="1931263" y="12700"/>
                </a:lnTo>
                <a:lnTo>
                  <a:pt x="1931263" y="0"/>
                </a:lnTo>
                <a:lnTo>
                  <a:pt x="1982063" y="0"/>
                </a:lnTo>
                <a:lnTo>
                  <a:pt x="1982063" y="12700"/>
                </a:lnTo>
                <a:close/>
              </a:path>
              <a:path w="2442845" h="3688715">
                <a:moveTo>
                  <a:pt x="2070963" y="12700"/>
                </a:moveTo>
                <a:lnTo>
                  <a:pt x="2020163" y="12700"/>
                </a:lnTo>
                <a:lnTo>
                  <a:pt x="2020163" y="0"/>
                </a:lnTo>
                <a:lnTo>
                  <a:pt x="2070963" y="0"/>
                </a:lnTo>
                <a:lnTo>
                  <a:pt x="2070963" y="12700"/>
                </a:lnTo>
                <a:close/>
              </a:path>
              <a:path w="2442845" h="3688715">
                <a:moveTo>
                  <a:pt x="2159863" y="12700"/>
                </a:moveTo>
                <a:lnTo>
                  <a:pt x="2109063" y="12700"/>
                </a:lnTo>
                <a:lnTo>
                  <a:pt x="2109063" y="0"/>
                </a:lnTo>
                <a:lnTo>
                  <a:pt x="2159863" y="0"/>
                </a:lnTo>
                <a:lnTo>
                  <a:pt x="2159863" y="12700"/>
                </a:lnTo>
                <a:close/>
              </a:path>
              <a:path w="2442845" h="3688715">
                <a:moveTo>
                  <a:pt x="2248763" y="12700"/>
                </a:moveTo>
                <a:lnTo>
                  <a:pt x="2197963" y="12700"/>
                </a:lnTo>
                <a:lnTo>
                  <a:pt x="2197963" y="0"/>
                </a:lnTo>
                <a:lnTo>
                  <a:pt x="2248763" y="0"/>
                </a:lnTo>
                <a:lnTo>
                  <a:pt x="2248763" y="12700"/>
                </a:lnTo>
                <a:close/>
              </a:path>
              <a:path w="2442845" h="3688715">
                <a:moveTo>
                  <a:pt x="2337663" y="12700"/>
                </a:moveTo>
                <a:lnTo>
                  <a:pt x="2286863" y="12700"/>
                </a:lnTo>
                <a:lnTo>
                  <a:pt x="2286863" y="0"/>
                </a:lnTo>
                <a:lnTo>
                  <a:pt x="2337663" y="0"/>
                </a:lnTo>
                <a:lnTo>
                  <a:pt x="2337663" y="12700"/>
                </a:lnTo>
                <a:close/>
              </a:path>
              <a:path w="2442845" h="3688715">
                <a:moveTo>
                  <a:pt x="2426563" y="12700"/>
                </a:moveTo>
                <a:lnTo>
                  <a:pt x="2375763" y="12700"/>
                </a:lnTo>
                <a:lnTo>
                  <a:pt x="2375763" y="0"/>
                </a:lnTo>
                <a:lnTo>
                  <a:pt x="2426563" y="0"/>
                </a:lnTo>
                <a:lnTo>
                  <a:pt x="2426563" y="12700"/>
                </a:lnTo>
                <a:close/>
              </a:path>
              <a:path w="2442845" h="3688715">
                <a:moveTo>
                  <a:pt x="2442819" y="85356"/>
                </a:moveTo>
                <a:lnTo>
                  <a:pt x="2430119" y="85356"/>
                </a:lnTo>
                <a:lnTo>
                  <a:pt x="2430119" y="34556"/>
                </a:lnTo>
                <a:lnTo>
                  <a:pt x="2442819" y="34556"/>
                </a:lnTo>
                <a:lnTo>
                  <a:pt x="2442819" y="85356"/>
                </a:lnTo>
                <a:close/>
              </a:path>
              <a:path w="2442845" h="3688715">
                <a:moveTo>
                  <a:pt x="2442819" y="174256"/>
                </a:moveTo>
                <a:lnTo>
                  <a:pt x="2430119" y="174256"/>
                </a:lnTo>
                <a:lnTo>
                  <a:pt x="2430119" y="123456"/>
                </a:lnTo>
                <a:lnTo>
                  <a:pt x="2442819" y="123456"/>
                </a:lnTo>
                <a:lnTo>
                  <a:pt x="2442819" y="174256"/>
                </a:lnTo>
                <a:close/>
              </a:path>
              <a:path w="2442845" h="3688715">
                <a:moveTo>
                  <a:pt x="2442819" y="263156"/>
                </a:moveTo>
                <a:lnTo>
                  <a:pt x="2430119" y="263156"/>
                </a:lnTo>
                <a:lnTo>
                  <a:pt x="2430119" y="212356"/>
                </a:lnTo>
                <a:lnTo>
                  <a:pt x="2442819" y="212356"/>
                </a:lnTo>
                <a:lnTo>
                  <a:pt x="2442819" y="263156"/>
                </a:lnTo>
                <a:close/>
              </a:path>
              <a:path w="2442845" h="3688715">
                <a:moveTo>
                  <a:pt x="2442819" y="352056"/>
                </a:moveTo>
                <a:lnTo>
                  <a:pt x="2430119" y="352056"/>
                </a:lnTo>
                <a:lnTo>
                  <a:pt x="2430119" y="301256"/>
                </a:lnTo>
                <a:lnTo>
                  <a:pt x="2442819" y="301256"/>
                </a:lnTo>
                <a:lnTo>
                  <a:pt x="2442819" y="352056"/>
                </a:lnTo>
                <a:close/>
              </a:path>
              <a:path w="2442845" h="3688715">
                <a:moveTo>
                  <a:pt x="2442819" y="440956"/>
                </a:moveTo>
                <a:lnTo>
                  <a:pt x="2430119" y="440956"/>
                </a:lnTo>
                <a:lnTo>
                  <a:pt x="2430119" y="390156"/>
                </a:lnTo>
                <a:lnTo>
                  <a:pt x="2442819" y="390156"/>
                </a:lnTo>
                <a:lnTo>
                  <a:pt x="2442819" y="440956"/>
                </a:lnTo>
                <a:close/>
              </a:path>
              <a:path w="2442845" h="3688715">
                <a:moveTo>
                  <a:pt x="2442819" y="529856"/>
                </a:moveTo>
                <a:lnTo>
                  <a:pt x="2430119" y="529856"/>
                </a:lnTo>
                <a:lnTo>
                  <a:pt x="2430119" y="479056"/>
                </a:lnTo>
                <a:lnTo>
                  <a:pt x="2442819" y="479056"/>
                </a:lnTo>
                <a:lnTo>
                  <a:pt x="2442819" y="529856"/>
                </a:lnTo>
                <a:close/>
              </a:path>
              <a:path w="2442845" h="3688715">
                <a:moveTo>
                  <a:pt x="2442819" y="618756"/>
                </a:moveTo>
                <a:lnTo>
                  <a:pt x="2430119" y="618756"/>
                </a:lnTo>
                <a:lnTo>
                  <a:pt x="2430119" y="567956"/>
                </a:lnTo>
                <a:lnTo>
                  <a:pt x="2442819" y="567956"/>
                </a:lnTo>
                <a:lnTo>
                  <a:pt x="2442819" y="618756"/>
                </a:lnTo>
                <a:close/>
              </a:path>
              <a:path w="2442845" h="3688715">
                <a:moveTo>
                  <a:pt x="2442819" y="707656"/>
                </a:moveTo>
                <a:lnTo>
                  <a:pt x="2430119" y="707656"/>
                </a:lnTo>
                <a:lnTo>
                  <a:pt x="2430119" y="656856"/>
                </a:lnTo>
                <a:lnTo>
                  <a:pt x="2442819" y="656856"/>
                </a:lnTo>
                <a:lnTo>
                  <a:pt x="2442819" y="707656"/>
                </a:lnTo>
                <a:close/>
              </a:path>
              <a:path w="2442845" h="3688715">
                <a:moveTo>
                  <a:pt x="2442819" y="796556"/>
                </a:moveTo>
                <a:lnTo>
                  <a:pt x="2430119" y="796556"/>
                </a:lnTo>
                <a:lnTo>
                  <a:pt x="2430119" y="745756"/>
                </a:lnTo>
                <a:lnTo>
                  <a:pt x="2442819" y="745756"/>
                </a:lnTo>
                <a:lnTo>
                  <a:pt x="2442819" y="796556"/>
                </a:lnTo>
                <a:close/>
              </a:path>
              <a:path w="2442845" h="3688715">
                <a:moveTo>
                  <a:pt x="2442819" y="885456"/>
                </a:moveTo>
                <a:lnTo>
                  <a:pt x="2430119" y="885456"/>
                </a:lnTo>
                <a:lnTo>
                  <a:pt x="2430119" y="834656"/>
                </a:lnTo>
                <a:lnTo>
                  <a:pt x="2442819" y="834656"/>
                </a:lnTo>
                <a:lnTo>
                  <a:pt x="2442819" y="885456"/>
                </a:lnTo>
                <a:close/>
              </a:path>
              <a:path w="2442845" h="3688715">
                <a:moveTo>
                  <a:pt x="2442819" y="974356"/>
                </a:moveTo>
                <a:lnTo>
                  <a:pt x="2430119" y="974356"/>
                </a:lnTo>
                <a:lnTo>
                  <a:pt x="2430119" y="923556"/>
                </a:lnTo>
                <a:lnTo>
                  <a:pt x="2442819" y="923556"/>
                </a:lnTo>
                <a:lnTo>
                  <a:pt x="2442819" y="974356"/>
                </a:lnTo>
                <a:close/>
              </a:path>
              <a:path w="2442845" h="3688715">
                <a:moveTo>
                  <a:pt x="2442819" y="1063256"/>
                </a:moveTo>
                <a:lnTo>
                  <a:pt x="2430119" y="1063256"/>
                </a:lnTo>
                <a:lnTo>
                  <a:pt x="2430119" y="1012456"/>
                </a:lnTo>
                <a:lnTo>
                  <a:pt x="2442819" y="1012456"/>
                </a:lnTo>
                <a:lnTo>
                  <a:pt x="2442819" y="1063256"/>
                </a:lnTo>
                <a:close/>
              </a:path>
              <a:path w="2442845" h="3688715">
                <a:moveTo>
                  <a:pt x="2442819" y="1152156"/>
                </a:moveTo>
                <a:lnTo>
                  <a:pt x="2430119" y="1152156"/>
                </a:lnTo>
                <a:lnTo>
                  <a:pt x="2430119" y="1101356"/>
                </a:lnTo>
                <a:lnTo>
                  <a:pt x="2442819" y="1101356"/>
                </a:lnTo>
                <a:lnTo>
                  <a:pt x="2442819" y="1152156"/>
                </a:lnTo>
                <a:close/>
              </a:path>
              <a:path w="2442845" h="3688715">
                <a:moveTo>
                  <a:pt x="2442819" y="1241056"/>
                </a:moveTo>
                <a:lnTo>
                  <a:pt x="2430119" y="1241056"/>
                </a:lnTo>
                <a:lnTo>
                  <a:pt x="2430119" y="1190256"/>
                </a:lnTo>
                <a:lnTo>
                  <a:pt x="2442819" y="1190256"/>
                </a:lnTo>
                <a:lnTo>
                  <a:pt x="2442819" y="1241056"/>
                </a:lnTo>
                <a:close/>
              </a:path>
              <a:path w="2442845" h="3688715">
                <a:moveTo>
                  <a:pt x="2442819" y="1329956"/>
                </a:moveTo>
                <a:lnTo>
                  <a:pt x="2430119" y="1329956"/>
                </a:lnTo>
                <a:lnTo>
                  <a:pt x="2430119" y="1279156"/>
                </a:lnTo>
                <a:lnTo>
                  <a:pt x="2442819" y="1279156"/>
                </a:lnTo>
                <a:lnTo>
                  <a:pt x="2442819" y="1329956"/>
                </a:lnTo>
                <a:close/>
              </a:path>
              <a:path w="2442845" h="3688715">
                <a:moveTo>
                  <a:pt x="2442819" y="1418856"/>
                </a:moveTo>
                <a:lnTo>
                  <a:pt x="2430119" y="1418856"/>
                </a:lnTo>
                <a:lnTo>
                  <a:pt x="2430119" y="1368056"/>
                </a:lnTo>
                <a:lnTo>
                  <a:pt x="2442819" y="1368056"/>
                </a:lnTo>
                <a:lnTo>
                  <a:pt x="2442819" y="1418856"/>
                </a:lnTo>
                <a:close/>
              </a:path>
              <a:path w="2442845" h="3688715">
                <a:moveTo>
                  <a:pt x="2442819" y="1507756"/>
                </a:moveTo>
                <a:lnTo>
                  <a:pt x="2430119" y="1507756"/>
                </a:lnTo>
                <a:lnTo>
                  <a:pt x="2430119" y="1456956"/>
                </a:lnTo>
                <a:lnTo>
                  <a:pt x="2442819" y="1456956"/>
                </a:lnTo>
                <a:lnTo>
                  <a:pt x="2442819" y="1507756"/>
                </a:lnTo>
                <a:close/>
              </a:path>
              <a:path w="2442845" h="3688715">
                <a:moveTo>
                  <a:pt x="2442819" y="1596656"/>
                </a:moveTo>
                <a:lnTo>
                  <a:pt x="2430119" y="1596656"/>
                </a:lnTo>
                <a:lnTo>
                  <a:pt x="2430119" y="1545856"/>
                </a:lnTo>
                <a:lnTo>
                  <a:pt x="2442819" y="1545856"/>
                </a:lnTo>
                <a:lnTo>
                  <a:pt x="2442819" y="1596656"/>
                </a:lnTo>
                <a:close/>
              </a:path>
              <a:path w="2442845" h="3688715">
                <a:moveTo>
                  <a:pt x="2442819" y="1685556"/>
                </a:moveTo>
                <a:lnTo>
                  <a:pt x="2430119" y="1685556"/>
                </a:lnTo>
                <a:lnTo>
                  <a:pt x="2430119" y="1634756"/>
                </a:lnTo>
                <a:lnTo>
                  <a:pt x="2442819" y="1634756"/>
                </a:lnTo>
                <a:lnTo>
                  <a:pt x="2442819" y="1685556"/>
                </a:lnTo>
                <a:close/>
              </a:path>
              <a:path w="2442845" h="3688715">
                <a:moveTo>
                  <a:pt x="2442819" y="1774456"/>
                </a:moveTo>
                <a:lnTo>
                  <a:pt x="2430119" y="1774456"/>
                </a:lnTo>
                <a:lnTo>
                  <a:pt x="2430119" y="1723656"/>
                </a:lnTo>
                <a:lnTo>
                  <a:pt x="2442819" y="1723656"/>
                </a:lnTo>
                <a:lnTo>
                  <a:pt x="2442819" y="1774456"/>
                </a:lnTo>
                <a:close/>
              </a:path>
              <a:path w="2442845" h="3688715">
                <a:moveTo>
                  <a:pt x="2442819" y="1863356"/>
                </a:moveTo>
                <a:lnTo>
                  <a:pt x="2430119" y="1863356"/>
                </a:lnTo>
                <a:lnTo>
                  <a:pt x="2430119" y="1812556"/>
                </a:lnTo>
                <a:lnTo>
                  <a:pt x="2442819" y="1812556"/>
                </a:lnTo>
                <a:lnTo>
                  <a:pt x="2442819" y="1863356"/>
                </a:lnTo>
                <a:close/>
              </a:path>
              <a:path w="2442845" h="3688715">
                <a:moveTo>
                  <a:pt x="2442819" y="1952256"/>
                </a:moveTo>
                <a:lnTo>
                  <a:pt x="2430119" y="1952256"/>
                </a:lnTo>
                <a:lnTo>
                  <a:pt x="2430119" y="1901456"/>
                </a:lnTo>
                <a:lnTo>
                  <a:pt x="2442819" y="1901456"/>
                </a:lnTo>
                <a:lnTo>
                  <a:pt x="2442819" y="1952256"/>
                </a:lnTo>
                <a:close/>
              </a:path>
              <a:path w="2442845" h="3688715">
                <a:moveTo>
                  <a:pt x="2442819" y="2041156"/>
                </a:moveTo>
                <a:lnTo>
                  <a:pt x="2430119" y="2041156"/>
                </a:lnTo>
                <a:lnTo>
                  <a:pt x="2430119" y="1990356"/>
                </a:lnTo>
                <a:lnTo>
                  <a:pt x="2442819" y="1990356"/>
                </a:lnTo>
                <a:lnTo>
                  <a:pt x="2442819" y="2041156"/>
                </a:lnTo>
                <a:close/>
              </a:path>
              <a:path w="2442845" h="3688715">
                <a:moveTo>
                  <a:pt x="2442819" y="2130056"/>
                </a:moveTo>
                <a:lnTo>
                  <a:pt x="2430119" y="2130056"/>
                </a:lnTo>
                <a:lnTo>
                  <a:pt x="2430119" y="2079256"/>
                </a:lnTo>
                <a:lnTo>
                  <a:pt x="2442819" y="2079256"/>
                </a:lnTo>
                <a:lnTo>
                  <a:pt x="2442819" y="2130056"/>
                </a:lnTo>
                <a:close/>
              </a:path>
              <a:path w="2442845" h="3688715">
                <a:moveTo>
                  <a:pt x="2442819" y="2218956"/>
                </a:moveTo>
                <a:lnTo>
                  <a:pt x="2430119" y="2218956"/>
                </a:lnTo>
                <a:lnTo>
                  <a:pt x="2430119" y="2168156"/>
                </a:lnTo>
                <a:lnTo>
                  <a:pt x="2442819" y="2168156"/>
                </a:lnTo>
                <a:lnTo>
                  <a:pt x="2442819" y="2218956"/>
                </a:lnTo>
                <a:close/>
              </a:path>
              <a:path w="2442845" h="3688715">
                <a:moveTo>
                  <a:pt x="2442819" y="2307856"/>
                </a:moveTo>
                <a:lnTo>
                  <a:pt x="2430119" y="2307856"/>
                </a:lnTo>
                <a:lnTo>
                  <a:pt x="2430119" y="2257056"/>
                </a:lnTo>
                <a:lnTo>
                  <a:pt x="2442819" y="2257056"/>
                </a:lnTo>
                <a:lnTo>
                  <a:pt x="2442819" y="2307856"/>
                </a:lnTo>
                <a:close/>
              </a:path>
              <a:path w="2442845" h="3688715">
                <a:moveTo>
                  <a:pt x="2442819" y="2396756"/>
                </a:moveTo>
                <a:lnTo>
                  <a:pt x="2430119" y="2396756"/>
                </a:lnTo>
                <a:lnTo>
                  <a:pt x="2430119" y="2345956"/>
                </a:lnTo>
                <a:lnTo>
                  <a:pt x="2442819" y="2345956"/>
                </a:lnTo>
                <a:lnTo>
                  <a:pt x="2442819" y="2396756"/>
                </a:lnTo>
                <a:close/>
              </a:path>
              <a:path w="2442845" h="3688715">
                <a:moveTo>
                  <a:pt x="2442819" y="2485656"/>
                </a:moveTo>
                <a:lnTo>
                  <a:pt x="2430119" y="2485656"/>
                </a:lnTo>
                <a:lnTo>
                  <a:pt x="2430119" y="2434856"/>
                </a:lnTo>
                <a:lnTo>
                  <a:pt x="2442819" y="2434856"/>
                </a:lnTo>
                <a:lnTo>
                  <a:pt x="2442819" y="2485656"/>
                </a:lnTo>
                <a:close/>
              </a:path>
              <a:path w="2442845" h="3688715">
                <a:moveTo>
                  <a:pt x="2442819" y="2574556"/>
                </a:moveTo>
                <a:lnTo>
                  <a:pt x="2430119" y="2574556"/>
                </a:lnTo>
                <a:lnTo>
                  <a:pt x="2430119" y="2523756"/>
                </a:lnTo>
                <a:lnTo>
                  <a:pt x="2442819" y="2523756"/>
                </a:lnTo>
                <a:lnTo>
                  <a:pt x="2442819" y="2574556"/>
                </a:lnTo>
                <a:close/>
              </a:path>
              <a:path w="2442845" h="3688715">
                <a:moveTo>
                  <a:pt x="2442819" y="2663456"/>
                </a:moveTo>
                <a:lnTo>
                  <a:pt x="2430119" y="2663456"/>
                </a:lnTo>
                <a:lnTo>
                  <a:pt x="2430119" y="2612656"/>
                </a:lnTo>
                <a:lnTo>
                  <a:pt x="2442819" y="2612656"/>
                </a:lnTo>
                <a:lnTo>
                  <a:pt x="2442819" y="2663456"/>
                </a:lnTo>
                <a:close/>
              </a:path>
              <a:path w="2442845" h="3688715">
                <a:moveTo>
                  <a:pt x="2442819" y="2752356"/>
                </a:moveTo>
                <a:lnTo>
                  <a:pt x="2430119" y="2752356"/>
                </a:lnTo>
                <a:lnTo>
                  <a:pt x="2430119" y="2701556"/>
                </a:lnTo>
                <a:lnTo>
                  <a:pt x="2442819" y="2701556"/>
                </a:lnTo>
                <a:lnTo>
                  <a:pt x="2442819" y="2752356"/>
                </a:lnTo>
                <a:close/>
              </a:path>
              <a:path w="2442845" h="3688715">
                <a:moveTo>
                  <a:pt x="2442819" y="2841256"/>
                </a:moveTo>
                <a:lnTo>
                  <a:pt x="2430119" y="2841256"/>
                </a:lnTo>
                <a:lnTo>
                  <a:pt x="2430119" y="2790456"/>
                </a:lnTo>
                <a:lnTo>
                  <a:pt x="2442819" y="2790456"/>
                </a:lnTo>
                <a:lnTo>
                  <a:pt x="2442819" y="2841256"/>
                </a:lnTo>
                <a:close/>
              </a:path>
              <a:path w="2442845" h="3688715">
                <a:moveTo>
                  <a:pt x="2442819" y="2930156"/>
                </a:moveTo>
                <a:lnTo>
                  <a:pt x="2430119" y="2930156"/>
                </a:lnTo>
                <a:lnTo>
                  <a:pt x="2430119" y="2879356"/>
                </a:lnTo>
                <a:lnTo>
                  <a:pt x="2442819" y="2879356"/>
                </a:lnTo>
                <a:lnTo>
                  <a:pt x="2442819" y="2930156"/>
                </a:lnTo>
                <a:close/>
              </a:path>
              <a:path w="2442845" h="3688715">
                <a:moveTo>
                  <a:pt x="2442819" y="3019056"/>
                </a:moveTo>
                <a:lnTo>
                  <a:pt x="2430119" y="3019056"/>
                </a:lnTo>
                <a:lnTo>
                  <a:pt x="2430119" y="2968256"/>
                </a:lnTo>
                <a:lnTo>
                  <a:pt x="2442819" y="2968256"/>
                </a:lnTo>
                <a:lnTo>
                  <a:pt x="2442819" y="3019056"/>
                </a:lnTo>
                <a:close/>
              </a:path>
              <a:path w="2442845" h="3688715">
                <a:moveTo>
                  <a:pt x="2442819" y="3107956"/>
                </a:moveTo>
                <a:lnTo>
                  <a:pt x="2430119" y="3107956"/>
                </a:lnTo>
                <a:lnTo>
                  <a:pt x="2430119" y="3057156"/>
                </a:lnTo>
                <a:lnTo>
                  <a:pt x="2442819" y="3057156"/>
                </a:lnTo>
                <a:lnTo>
                  <a:pt x="2442819" y="3107956"/>
                </a:lnTo>
                <a:close/>
              </a:path>
              <a:path w="2442845" h="3688715">
                <a:moveTo>
                  <a:pt x="2442819" y="3196856"/>
                </a:moveTo>
                <a:lnTo>
                  <a:pt x="2430119" y="3196856"/>
                </a:lnTo>
                <a:lnTo>
                  <a:pt x="2430119" y="3146056"/>
                </a:lnTo>
                <a:lnTo>
                  <a:pt x="2442819" y="3146056"/>
                </a:lnTo>
                <a:lnTo>
                  <a:pt x="2442819" y="3196856"/>
                </a:lnTo>
                <a:close/>
              </a:path>
              <a:path w="2442845" h="3688715">
                <a:moveTo>
                  <a:pt x="2442819" y="3285756"/>
                </a:moveTo>
                <a:lnTo>
                  <a:pt x="2430119" y="3285756"/>
                </a:lnTo>
                <a:lnTo>
                  <a:pt x="2430119" y="3234956"/>
                </a:lnTo>
                <a:lnTo>
                  <a:pt x="2442819" y="3234956"/>
                </a:lnTo>
                <a:lnTo>
                  <a:pt x="2442819" y="3285756"/>
                </a:lnTo>
                <a:close/>
              </a:path>
              <a:path w="2442845" h="3688715">
                <a:moveTo>
                  <a:pt x="2442819" y="3374656"/>
                </a:moveTo>
                <a:lnTo>
                  <a:pt x="2430119" y="3374656"/>
                </a:lnTo>
                <a:lnTo>
                  <a:pt x="2430119" y="3323856"/>
                </a:lnTo>
                <a:lnTo>
                  <a:pt x="2442819" y="3323856"/>
                </a:lnTo>
                <a:lnTo>
                  <a:pt x="2442819" y="3374656"/>
                </a:lnTo>
                <a:close/>
              </a:path>
              <a:path w="2442845" h="3688715">
                <a:moveTo>
                  <a:pt x="2442819" y="3463556"/>
                </a:moveTo>
                <a:lnTo>
                  <a:pt x="2430119" y="3463556"/>
                </a:lnTo>
                <a:lnTo>
                  <a:pt x="2430119" y="3412756"/>
                </a:lnTo>
                <a:lnTo>
                  <a:pt x="2442819" y="3412756"/>
                </a:lnTo>
                <a:lnTo>
                  <a:pt x="2442819" y="3463556"/>
                </a:lnTo>
                <a:close/>
              </a:path>
              <a:path w="2442845" h="3688715">
                <a:moveTo>
                  <a:pt x="2442819" y="3552456"/>
                </a:moveTo>
                <a:lnTo>
                  <a:pt x="2430119" y="3552456"/>
                </a:lnTo>
                <a:lnTo>
                  <a:pt x="2430119" y="3501656"/>
                </a:lnTo>
                <a:lnTo>
                  <a:pt x="2442819" y="3501656"/>
                </a:lnTo>
                <a:lnTo>
                  <a:pt x="2442819" y="3552456"/>
                </a:lnTo>
                <a:close/>
              </a:path>
              <a:path w="2442845" h="3688715">
                <a:moveTo>
                  <a:pt x="2442819" y="3641356"/>
                </a:moveTo>
                <a:lnTo>
                  <a:pt x="2430119" y="3641356"/>
                </a:lnTo>
                <a:lnTo>
                  <a:pt x="2430119" y="3590556"/>
                </a:lnTo>
                <a:lnTo>
                  <a:pt x="2442819" y="3590556"/>
                </a:lnTo>
                <a:lnTo>
                  <a:pt x="2442819" y="3641356"/>
                </a:lnTo>
                <a:close/>
              </a:path>
              <a:path w="2442845" h="3688715">
                <a:moveTo>
                  <a:pt x="2442819" y="3688499"/>
                </a:moveTo>
                <a:lnTo>
                  <a:pt x="2388349" y="3688499"/>
                </a:lnTo>
                <a:lnTo>
                  <a:pt x="2388349" y="3675799"/>
                </a:lnTo>
                <a:lnTo>
                  <a:pt x="2430119" y="3675799"/>
                </a:lnTo>
                <a:lnTo>
                  <a:pt x="2430119" y="3682149"/>
                </a:lnTo>
                <a:lnTo>
                  <a:pt x="2442819" y="3682149"/>
                </a:lnTo>
                <a:lnTo>
                  <a:pt x="2442819" y="3688499"/>
                </a:lnTo>
                <a:close/>
              </a:path>
              <a:path w="2442845" h="3688715">
                <a:moveTo>
                  <a:pt x="2430119" y="3682149"/>
                </a:moveTo>
                <a:lnTo>
                  <a:pt x="2430119" y="3675799"/>
                </a:lnTo>
                <a:lnTo>
                  <a:pt x="2436469" y="3675799"/>
                </a:lnTo>
                <a:lnTo>
                  <a:pt x="2430119" y="3682149"/>
                </a:lnTo>
                <a:close/>
              </a:path>
              <a:path w="2442845" h="3688715">
                <a:moveTo>
                  <a:pt x="2442819" y="3682149"/>
                </a:moveTo>
                <a:lnTo>
                  <a:pt x="2430119" y="3682149"/>
                </a:lnTo>
                <a:lnTo>
                  <a:pt x="2432812" y="3679456"/>
                </a:lnTo>
                <a:lnTo>
                  <a:pt x="2442819" y="3679456"/>
                </a:lnTo>
                <a:lnTo>
                  <a:pt x="2442819" y="3682149"/>
                </a:lnTo>
                <a:close/>
              </a:path>
              <a:path w="2442845" h="3688715">
                <a:moveTo>
                  <a:pt x="2350249" y="3688499"/>
                </a:moveTo>
                <a:lnTo>
                  <a:pt x="2299449" y="3688499"/>
                </a:lnTo>
                <a:lnTo>
                  <a:pt x="2299449" y="3675799"/>
                </a:lnTo>
                <a:lnTo>
                  <a:pt x="2350249" y="3675799"/>
                </a:lnTo>
                <a:lnTo>
                  <a:pt x="2350249" y="3688499"/>
                </a:lnTo>
                <a:close/>
              </a:path>
              <a:path w="2442845" h="3688715">
                <a:moveTo>
                  <a:pt x="2261349" y="3688499"/>
                </a:moveTo>
                <a:lnTo>
                  <a:pt x="2210549" y="3688499"/>
                </a:lnTo>
                <a:lnTo>
                  <a:pt x="2210549" y="3675799"/>
                </a:lnTo>
                <a:lnTo>
                  <a:pt x="2261349" y="3675799"/>
                </a:lnTo>
                <a:lnTo>
                  <a:pt x="2261349" y="3688499"/>
                </a:lnTo>
                <a:close/>
              </a:path>
              <a:path w="2442845" h="3688715">
                <a:moveTo>
                  <a:pt x="2172449" y="3688499"/>
                </a:moveTo>
                <a:lnTo>
                  <a:pt x="2121649" y="3688499"/>
                </a:lnTo>
                <a:lnTo>
                  <a:pt x="2121649" y="3675799"/>
                </a:lnTo>
                <a:lnTo>
                  <a:pt x="2172449" y="3675799"/>
                </a:lnTo>
                <a:lnTo>
                  <a:pt x="2172449" y="3688499"/>
                </a:lnTo>
                <a:close/>
              </a:path>
              <a:path w="2442845" h="3688715">
                <a:moveTo>
                  <a:pt x="2083549" y="3688499"/>
                </a:moveTo>
                <a:lnTo>
                  <a:pt x="2032749" y="3688499"/>
                </a:lnTo>
                <a:lnTo>
                  <a:pt x="2032749" y="3675799"/>
                </a:lnTo>
                <a:lnTo>
                  <a:pt x="2083549" y="3675799"/>
                </a:lnTo>
                <a:lnTo>
                  <a:pt x="2083549" y="3688499"/>
                </a:lnTo>
                <a:close/>
              </a:path>
              <a:path w="2442845" h="3688715">
                <a:moveTo>
                  <a:pt x="1994649" y="3688499"/>
                </a:moveTo>
                <a:lnTo>
                  <a:pt x="1943849" y="3688499"/>
                </a:lnTo>
                <a:lnTo>
                  <a:pt x="1943849" y="3675799"/>
                </a:lnTo>
                <a:lnTo>
                  <a:pt x="1994649" y="3675799"/>
                </a:lnTo>
                <a:lnTo>
                  <a:pt x="1994649" y="3688499"/>
                </a:lnTo>
                <a:close/>
              </a:path>
              <a:path w="2442845" h="3688715">
                <a:moveTo>
                  <a:pt x="1905749" y="3688499"/>
                </a:moveTo>
                <a:lnTo>
                  <a:pt x="1854949" y="3688499"/>
                </a:lnTo>
                <a:lnTo>
                  <a:pt x="1854949" y="3675799"/>
                </a:lnTo>
                <a:lnTo>
                  <a:pt x="1905749" y="3675799"/>
                </a:lnTo>
                <a:lnTo>
                  <a:pt x="1905749" y="3688499"/>
                </a:lnTo>
                <a:close/>
              </a:path>
              <a:path w="2442845" h="3688715">
                <a:moveTo>
                  <a:pt x="1816849" y="3688499"/>
                </a:moveTo>
                <a:lnTo>
                  <a:pt x="1766049" y="3688499"/>
                </a:lnTo>
                <a:lnTo>
                  <a:pt x="1766049" y="3675799"/>
                </a:lnTo>
                <a:lnTo>
                  <a:pt x="1816849" y="3675799"/>
                </a:lnTo>
                <a:lnTo>
                  <a:pt x="1816849" y="3688499"/>
                </a:lnTo>
                <a:close/>
              </a:path>
              <a:path w="2442845" h="3688715">
                <a:moveTo>
                  <a:pt x="1727949" y="3688499"/>
                </a:moveTo>
                <a:lnTo>
                  <a:pt x="1677149" y="3688499"/>
                </a:lnTo>
                <a:lnTo>
                  <a:pt x="1677149" y="3675799"/>
                </a:lnTo>
                <a:lnTo>
                  <a:pt x="1727949" y="3675799"/>
                </a:lnTo>
                <a:lnTo>
                  <a:pt x="1727949" y="3688499"/>
                </a:lnTo>
                <a:close/>
              </a:path>
              <a:path w="2442845" h="3688715">
                <a:moveTo>
                  <a:pt x="1639049" y="3688499"/>
                </a:moveTo>
                <a:lnTo>
                  <a:pt x="1588249" y="3688499"/>
                </a:lnTo>
                <a:lnTo>
                  <a:pt x="1588249" y="3675799"/>
                </a:lnTo>
                <a:lnTo>
                  <a:pt x="1639049" y="3675799"/>
                </a:lnTo>
                <a:lnTo>
                  <a:pt x="1639049" y="3688499"/>
                </a:lnTo>
                <a:close/>
              </a:path>
              <a:path w="2442845" h="3688715">
                <a:moveTo>
                  <a:pt x="1550149" y="3688499"/>
                </a:moveTo>
                <a:lnTo>
                  <a:pt x="1499349" y="3688499"/>
                </a:lnTo>
                <a:lnTo>
                  <a:pt x="1499349" y="3675799"/>
                </a:lnTo>
                <a:lnTo>
                  <a:pt x="1550149" y="3675799"/>
                </a:lnTo>
                <a:lnTo>
                  <a:pt x="1550149" y="3688499"/>
                </a:lnTo>
                <a:close/>
              </a:path>
              <a:path w="2442845" h="3688715">
                <a:moveTo>
                  <a:pt x="1461249" y="3688499"/>
                </a:moveTo>
                <a:lnTo>
                  <a:pt x="1410449" y="3688499"/>
                </a:lnTo>
                <a:lnTo>
                  <a:pt x="1410449" y="3675799"/>
                </a:lnTo>
                <a:lnTo>
                  <a:pt x="1461249" y="3675799"/>
                </a:lnTo>
                <a:lnTo>
                  <a:pt x="1461249" y="3688499"/>
                </a:lnTo>
                <a:close/>
              </a:path>
              <a:path w="2442845" h="3688715">
                <a:moveTo>
                  <a:pt x="1372349" y="3688499"/>
                </a:moveTo>
                <a:lnTo>
                  <a:pt x="1321549" y="3688499"/>
                </a:lnTo>
                <a:lnTo>
                  <a:pt x="1321549" y="3675799"/>
                </a:lnTo>
                <a:lnTo>
                  <a:pt x="1372349" y="3675799"/>
                </a:lnTo>
                <a:lnTo>
                  <a:pt x="1372349" y="3688499"/>
                </a:lnTo>
                <a:close/>
              </a:path>
              <a:path w="2442845" h="3688715">
                <a:moveTo>
                  <a:pt x="1283449" y="3688499"/>
                </a:moveTo>
                <a:lnTo>
                  <a:pt x="1232649" y="3688499"/>
                </a:lnTo>
                <a:lnTo>
                  <a:pt x="1232649" y="3675799"/>
                </a:lnTo>
                <a:lnTo>
                  <a:pt x="1283449" y="3675799"/>
                </a:lnTo>
                <a:lnTo>
                  <a:pt x="1283449" y="3688499"/>
                </a:lnTo>
                <a:close/>
              </a:path>
              <a:path w="2442845" h="3688715">
                <a:moveTo>
                  <a:pt x="1194549" y="3688499"/>
                </a:moveTo>
                <a:lnTo>
                  <a:pt x="1143749" y="3688499"/>
                </a:lnTo>
                <a:lnTo>
                  <a:pt x="1143749" y="3675799"/>
                </a:lnTo>
                <a:lnTo>
                  <a:pt x="1194549" y="3675799"/>
                </a:lnTo>
                <a:lnTo>
                  <a:pt x="1194549" y="3688499"/>
                </a:lnTo>
                <a:close/>
              </a:path>
              <a:path w="2442845" h="3688715">
                <a:moveTo>
                  <a:pt x="1105649" y="3688499"/>
                </a:moveTo>
                <a:lnTo>
                  <a:pt x="1054849" y="3688499"/>
                </a:lnTo>
                <a:lnTo>
                  <a:pt x="1054849" y="3675799"/>
                </a:lnTo>
                <a:lnTo>
                  <a:pt x="1105649" y="3675799"/>
                </a:lnTo>
                <a:lnTo>
                  <a:pt x="1105649" y="3688499"/>
                </a:lnTo>
                <a:close/>
              </a:path>
              <a:path w="2442845" h="3688715">
                <a:moveTo>
                  <a:pt x="1016749" y="3688499"/>
                </a:moveTo>
                <a:lnTo>
                  <a:pt x="965949" y="3688499"/>
                </a:lnTo>
                <a:lnTo>
                  <a:pt x="965949" y="3675799"/>
                </a:lnTo>
                <a:lnTo>
                  <a:pt x="1016749" y="3675799"/>
                </a:lnTo>
                <a:lnTo>
                  <a:pt x="1016749" y="3688499"/>
                </a:lnTo>
                <a:close/>
              </a:path>
              <a:path w="2442845" h="3688715">
                <a:moveTo>
                  <a:pt x="927849" y="3688499"/>
                </a:moveTo>
                <a:lnTo>
                  <a:pt x="877049" y="3688499"/>
                </a:lnTo>
                <a:lnTo>
                  <a:pt x="877049" y="3675799"/>
                </a:lnTo>
                <a:lnTo>
                  <a:pt x="927849" y="3675799"/>
                </a:lnTo>
                <a:lnTo>
                  <a:pt x="927849" y="3688499"/>
                </a:lnTo>
                <a:close/>
              </a:path>
              <a:path w="2442845" h="3688715">
                <a:moveTo>
                  <a:pt x="838949" y="3688499"/>
                </a:moveTo>
                <a:lnTo>
                  <a:pt x="788149" y="3688499"/>
                </a:lnTo>
                <a:lnTo>
                  <a:pt x="788149" y="3675799"/>
                </a:lnTo>
                <a:lnTo>
                  <a:pt x="838949" y="3675799"/>
                </a:lnTo>
                <a:lnTo>
                  <a:pt x="838949" y="3688499"/>
                </a:lnTo>
                <a:close/>
              </a:path>
              <a:path w="2442845" h="3688715">
                <a:moveTo>
                  <a:pt x="750049" y="3688499"/>
                </a:moveTo>
                <a:lnTo>
                  <a:pt x="699249" y="3688499"/>
                </a:lnTo>
                <a:lnTo>
                  <a:pt x="699249" y="3675799"/>
                </a:lnTo>
                <a:lnTo>
                  <a:pt x="750049" y="3675799"/>
                </a:lnTo>
                <a:lnTo>
                  <a:pt x="750049" y="3688499"/>
                </a:lnTo>
                <a:close/>
              </a:path>
              <a:path w="2442845" h="3688715">
                <a:moveTo>
                  <a:pt x="661149" y="3688499"/>
                </a:moveTo>
                <a:lnTo>
                  <a:pt x="610349" y="3688499"/>
                </a:lnTo>
                <a:lnTo>
                  <a:pt x="610349" y="3675799"/>
                </a:lnTo>
                <a:lnTo>
                  <a:pt x="661149" y="3675799"/>
                </a:lnTo>
                <a:lnTo>
                  <a:pt x="661149" y="3688499"/>
                </a:lnTo>
                <a:close/>
              </a:path>
              <a:path w="2442845" h="3688715">
                <a:moveTo>
                  <a:pt x="572249" y="3688499"/>
                </a:moveTo>
                <a:lnTo>
                  <a:pt x="521449" y="3688499"/>
                </a:lnTo>
                <a:lnTo>
                  <a:pt x="521449" y="3675799"/>
                </a:lnTo>
                <a:lnTo>
                  <a:pt x="572249" y="3675799"/>
                </a:lnTo>
                <a:lnTo>
                  <a:pt x="572249" y="3688499"/>
                </a:lnTo>
                <a:close/>
              </a:path>
              <a:path w="2442845" h="3688715">
                <a:moveTo>
                  <a:pt x="483349" y="3688499"/>
                </a:moveTo>
                <a:lnTo>
                  <a:pt x="432549" y="3688499"/>
                </a:lnTo>
                <a:lnTo>
                  <a:pt x="432549" y="3675799"/>
                </a:lnTo>
                <a:lnTo>
                  <a:pt x="483349" y="3675799"/>
                </a:lnTo>
                <a:lnTo>
                  <a:pt x="483349" y="3688499"/>
                </a:lnTo>
                <a:close/>
              </a:path>
              <a:path w="2442845" h="3688715">
                <a:moveTo>
                  <a:pt x="394449" y="3688499"/>
                </a:moveTo>
                <a:lnTo>
                  <a:pt x="343649" y="3688499"/>
                </a:lnTo>
                <a:lnTo>
                  <a:pt x="343649" y="3675799"/>
                </a:lnTo>
                <a:lnTo>
                  <a:pt x="394449" y="3675799"/>
                </a:lnTo>
                <a:lnTo>
                  <a:pt x="394449" y="3688499"/>
                </a:lnTo>
                <a:close/>
              </a:path>
              <a:path w="2442845" h="3688715">
                <a:moveTo>
                  <a:pt x="305549" y="3688499"/>
                </a:moveTo>
                <a:lnTo>
                  <a:pt x="254749" y="3688499"/>
                </a:lnTo>
                <a:lnTo>
                  <a:pt x="254749" y="3675799"/>
                </a:lnTo>
                <a:lnTo>
                  <a:pt x="305549" y="3675799"/>
                </a:lnTo>
                <a:lnTo>
                  <a:pt x="305549" y="3688499"/>
                </a:lnTo>
                <a:close/>
              </a:path>
              <a:path w="2442845" h="3688715">
                <a:moveTo>
                  <a:pt x="216649" y="3688499"/>
                </a:moveTo>
                <a:lnTo>
                  <a:pt x="165849" y="3688499"/>
                </a:lnTo>
                <a:lnTo>
                  <a:pt x="165849" y="3675799"/>
                </a:lnTo>
                <a:lnTo>
                  <a:pt x="216649" y="3675799"/>
                </a:lnTo>
                <a:lnTo>
                  <a:pt x="216649" y="3688499"/>
                </a:lnTo>
                <a:close/>
              </a:path>
              <a:path w="2442845" h="3688715">
                <a:moveTo>
                  <a:pt x="127749" y="3688499"/>
                </a:moveTo>
                <a:lnTo>
                  <a:pt x="76949" y="3688499"/>
                </a:lnTo>
                <a:lnTo>
                  <a:pt x="76949" y="3675799"/>
                </a:lnTo>
                <a:lnTo>
                  <a:pt x="127749" y="3675799"/>
                </a:lnTo>
                <a:lnTo>
                  <a:pt x="127749" y="3688499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object 61"/>
          <p:cNvSpPr txBox="1"/>
          <p:nvPr/>
        </p:nvSpPr>
        <p:spPr>
          <a:xfrm>
            <a:off x="4623485" y="1215186"/>
            <a:ext cx="407034" cy="1409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750">
                <a:latin typeface="微软雅黑" panose="020b0503020204020204" charset="-122"/>
                <a:cs typeface="微软雅黑" panose="020b0503020204020204" charset="-122"/>
              </a:rPr>
              <a:t>采集集</a:t>
            </a:r>
            <a:r>
              <a:rPr sz="750" spc="0">
                <a:latin typeface="微软雅黑" panose="020b0503020204020204" charset="-122"/>
                <a:cs typeface="微软雅黑" panose="020b0503020204020204" charset="-122"/>
              </a:rPr>
              <a:t>群</a:t>
            </a:r>
            <a:endParaRPr sz="7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2" name="object 62"/>
          <p:cNvSpPr txBox="1"/>
          <p:nvPr/>
        </p:nvSpPr>
        <p:spPr>
          <a:xfrm>
            <a:off x="7560564" y="3070860"/>
            <a:ext cx="487680" cy="647700"/>
          </a:xfrm>
          <a:prstGeom prst="rect">
            <a:avLst/>
          </a:prstGeom>
          <a:solidFill>
            <a:srgbClr val="548ED4"/>
          </a:solidFill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900">
              <a:latin typeface="Times New Roman" panose="02020603050405020304"/>
              <a:cs typeface="Times New Roman" panose="02020603050405020304"/>
            </a:endParaRPr>
          </a:p>
          <a:p>
            <a:pPr marL="182880" marR="84455" indent="-90805">
              <a:lnSpc>
                <a:spcPct val="105000"/>
              </a:lnSpc>
              <a:spcBef>
                <a:spcPts val="660"/>
              </a:spcBef>
            </a:pP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M</a:t>
            </a:r>
            <a:r>
              <a:rPr sz="650" spc="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o</a:t>
            </a:r>
            <a:r>
              <a:rPr sz="650" spc="1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ng</a:t>
            </a:r>
            <a:r>
              <a:rPr sz="650" spc="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o  </a:t>
            </a:r>
            <a:r>
              <a:rPr sz="650" spc="1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DB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3" name="object 63"/>
          <p:cNvSpPr/>
          <p:nvPr/>
        </p:nvSpPr>
        <p:spPr>
          <a:xfrm>
            <a:off x="7168895" y="3253740"/>
            <a:ext cx="216535" cy="269875"/>
          </a:xfrm>
          <a:custGeom>
            <a:rect l="l" t="t" r="r" b="b"/>
            <a:pathLst>
              <a:path w="216534" h="269875">
                <a:moveTo>
                  <a:pt x="108203" y="269748"/>
                </a:moveTo>
                <a:lnTo>
                  <a:pt x="108203" y="202692"/>
                </a:lnTo>
                <a:lnTo>
                  <a:pt x="0" y="202692"/>
                </a:lnTo>
                <a:lnTo>
                  <a:pt x="0" y="67056"/>
                </a:lnTo>
                <a:lnTo>
                  <a:pt x="108203" y="67056"/>
                </a:lnTo>
                <a:lnTo>
                  <a:pt x="108203" y="0"/>
                </a:lnTo>
                <a:lnTo>
                  <a:pt x="216407" y="135636"/>
                </a:lnTo>
                <a:lnTo>
                  <a:pt x="108203" y="269748"/>
                </a:lnTo>
                <a:close/>
              </a:path>
            </a:pathLst>
          </a:custGeom>
          <a:solidFill>
            <a:srgbClr val="E2A6A6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object 64"/>
          <p:cNvSpPr txBox="1"/>
          <p:nvPr/>
        </p:nvSpPr>
        <p:spPr>
          <a:xfrm>
            <a:off x="7560564" y="3869435"/>
            <a:ext cx="487680" cy="647700"/>
          </a:xfrm>
          <a:prstGeom prst="rect">
            <a:avLst/>
          </a:prstGeom>
          <a:solidFill>
            <a:srgbClr val="548ED4"/>
          </a:solidFill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900">
              <a:latin typeface="Times New Roman" panose="02020603050405020304"/>
              <a:cs typeface="Times New Roman" panose="02020603050405020304"/>
            </a:endParaRPr>
          </a:p>
          <a:p>
            <a:pPr marL="67945" marR="135890">
              <a:lnSpc>
                <a:spcPct val="105000"/>
              </a:lnSpc>
              <a:spcBef>
                <a:spcPts val="655"/>
              </a:spcBef>
            </a:pPr>
            <a:r>
              <a:rPr sz="650" spc="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Elastic  Searc</a:t>
            </a:r>
            <a:r>
              <a:rPr sz="650" spc="1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h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5" name="object 65"/>
          <p:cNvSpPr/>
          <p:nvPr/>
        </p:nvSpPr>
        <p:spPr>
          <a:xfrm>
            <a:off x="7168895" y="4067555"/>
            <a:ext cx="216535" cy="269875"/>
          </a:xfrm>
          <a:custGeom>
            <a:rect l="l" t="t" r="r" b="b"/>
            <a:pathLst>
              <a:path w="216534" h="269875">
                <a:moveTo>
                  <a:pt x="108203" y="269748"/>
                </a:moveTo>
                <a:lnTo>
                  <a:pt x="108203" y="202692"/>
                </a:lnTo>
                <a:lnTo>
                  <a:pt x="0" y="202692"/>
                </a:lnTo>
                <a:lnTo>
                  <a:pt x="0" y="67056"/>
                </a:lnTo>
                <a:lnTo>
                  <a:pt x="108203" y="67056"/>
                </a:lnTo>
                <a:lnTo>
                  <a:pt x="108203" y="0"/>
                </a:lnTo>
                <a:lnTo>
                  <a:pt x="216407" y="134112"/>
                </a:lnTo>
                <a:lnTo>
                  <a:pt x="108203" y="269748"/>
                </a:lnTo>
                <a:close/>
              </a:path>
            </a:pathLst>
          </a:custGeom>
          <a:solidFill>
            <a:srgbClr val="E2A6A6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object 66"/>
          <p:cNvSpPr txBox="1"/>
          <p:nvPr/>
        </p:nvSpPr>
        <p:spPr>
          <a:xfrm>
            <a:off x="2695955" y="2636520"/>
            <a:ext cx="498475" cy="341630"/>
          </a:xfrm>
          <a:prstGeom prst="rect">
            <a:avLst/>
          </a:prstGeom>
          <a:solidFill>
            <a:srgbClr val="005595"/>
          </a:solidFill>
        </p:spPr>
        <p:txBody>
          <a:bodyPr vert="horz" wrap="square" lIns="0" tIns="6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5"/>
              </a:spcBef>
            </a:pPr>
            <a:endParaRPr sz="800">
              <a:latin typeface="Times New Roman" panose="02020603050405020304"/>
              <a:cs typeface="Times New Roman" panose="02020603050405020304"/>
            </a:endParaRPr>
          </a:p>
          <a:p>
            <a:pPr marL="74930">
              <a:lnSpc>
                <a:spcPct val="100000"/>
              </a:lnSpc>
              <a:spcBef>
                <a:spcPts val="5"/>
              </a:spcBef>
            </a:pPr>
            <a:r>
              <a:rPr sz="650" spc="25">
                <a:solidFill>
                  <a:srgbClr val="FFFFFF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实时同</a:t>
            </a:r>
            <a:r>
              <a:rPr sz="650" spc="30">
                <a:solidFill>
                  <a:srgbClr val="FFFFFF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步</a:t>
            </a:r>
            <a:endParaRPr sz="650"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67" name="object 67"/>
          <p:cNvSpPr/>
          <p:nvPr/>
        </p:nvSpPr>
        <p:spPr>
          <a:xfrm>
            <a:off x="4635334" y="4299381"/>
            <a:ext cx="2246630" cy="488950"/>
          </a:xfrm>
          <a:custGeom>
            <a:rect l="l" t="t" r="r" b="b"/>
            <a:pathLst>
              <a:path w="2246629" h="488950">
                <a:moveTo>
                  <a:pt x="12700" y="482003"/>
                </a:moveTo>
                <a:lnTo>
                  <a:pt x="0" y="482003"/>
                </a:lnTo>
                <a:lnTo>
                  <a:pt x="0" y="431203"/>
                </a:lnTo>
                <a:lnTo>
                  <a:pt x="12700" y="431203"/>
                </a:lnTo>
                <a:lnTo>
                  <a:pt x="12700" y="482003"/>
                </a:lnTo>
                <a:close/>
              </a:path>
              <a:path w="2246629" h="488950">
                <a:moveTo>
                  <a:pt x="12700" y="393103"/>
                </a:moveTo>
                <a:lnTo>
                  <a:pt x="0" y="393103"/>
                </a:lnTo>
                <a:lnTo>
                  <a:pt x="0" y="342303"/>
                </a:lnTo>
                <a:lnTo>
                  <a:pt x="12700" y="342303"/>
                </a:lnTo>
                <a:lnTo>
                  <a:pt x="12700" y="393103"/>
                </a:lnTo>
                <a:close/>
              </a:path>
              <a:path w="2246629" h="488950">
                <a:moveTo>
                  <a:pt x="12700" y="304203"/>
                </a:moveTo>
                <a:lnTo>
                  <a:pt x="0" y="304203"/>
                </a:lnTo>
                <a:lnTo>
                  <a:pt x="0" y="253403"/>
                </a:lnTo>
                <a:lnTo>
                  <a:pt x="12700" y="253403"/>
                </a:lnTo>
                <a:lnTo>
                  <a:pt x="12700" y="304203"/>
                </a:lnTo>
                <a:close/>
              </a:path>
              <a:path w="2246629" h="488950">
                <a:moveTo>
                  <a:pt x="12700" y="215303"/>
                </a:moveTo>
                <a:lnTo>
                  <a:pt x="0" y="215303"/>
                </a:lnTo>
                <a:lnTo>
                  <a:pt x="0" y="164503"/>
                </a:lnTo>
                <a:lnTo>
                  <a:pt x="12700" y="164503"/>
                </a:lnTo>
                <a:lnTo>
                  <a:pt x="12700" y="215303"/>
                </a:lnTo>
                <a:close/>
              </a:path>
              <a:path w="2246629" h="488950">
                <a:moveTo>
                  <a:pt x="12700" y="126403"/>
                </a:moveTo>
                <a:lnTo>
                  <a:pt x="0" y="126403"/>
                </a:lnTo>
                <a:lnTo>
                  <a:pt x="0" y="75603"/>
                </a:lnTo>
                <a:lnTo>
                  <a:pt x="12700" y="75603"/>
                </a:lnTo>
                <a:lnTo>
                  <a:pt x="12700" y="126403"/>
                </a:lnTo>
                <a:close/>
              </a:path>
              <a:path w="2246629" h="488950">
                <a:moveTo>
                  <a:pt x="12700" y="37503"/>
                </a:moveTo>
                <a:lnTo>
                  <a:pt x="0" y="37503"/>
                </a:lnTo>
                <a:lnTo>
                  <a:pt x="0" y="0"/>
                </a:lnTo>
                <a:lnTo>
                  <a:pt x="25996" y="0"/>
                </a:lnTo>
                <a:lnTo>
                  <a:pt x="25996" y="6350"/>
                </a:lnTo>
                <a:lnTo>
                  <a:pt x="12700" y="6350"/>
                </a:lnTo>
                <a:lnTo>
                  <a:pt x="6350" y="12700"/>
                </a:lnTo>
                <a:lnTo>
                  <a:pt x="12700" y="12700"/>
                </a:lnTo>
                <a:lnTo>
                  <a:pt x="12700" y="37503"/>
                </a:lnTo>
                <a:close/>
              </a:path>
              <a:path w="2246629" h="488950">
                <a:moveTo>
                  <a:pt x="12700" y="12700"/>
                </a:moveTo>
                <a:lnTo>
                  <a:pt x="6350" y="12700"/>
                </a:lnTo>
                <a:lnTo>
                  <a:pt x="12700" y="6350"/>
                </a:lnTo>
                <a:lnTo>
                  <a:pt x="12700" y="12700"/>
                </a:lnTo>
                <a:close/>
              </a:path>
              <a:path w="2246629" h="488950">
                <a:moveTo>
                  <a:pt x="25996" y="12700"/>
                </a:moveTo>
                <a:lnTo>
                  <a:pt x="12700" y="12700"/>
                </a:lnTo>
                <a:lnTo>
                  <a:pt x="12700" y="6350"/>
                </a:lnTo>
                <a:lnTo>
                  <a:pt x="25996" y="6350"/>
                </a:lnTo>
                <a:lnTo>
                  <a:pt x="25996" y="12700"/>
                </a:lnTo>
                <a:close/>
              </a:path>
              <a:path w="2246629" h="488950">
                <a:moveTo>
                  <a:pt x="114896" y="12700"/>
                </a:moveTo>
                <a:lnTo>
                  <a:pt x="64096" y="12700"/>
                </a:lnTo>
                <a:lnTo>
                  <a:pt x="64096" y="0"/>
                </a:lnTo>
                <a:lnTo>
                  <a:pt x="114896" y="0"/>
                </a:lnTo>
                <a:lnTo>
                  <a:pt x="114896" y="12700"/>
                </a:lnTo>
                <a:close/>
              </a:path>
              <a:path w="2246629" h="488950">
                <a:moveTo>
                  <a:pt x="203796" y="12700"/>
                </a:moveTo>
                <a:lnTo>
                  <a:pt x="152996" y="12700"/>
                </a:lnTo>
                <a:lnTo>
                  <a:pt x="152996" y="0"/>
                </a:lnTo>
                <a:lnTo>
                  <a:pt x="203796" y="0"/>
                </a:lnTo>
                <a:lnTo>
                  <a:pt x="203796" y="12700"/>
                </a:lnTo>
                <a:close/>
              </a:path>
              <a:path w="2246629" h="488950">
                <a:moveTo>
                  <a:pt x="292696" y="12700"/>
                </a:moveTo>
                <a:lnTo>
                  <a:pt x="241896" y="12700"/>
                </a:lnTo>
                <a:lnTo>
                  <a:pt x="241896" y="0"/>
                </a:lnTo>
                <a:lnTo>
                  <a:pt x="292696" y="0"/>
                </a:lnTo>
                <a:lnTo>
                  <a:pt x="292696" y="12700"/>
                </a:lnTo>
                <a:close/>
              </a:path>
              <a:path w="2246629" h="488950">
                <a:moveTo>
                  <a:pt x="381596" y="12700"/>
                </a:moveTo>
                <a:lnTo>
                  <a:pt x="330796" y="12700"/>
                </a:lnTo>
                <a:lnTo>
                  <a:pt x="330796" y="0"/>
                </a:lnTo>
                <a:lnTo>
                  <a:pt x="381596" y="0"/>
                </a:lnTo>
                <a:lnTo>
                  <a:pt x="381596" y="12700"/>
                </a:lnTo>
                <a:close/>
              </a:path>
              <a:path w="2246629" h="488950">
                <a:moveTo>
                  <a:pt x="470496" y="12700"/>
                </a:moveTo>
                <a:lnTo>
                  <a:pt x="419696" y="12700"/>
                </a:lnTo>
                <a:lnTo>
                  <a:pt x="419696" y="0"/>
                </a:lnTo>
                <a:lnTo>
                  <a:pt x="470496" y="0"/>
                </a:lnTo>
                <a:lnTo>
                  <a:pt x="470496" y="12700"/>
                </a:lnTo>
                <a:close/>
              </a:path>
              <a:path w="2246629" h="488950">
                <a:moveTo>
                  <a:pt x="559396" y="12700"/>
                </a:moveTo>
                <a:lnTo>
                  <a:pt x="508596" y="12700"/>
                </a:lnTo>
                <a:lnTo>
                  <a:pt x="508596" y="0"/>
                </a:lnTo>
                <a:lnTo>
                  <a:pt x="559396" y="0"/>
                </a:lnTo>
                <a:lnTo>
                  <a:pt x="559396" y="12700"/>
                </a:lnTo>
                <a:close/>
              </a:path>
              <a:path w="2246629" h="488950">
                <a:moveTo>
                  <a:pt x="648296" y="12700"/>
                </a:moveTo>
                <a:lnTo>
                  <a:pt x="597496" y="12700"/>
                </a:lnTo>
                <a:lnTo>
                  <a:pt x="597496" y="0"/>
                </a:lnTo>
                <a:lnTo>
                  <a:pt x="648296" y="0"/>
                </a:lnTo>
                <a:lnTo>
                  <a:pt x="648296" y="12700"/>
                </a:lnTo>
                <a:close/>
              </a:path>
              <a:path w="2246629" h="488950">
                <a:moveTo>
                  <a:pt x="737196" y="12700"/>
                </a:moveTo>
                <a:lnTo>
                  <a:pt x="686396" y="12700"/>
                </a:lnTo>
                <a:lnTo>
                  <a:pt x="686396" y="0"/>
                </a:lnTo>
                <a:lnTo>
                  <a:pt x="737196" y="0"/>
                </a:lnTo>
                <a:lnTo>
                  <a:pt x="737196" y="12700"/>
                </a:lnTo>
                <a:close/>
              </a:path>
              <a:path w="2246629" h="488950">
                <a:moveTo>
                  <a:pt x="826096" y="12700"/>
                </a:moveTo>
                <a:lnTo>
                  <a:pt x="775296" y="12700"/>
                </a:lnTo>
                <a:lnTo>
                  <a:pt x="775296" y="0"/>
                </a:lnTo>
                <a:lnTo>
                  <a:pt x="826096" y="0"/>
                </a:lnTo>
                <a:lnTo>
                  <a:pt x="826096" y="12700"/>
                </a:lnTo>
                <a:close/>
              </a:path>
              <a:path w="2246629" h="488950">
                <a:moveTo>
                  <a:pt x="914996" y="12700"/>
                </a:moveTo>
                <a:lnTo>
                  <a:pt x="864196" y="12700"/>
                </a:lnTo>
                <a:lnTo>
                  <a:pt x="864196" y="0"/>
                </a:lnTo>
                <a:lnTo>
                  <a:pt x="914996" y="0"/>
                </a:lnTo>
                <a:lnTo>
                  <a:pt x="914996" y="12700"/>
                </a:lnTo>
                <a:close/>
              </a:path>
              <a:path w="2246629" h="488950">
                <a:moveTo>
                  <a:pt x="1003896" y="12700"/>
                </a:moveTo>
                <a:lnTo>
                  <a:pt x="953096" y="12700"/>
                </a:lnTo>
                <a:lnTo>
                  <a:pt x="953096" y="0"/>
                </a:lnTo>
                <a:lnTo>
                  <a:pt x="1003896" y="0"/>
                </a:lnTo>
                <a:lnTo>
                  <a:pt x="1003896" y="12700"/>
                </a:lnTo>
                <a:close/>
              </a:path>
              <a:path w="2246629" h="488950">
                <a:moveTo>
                  <a:pt x="1092796" y="12700"/>
                </a:moveTo>
                <a:lnTo>
                  <a:pt x="1041996" y="12700"/>
                </a:lnTo>
                <a:lnTo>
                  <a:pt x="1041996" y="0"/>
                </a:lnTo>
                <a:lnTo>
                  <a:pt x="1092796" y="0"/>
                </a:lnTo>
                <a:lnTo>
                  <a:pt x="1092796" y="12700"/>
                </a:lnTo>
                <a:close/>
              </a:path>
              <a:path w="2246629" h="488950">
                <a:moveTo>
                  <a:pt x="1181696" y="12700"/>
                </a:moveTo>
                <a:lnTo>
                  <a:pt x="1130896" y="12700"/>
                </a:lnTo>
                <a:lnTo>
                  <a:pt x="1130896" y="0"/>
                </a:lnTo>
                <a:lnTo>
                  <a:pt x="1181696" y="0"/>
                </a:lnTo>
                <a:lnTo>
                  <a:pt x="1181696" y="12700"/>
                </a:lnTo>
                <a:close/>
              </a:path>
              <a:path w="2246629" h="488950">
                <a:moveTo>
                  <a:pt x="1270596" y="12700"/>
                </a:moveTo>
                <a:lnTo>
                  <a:pt x="1219796" y="12700"/>
                </a:lnTo>
                <a:lnTo>
                  <a:pt x="1219796" y="0"/>
                </a:lnTo>
                <a:lnTo>
                  <a:pt x="1270596" y="0"/>
                </a:lnTo>
                <a:lnTo>
                  <a:pt x="1270596" y="12700"/>
                </a:lnTo>
                <a:close/>
              </a:path>
              <a:path w="2246629" h="488950">
                <a:moveTo>
                  <a:pt x="1359496" y="12700"/>
                </a:moveTo>
                <a:lnTo>
                  <a:pt x="1308696" y="12700"/>
                </a:lnTo>
                <a:lnTo>
                  <a:pt x="1308696" y="0"/>
                </a:lnTo>
                <a:lnTo>
                  <a:pt x="1359496" y="0"/>
                </a:lnTo>
                <a:lnTo>
                  <a:pt x="1359496" y="12700"/>
                </a:lnTo>
                <a:close/>
              </a:path>
              <a:path w="2246629" h="488950">
                <a:moveTo>
                  <a:pt x="1448396" y="12700"/>
                </a:moveTo>
                <a:lnTo>
                  <a:pt x="1397596" y="12700"/>
                </a:lnTo>
                <a:lnTo>
                  <a:pt x="1397596" y="0"/>
                </a:lnTo>
                <a:lnTo>
                  <a:pt x="1448396" y="0"/>
                </a:lnTo>
                <a:lnTo>
                  <a:pt x="1448396" y="12700"/>
                </a:lnTo>
                <a:close/>
              </a:path>
              <a:path w="2246629" h="488950">
                <a:moveTo>
                  <a:pt x="1537296" y="12700"/>
                </a:moveTo>
                <a:lnTo>
                  <a:pt x="1486496" y="12700"/>
                </a:lnTo>
                <a:lnTo>
                  <a:pt x="1486496" y="0"/>
                </a:lnTo>
                <a:lnTo>
                  <a:pt x="1537296" y="0"/>
                </a:lnTo>
                <a:lnTo>
                  <a:pt x="1537296" y="12700"/>
                </a:lnTo>
                <a:close/>
              </a:path>
              <a:path w="2246629" h="488950">
                <a:moveTo>
                  <a:pt x="1626196" y="12700"/>
                </a:moveTo>
                <a:lnTo>
                  <a:pt x="1575396" y="12700"/>
                </a:lnTo>
                <a:lnTo>
                  <a:pt x="1575396" y="0"/>
                </a:lnTo>
                <a:lnTo>
                  <a:pt x="1626196" y="0"/>
                </a:lnTo>
                <a:lnTo>
                  <a:pt x="1626196" y="12700"/>
                </a:lnTo>
                <a:close/>
              </a:path>
              <a:path w="2246629" h="488950">
                <a:moveTo>
                  <a:pt x="1715096" y="12700"/>
                </a:moveTo>
                <a:lnTo>
                  <a:pt x="1664296" y="12700"/>
                </a:lnTo>
                <a:lnTo>
                  <a:pt x="1664296" y="0"/>
                </a:lnTo>
                <a:lnTo>
                  <a:pt x="1715096" y="0"/>
                </a:lnTo>
                <a:lnTo>
                  <a:pt x="1715096" y="12700"/>
                </a:lnTo>
                <a:close/>
              </a:path>
              <a:path w="2246629" h="488950">
                <a:moveTo>
                  <a:pt x="1803996" y="12700"/>
                </a:moveTo>
                <a:lnTo>
                  <a:pt x="1753196" y="12700"/>
                </a:lnTo>
                <a:lnTo>
                  <a:pt x="1753196" y="0"/>
                </a:lnTo>
                <a:lnTo>
                  <a:pt x="1803996" y="0"/>
                </a:lnTo>
                <a:lnTo>
                  <a:pt x="1803996" y="12700"/>
                </a:lnTo>
                <a:close/>
              </a:path>
              <a:path w="2246629" h="488950">
                <a:moveTo>
                  <a:pt x="1892896" y="12700"/>
                </a:moveTo>
                <a:lnTo>
                  <a:pt x="1842096" y="12700"/>
                </a:lnTo>
                <a:lnTo>
                  <a:pt x="1842096" y="0"/>
                </a:lnTo>
                <a:lnTo>
                  <a:pt x="1892896" y="0"/>
                </a:lnTo>
                <a:lnTo>
                  <a:pt x="1892896" y="12700"/>
                </a:lnTo>
                <a:close/>
              </a:path>
              <a:path w="2246629" h="488950">
                <a:moveTo>
                  <a:pt x="1981796" y="12700"/>
                </a:moveTo>
                <a:lnTo>
                  <a:pt x="1930996" y="12700"/>
                </a:lnTo>
                <a:lnTo>
                  <a:pt x="1930996" y="0"/>
                </a:lnTo>
                <a:lnTo>
                  <a:pt x="1981796" y="0"/>
                </a:lnTo>
                <a:lnTo>
                  <a:pt x="1981796" y="12700"/>
                </a:lnTo>
                <a:close/>
              </a:path>
              <a:path w="2246629" h="488950">
                <a:moveTo>
                  <a:pt x="2070696" y="12700"/>
                </a:moveTo>
                <a:lnTo>
                  <a:pt x="2019896" y="12700"/>
                </a:lnTo>
                <a:lnTo>
                  <a:pt x="2019896" y="0"/>
                </a:lnTo>
                <a:lnTo>
                  <a:pt x="2070696" y="0"/>
                </a:lnTo>
                <a:lnTo>
                  <a:pt x="2070696" y="12700"/>
                </a:lnTo>
                <a:close/>
              </a:path>
              <a:path w="2246629" h="488950">
                <a:moveTo>
                  <a:pt x="2159596" y="12700"/>
                </a:moveTo>
                <a:lnTo>
                  <a:pt x="2108796" y="12700"/>
                </a:lnTo>
                <a:lnTo>
                  <a:pt x="2108796" y="0"/>
                </a:lnTo>
                <a:lnTo>
                  <a:pt x="2159596" y="0"/>
                </a:lnTo>
                <a:lnTo>
                  <a:pt x="2159596" y="12700"/>
                </a:lnTo>
                <a:close/>
              </a:path>
              <a:path w="2246629" h="488950">
                <a:moveTo>
                  <a:pt x="2233409" y="12700"/>
                </a:moveTo>
                <a:lnTo>
                  <a:pt x="2197696" y="12700"/>
                </a:lnTo>
                <a:lnTo>
                  <a:pt x="2197696" y="0"/>
                </a:lnTo>
                <a:lnTo>
                  <a:pt x="2246109" y="0"/>
                </a:lnTo>
                <a:lnTo>
                  <a:pt x="2246109" y="6350"/>
                </a:lnTo>
                <a:lnTo>
                  <a:pt x="2233409" y="6350"/>
                </a:lnTo>
                <a:lnTo>
                  <a:pt x="2233409" y="12700"/>
                </a:lnTo>
                <a:close/>
              </a:path>
              <a:path w="2246629" h="488950">
                <a:moveTo>
                  <a:pt x="2246109" y="15100"/>
                </a:moveTo>
                <a:lnTo>
                  <a:pt x="2233409" y="15100"/>
                </a:lnTo>
                <a:lnTo>
                  <a:pt x="2233409" y="6350"/>
                </a:lnTo>
                <a:lnTo>
                  <a:pt x="2239759" y="12700"/>
                </a:lnTo>
                <a:lnTo>
                  <a:pt x="2246109" y="12700"/>
                </a:lnTo>
                <a:lnTo>
                  <a:pt x="2246109" y="15100"/>
                </a:lnTo>
                <a:close/>
              </a:path>
              <a:path w="2246629" h="488950">
                <a:moveTo>
                  <a:pt x="2246109" y="12700"/>
                </a:moveTo>
                <a:lnTo>
                  <a:pt x="2239759" y="12700"/>
                </a:lnTo>
                <a:lnTo>
                  <a:pt x="2233409" y="6350"/>
                </a:lnTo>
                <a:lnTo>
                  <a:pt x="2246109" y="6350"/>
                </a:lnTo>
                <a:lnTo>
                  <a:pt x="2246109" y="12700"/>
                </a:lnTo>
                <a:close/>
              </a:path>
              <a:path w="2246629" h="488950">
                <a:moveTo>
                  <a:pt x="2246109" y="104000"/>
                </a:moveTo>
                <a:lnTo>
                  <a:pt x="2233409" y="104000"/>
                </a:lnTo>
                <a:lnTo>
                  <a:pt x="2233409" y="53200"/>
                </a:lnTo>
                <a:lnTo>
                  <a:pt x="2246109" y="53200"/>
                </a:lnTo>
                <a:lnTo>
                  <a:pt x="2246109" y="104000"/>
                </a:lnTo>
                <a:close/>
              </a:path>
              <a:path w="2246629" h="488950">
                <a:moveTo>
                  <a:pt x="2246109" y="192900"/>
                </a:moveTo>
                <a:lnTo>
                  <a:pt x="2233409" y="192900"/>
                </a:lnTo>
                <a:lnTo>
                  <a:pt x="2233409" y="142100"/>
                </a:lnTo>
                <a:lnTo>
                  <a:pt x="2246109" y="142100"/>
                </a:lnTo>
                <a:lnTo>
                  <a:pt x="2246109" y="192900"/>
                </a:lnTo>
                <a:close/>
              </a:path>
              <a:path w="2246629" h="488950">
                <a:moveTo>
                  <a:pt x="2246109" y="281800"/>
                </a:moveTo>
                <a:lnTo>
                  <a:pt x="2233409" y="281800"/>
                </a:lnTo>
                <a:lnTo>
                  <a:pt x="2233409" y="231000"/>
                </a:lnTo>
                <a:lnTo>
                  <a:pt x="2246109" y="231000"/>
                </a:lnTo>
                <a:lnTo>
                  <a:pt x="2246109" y="281800"/>
                </a:lnTo>
                <a:close/>
              </a:path>
              <a:path w="2246629" h="488950">
                <a:moveTo>
                  <a:pt x="2246109" y="370700"/>
                </a:moveTo>
                <a:lnTo>
                  <a:pt x="2233409" y="370700"/>
                </a:lnTo>
                <a:lnTo>
                  <a:pt x="2233409" y="319900"/>
                </a:lnTo>
                <a:lnTo>
                  <a:pt x="2246109" y="319900"/>
                </a:lnTo>
                <a:lnTo>
                  <a:pt x="2246109" y="370700"/>
                </a:lnTo>
                <a:close/>
              </a:path>
              <a:path w="2246629" h="488950">
                <a:moveTo>
                  <a:pt x="2246109" y="459600"/>
                </a:moveTo>
                <a:lnTo>
                  <a:pt x="2233409" y="459600"/>
                </a:lnTo>
                <a:lnTo>
                  <a:pt x="2233409" y="408800"/>
                </a:lnTo>
                <a:lnTo>
                  <a:pt x="2246109" y="408800"/>
                </a:lnTo>
                <a:lnTo>
                  <a:pt x="2246109" y="459600"/>
                </a:lnTo>
                <a:close/>
              </a:path>
              <a:path w="2246629" h="488950">
                <a:moveTo>
                  <a:pt x="2224062" y="488353"/>
                </a:moveTo>
                <a:lnTo>
                  <a:pt x="2173262" y="488353"/>
                </a:lnTo>
                <a:lnTo>
                  <a:pt x="2173262" y="475653"/>
                </a:lnTo>
                <a:lnTo>
                  <a:pt x="2224062" y="475653"/>
                </a:lnTo>
                <a:lnTo>
                  <a:pt x="2224062" y="488353"/>
                </a:lnTo>
                <a:close/>
              </a:path>
              <a:path w="2246629" h="488950">
                <a:moveTo>
                  <a:pt x="2135162" y="488353"/>
                </a:moveTo>
                <a:lnTo>
                  <a:pt x="2084362" y="488353"/>
                </a:lnTo>
                <a:lnTo>
                  <a:pt x="2084362" y="475653"/>
                </a:lnTo>
                <a:lnTo>
                  <a:pt x="2135162" y="475653"/>
                </a:lnTo>
                <a:lnTo>
                  <a:pt x="2135162" y="488353"/>
                </a:lnTo>
                <a:close/>
              </a:path>
              <a:path w="2246629" h="488950">
                <a:moveTo>
                  <a:pt x="2046262" y="488353"/>
                </a:moveTo>
                <a:lnTo>
                  <a:pt x="1995462" y="488353"/>
                </a:lnTo>
                <a:lnTo>
                  <a:pt x="1995462" y="475653"/>
                </a:lnTo>
                <a:lnTo>
                  <a:pt x="2046262" y="475653"/>
                </a:lnTo>
                <a:lnTo>
                  <a:pt x="2046262" y="488353"/>
                </a:lnTo>
                <a:close/>
              </a:path>
              <a:path w="2246629" h="488950">
                <a:moveTo>
                  <a:pt x="1957362" y="488353"/>
                </a:moveTo>
                <a:lnTo>
                  <a:pt x="1906562" y="488353"/>
                </a:lnTo>
                <a:lnTo>
                  <a:pt x="1906562" y="475653"/>
                </a:lnTo>
                <a:lnTo>
                  <a:pt x="1957362" y="475653"/>
                </a:lnTo>
                <a:lnTo>
                  <a:pt x="1957362" y="488353"/>
                </a:lnTo>
                <a:close/>
              </a:path>
              <a:path w="2246629" h="488950">
                <a:moveTo>
                  <a:pt x="1868462" y="488353"/>
                </a:moveTo>
                <a:lnTo>
                  <a:pt x="1817662" y="488353"/>
                </a:lnTo>
                <a:lnTo>
                  <a:pt x="1817662" y="475653"/>
                </a:lnTo>
                <a:lnTo>
                  <a:pt x="1868462" y="475653"/>
                </a:lnTo>
                <a:lnTo>
                  <a:pt x="1868462" y="488353"/>
                </a:lnTo>
                <a:close/>
              </a:path>
              <a:path w="2246629" h="488950">
                <a:moveTo>
                  <a:pt x="1779562" y="488353"/>
                </a:moveTo>
                <a:lnTo>
                  <a:pt x="1728762" y="488353"/>
                </a:lnTo>
                <a:lnTo>
                  <a:pt x="1728762" y="475653"/>
                </a:lnTo>
                <a:lnTo>
                  <a:pt x="1779562" y="475653"/>
                </a:lnTo>
                <a:lnTo>
                  <a:pt x="1779562" y="488353"/>
                </a:lnTo>
                <a:close/>
              </a:path>
              <a:path w="2246629" h="488950">
                <a:moveTo>
                  <a:pt x="1690662" y="488353"/>
                </a:moveTo>
                <a:lnTo>
                  <a:pt x="1639862" y="488353"/>
                </a:lnTo>
                <a:lnTo>
                  <a:pt x="1639862" y="475653"/>
                </a:lnTo>
                <a:lnTo>
                  <a:pt x="1690662" y="475653"/>
                </a:lnTo>
                <a:lnTo>
                  <a:pt x="1690662" y="488353"/>
                </a:lnTo>
                <a:close/>
              </a:path>
              <a:path w="2246629" h="488950">
                <a:moveTo>
                  <a:pt x="1601762" y="488353"/>
                </a:moveTo>
                <a:lnTo>
                  <a:pt x="1550962" y="488353"/>
                </a:lnTo>
                <a:lnTo>
                  <a:pt x="1550962" y="475653"/>
                </a:lnTo>
                <a:lnTo>
                  <a:pt x="1601762" y="475653"/>
                </a:lnTo>
                <a:lnTo>
                  <a:pt x="1601762" y="488353"/>
                </a:lnTo>
                <a:close/>
              </a:path>
              <a:path w="2246629" h="488950">
                <a:moveTo>
                  <a:pt x="1512862" y="488353"/>
                </a:moveTo>
                <a:lnTo>
                  <a:pt x="1462062" y="488353"/>
                </a:lnTo>
                <a:lnTo>
                  <a:pt x="1462062" y="475653"/>
                </a:lnTo>
                <a:lnTo>
                  <a:pt x="1512862" y="475653"/>
                </a:lnTo>
                <a:lnTo>
                  <a:pt x="1512862" y="488353"/>
                </a:lnTo>
                <a:close/>
              </a:path>
              <a:path w="2246629" h="488950">
                <a:moveTo>
                  <a:pt x="1423962" y="488353"/>
                </a:moveTo>
                <a:lnTo>
                  <a:pt x="1373162" y="488353"/>
                </a:lnTo>
                <a:lnTo>
                  <a:pt x="1373162" y="475653"/>
                </a:lnTo>
                <a:lnTo>
                  <a:pt x="1423962" y="475653"/>
                </a:lnTo>
                <a:lnTo>
                  <a:pt x="1423962" y="488353"/>
                </a:lnTo>
                <a:close/>
              </a:path>
              <a:path w="2246629" h="488950">
                <a:moveTo>
                  <a:pt x="1335062" y="488353"/>
                </a:moveTo>
                <a:lnTo>
                  <a:pt x="1284262" y="488353"/>
                </a:lnTo>
                <a:lnTo>
                  <a:pt x="1284262" y="475653"/>
                </a:lnTo>
                <a:lnTo>
                  <a:pt x="1335062" y="475653"/>
                </a:lnTo>
                <a:lnTo>
                  <a:pt x="1335062" y="488353"/>
                </a:lnTo>
                <a:close/>
              </a:path>
              <a:path w="2246629" h="488950">
                <a:moveTo>
                  <a:pt x="1246162" y="488353"/>
                </a:moveTo>
                <a:lnTo>
                  <a:pt x="1195362" y="488353"/>
                </a:lnTo>
                <a:lnTo>
                  <a:pt x="1195362" y="475653"/>
                </a:lnTo>
                <a:lnTo>
                  <a:pt x="1246162" y="475653"/>
                </a:lnTo>
                <a:lnTo>
                  <a:pt x="1246162" y="488353"/>
                </a:lnTo>
                <a:close/>
              </a:path>
              <a:path w="2246629" h="488950">
                <a:moveTo>
                  <a:pt x="1157262" y="488353"/>
                </a:moveTo>
                <a:lnTo>
                  <a:pt x="1106462" y="488353"/>
                </a:lnTo>
                <a:lnTo>
                  <a:pt x="1106462" y="475653"/>
                </a:lnTo>
                <a:lnTo>
                  <a:pt x="1157262" y="475653"/>
                </a:lnTo>
                <a:lnTo>
                  <a:pt x="1157262" y="488353"/>
                </a:lnTo>
                <a:close/>
              </a:path>
              <a:path w="2246629" h="488950">
                <a:moveTo>
                  <a:pt x="1068362" y="488353"/>
                </a:moveTo>
                <a:lnTo>
                  <a:pt x="1017562" y="488353"/>
                </a:lnTo>
                <a:lnTo>
                  <a:pt x="1017562" y="475653"/>
                </a:lnTo>
                <a:lnTo>
                  <a:pt x="1068362" y="475653"/>
                </a:lnTo>
                <a:lnTo>
                  <a:pt x="1068362" y="488353"/>
                </a:lnTo>
                <a:close/>
              </a:path>
              <a:path w="2246629" h="488950">
                <a:moveTo>
                  <a:pt x="979462" y="488353"/>
                </a:moveTo>
                <a:lnTo>
                  <a:pt x="928662" y="488353"/>
                </a:lnTo>
                <a:lnTo>
                  <a:pt x="928662" y="475653"/>
                </a:lnTo>
                <a:lnTo>
                  <a:pt x="979462" y="475653"/>
                </a:lnTo>
                <a:lnTo>
                  <a:pt x="979462" y="488353"/>
                </a:lnTo>
                <a:close/>
              </a:path>
              <a:path w="2246629" h="488950">
                <a:moveTo>
                  <a:pt x="890562" y="488353"/>
                </a:moveTo>
                <a:lnTo>
                  <a:pt x="839762" y="488353"/>
                </a:lnTo>
                <a:lnTo>
                  <a:pt x="839762" y="475653"/>
                </a:lnTo>
                <a:lnTo>
                  <a:pt x="890562" y="475653"/>
                </a:lnTo>
                <a:lnTo>
                  <a:pt x="890562" y="488353"/>
                </a:lnTo>
                <a:close/>
              </a:path>
              <a:path w="2246629" h="488950">
                <a:moveTo>
                  <a:pt x="801662" y="488353"/>
                </a:moveTo>
                <a:lnTo>
                  <a:pt x="750862" y="488353"/>
                </a:lnTo>
                <a:lnTo>
                  <a:pt x="750862" y="475653"/>
                </a:lnTo>
                <a:lnTo>
                  <a:pt x="801662" y="475653"/>
                </a:lnTo>
                <a:lnTo>
                  <a:pt x="801662" y="488353"/>
                </a:lnTo>
                <a:close/>
              </a:path>
              <a:path w="2246629" h="488950">
                <a:moveTo>
                  <a:pt x="712762" y="488353"/>
                </a:moveTo>
                <a:lnTo>
                  <a:pt x="661962" y="488353"/>
                </a:lnTo>
                <a:lnTo>
                  <a:pt x="661962" y="475653"/>
                </a:lnTo>
                <a:lnTo>
                  <a:pt x="712762" y="475653"/>
                </a:lnTo>
                <a:lnTo>
                  <a:pt x="712762" y="488353"/>
                </a:lnTo>
                <a:close/>
              </a:path>
              <a:path w="2246629" h="488950">
                <a:moveTo>
                  <a:pt x="623862" y="488353"/>
                </a:moveTo>
                <a:lnTo>
                  <a:pt x="573062" y="488353"/>
                </a:lnTo>
                <a:lnTo>
                  <a:pt x="573062" y="475653"/>
                </a:lnTo>
                <a:lnTo>
                  <a:pt x="623862" y="475653"/>
                </a:lnTo>
                <a:lnTo>
                  <a:pt x="623862" y="488353"/>
                </a:lnTo>
                <a:close/>
              </a:path>
              <a:path w="2246629" h="488950">
                <a:moveTo>
                  <a:pt x="534962" y="488353"/>
                </a:moveTo>
                <a:lnTo>
                  <a:pt x="484162" y="488353"/>
                </a:lnTo>
                <a:lnTo>
                  <a:pt x="484162" y="475653"/>
                </a:lnTo>
                <a:lnTo>
                  <a:pt x="534962" y="475653"/>
                </a:lnTo>
                <a:lnTo>
                  <a:pt x="534962" y="488353"/>
                </a:lnTo>
                <a:close/>
              </a:path>
              <a:path w="2246629" h="488950">
                <a:moveTo>
                  <a:pt x="446062" y="488353"/>
                </a:moveTo>
                <a:lnTo>
                  <a:pt x="395262" y="488353"/>
                </a:lnTo>
                <a:lnTo>
                  <a:pt x="395262" y="475653"/>
                </a:lnTo>
                <a:lnTo>
                  <a:pt x="446062" y="475653"/>
                </a:lnTo>
                <a:lnTo>
                  <a:pt x="446062" y="488353"/>
                </a:lnTo>
                <a:close/>
              </a:path>
              <a:path w="2246629" h="488950">
                <a:moveTo>
                  <a:pt x="357162" y="488353"/>
                </a:moveTo>
                <a:lnTo>
                  <a:pt x="306362" y="488353"/>
                </a:lnTo>
                <a:lnTo>
                  <a:pt x="306362" y="475653"/>
                </a:lnTo>
                <a:lnTo>
                  <a:pt x="357162" y="475653"/>
                </a:lnTo>
                <a:lnTo>
                  <a:pt x="357162" y="488353"/>
                </a:lnTo>
                <a:close/>
              </a:path>
              <a:path w="2246629" h="488950">
                <a:moveTo>
                  <a:pt x="268262" y="488353"/>
                </a:moveTo>
                <a:lnTo>
                  <a:pt x="217462" y="488353"/>
                </a:lnTo>
                <a:lnTo>
                  <a:pt x="217462" y="475653"/>
                </a:lnTo>
                <a:lnTo>
                  <a:pt x="268262" y="475653"/>
                </a:lnTo>
                <a:lnTo>
                  <a:pt x="268262" y="488353"/>
                </a:lnTo>
                <a:close/>
              </a:path>
              <a:path w="2246629" h="488950">
                <a:moveTo>
                  <a:pt x="179362" y="488353"/>
                </a:moveTo>
                <a:lnTo>
                  <a:pt x="128562" y="488353"/>
                </a:lnTo>
                <a:lnTo>
                  <a:pt x="128562" y="475653"/>
                </a:lnTo>
                <a:lnTo>
                  <a:pt x="179362" y="475653"/>
                </a:lnTo>
                <a:lnTo>
                  <a:pt x="179362" y="488353"/>
                </a:lnTo>
                <a:close/>
              </a:path>
              <a:path w="2246629" h="488950">
                <a:moveTo>
                  <a:pt x="90462" y="488353"/>
                </a:moveTo>
                <a:lnTo>
                  <a:pt x="39662" y="488353"/>
                </a:lnTo>
                <a:lnTo>
                  <a:pt x="39662" y="475653"/>
                </a:lnTo>
                <a:lnTo>
                  <a:pt x="90462" y="475653"/>
                </a:lnTo>
                <a:lnTo>
                  <a:pt x="90462" y="488353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object 68"/>
          <p:cNvSpPr txBox="1"/>
          <p:nvPr/>
        </p:nvSpPr>
        <p:spPr>
          <a:xfrm>
            <a:off x="4720425" y="4336211"/>
            <a:ext cx="407034" cy="1409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750">
                <a:latin typeface="微软雅黑" panose="020b0503020204020204" charset="-122"/>
                <a:cs typeface="微软雅黑" panose="020b0503020204020204" charset="-122"/>
              </a:rPr>
              <a:t>实时同</a:t>
            </a:r>
            <a:r>
              <a:rPr sz="750" spc="0">
                <a:latin typeface="微软雅黑" panose="020b0503020204020204" charset="-122"/>
                <a:cs typeface="微软雅黑" panose="020b0503020204020204" charset="-122"/>
              </a:rPr>
              <a:t>步</a:t>
            </a:r>
            <a:endParaRPr sz="7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9" name="object 69"/>
          <p:cNvSpPr txBox="1"/>
          <p:nvPr/>
        </p:nvSpPr>
        <p:spPr>
          <a:xfrm>
            <a:off x="4792979" y="4475988"/>
            <a:ext cx="1961514" cy="243840"/>
          </a:xfrm>
          <a:prstGeom prst="rect">
            <a:avLst/>
          </a:prstGeom>
          <a:solidFill>
            <a:srgbClr val="4F93E7"/>
          </a:solidFill>
        </p:spPr>
        <p:txBody>
          <a:bodyPr vert="horz" wrap="square" lIns="0" tIns="6858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7945">
              <a:lnSpc>
                <a:spcPct val="100000"/>
              </a:lnSpc>
              <a:spcBef>
                <a:spcPts val="540"/>
              </a:spcBef>
            </a:pP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实时同</a:t>
            </a:r>
            <a:r>
              <a:rPr sz="650" spc="3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步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0" name="object 70"/>
          <p:cNvSpPr/>
          <p:nvPr/>
        </p:nvSpPr>
        <p:spPr>
          <a:xfrm>
            <a:off x="7450887" y="1432509"/>
            <a:ext cx="1326515" cy="3244850"/>
          </a:xfrm>
          <a:custGeom>
            <a:rect l="l" t="t" r="r" b="b"/>
            <a:pathLst>
              <a:path w="1326515" h="3244850">
                <a:moveTo>
                  <a:pt x="6350" y="3238423"/>
                </a:moveTo>
                <a:lnTo>
                  <a:pt x="0" y="3238423"/>
                </a:lnTo>
                <a:lnTo>
                  <a:pt x="0" y="3187623"/>
                </a:lnTo>
                <a:lnTo>
                  <a:pt x="12700" y="3187623"/>
                </a:lnTo>
                <a:lnTo>
                  <a:pt x="12700" y="3232073"/>
                </a:lnTo>
                <a:lnTo>
                  <a:pt x="6350" y="3232073"/>
                </a:lnTo>
                <a:lnTo>
                  <a:pt x="6350" y="3238423"/>
                </a:lnTo>
                <a:close/>
              </a:path>
              <a:path w="1326515" h="3244850">
                <a:moveTo>
                  <a:pt x="29514" y="3244773"/>
                </a:moveTo>
                <a:lnTo>
                  <a:pt x="6350" y="3244773"/>
                </a:lnTo>
                <a:lnTo>
                  <a:pt x="6350" y="3232073"/>
                </a:lnTo>
                <a:lnTo>
                  <a:pt x="12700" y="3232073"/>
                </a:lnTo>
                <a:lnTo>
                  <a:pt x="12700" y="3238423"/>
                </a:lnTo>
                <a:lnTo>
                  <a:pt x="29514" y="3238423"/>
                </a:lnTo>
                <a:lnTo>
                  <a:pt x="29514" y="3244773"/>
                </a:lnTo>
                <a:close/>
              </a:path>
              <a:path w="1326515" h="3244850">
                <a:moveTo>
                  <a:pt x="29514" y="3238423"/>
                </a:moveTo>
                <a:lnTo>
                  <a:pt x="12700" y="3238423"/>
                </a:lnTo>
                <a:lnTo>
                  <a:pt x="12700" y="3232073"/>
                </a:lnTo>
                <a:lnTo>
                  <a:pt x="29514" y="3232073"/>
                </a:lnTo>
                <a:lnTo>
                  <a:pt x="29514" y="3238423"/>
                </a:lnTo>
                <a:close/>
              </a:path>
              <a:path w="1326515" h="3244850">
                <a:moveTo>
                  <a:pt x="12700" y="3149523"/>
                </a:moveTo>
                <a:lnTo>
                  <a:pt x="0" y="3149523"/>
                </a:lnTo>
                <a:lnTo>
                  <a:pt x="0" y="3098723"/>
                </a:lnTo>
                <a:lnTo>
                  <a:pt x="12700" y="3098723"/>
                </a:lnTo>
                <a:lnTo>
                  <a:pt x="12700" y="3149523"/>
                </a:lnTo>
                <a:close/>
              </a:path>
              <a:path w="1326515" h="3244850">
                <a:moveTo>
                  <a:pt x="12700" y="3060623"/>
                </a:moveTo>
                <a:lnTo>
                  <a:pt x="0" y="3060623"/>
                </a:lnTo>
                <a:lnTo>
                  <a:pt x="0" y="3009823"/>
                </a:lnTo>
                <a:lnTo>
                  <a:pt x="12700" y="3009823"/>
                </a:lnTo>
                <a:lnTo>
                  <a:pt x="12700" y="3060623"/>
                </a:lnTo>
                <a:close/>
              </a:path>
              <a:path w="1326515" h="3244850">
                <a:moveTo>
                  <a:pt x="12700" y="2971723"/>
                </a:moveTo>
                <a:lnTo>
                  <a:pt x="0" y="2971723"/>
                </a:lnTo>
                <a:lnTo>
                  <a:pt x="0" y="2920923"/>
                </a:lnTo>
                <a:lnTo>
                  <a:pt x="12700" y="2920923"/>
                </a:lnTo>
                <a:lnTo>
                  <a:pt x="12700" y="2971723"/>
                </a:lnTo>
                <a:close/>
              </a:path>
              <a:path w="1326515" h="3244850">
                <a:moveTo>
                  <a:pt x="12700" y="2882823"/>
                </a:moveTo>
                <a:lnTo>
                  <a:pt x="0" y="2882823"/>
                </a:lnTo>
                <a:lnTo>
                  <a:pt x="0" y="2832023"/>
                </a:lnTo>
                <a:lnTo>
                  <a:pt x="12700" y="2832023"/>
                </a:lnTo>
                <a:lnTo>
                  <a:pt x="12700" y="2882823"/>
                </a:lnTo>
                <a:close/>
              </a:path>
              <a:path w="1326515" h="3244850">
                <a:moveTo>
                  <a:pt x="12700" y="2793923"/>
                </a:moveTo>
                <a:lnTo>
                  <a:pt x="0" y="2793923"/>
                </a:lnTo>
                <a:lnTo>
                  <a:pt x="0" y="2743123"/>
                </a:lnTo>
                <a:lnTo>
                  <a:pt x="12700" y="2743123"/>
                </a:lnTo>
                <a:lnTo>
                  <a:pt x="12700" y="2793923"/>
                </a:lnTo>
                <a:close/>
              </a:path>
              <a:path w="1326515" h="3244850">
                <a:moveTo>
                  <a:pt x="12700" y="2705023"/>
                </a:moveTo>
                <a:lnTo>
                  <a:pt x="0" y="2705023"/>
                </a:lnTo>
                <a:lnTo>
                  <a:pt x="0" y="2654223"/>
                </a:lnTo>
                <a:lnTo>
                  <a:pt x="12700" y="2654223"/>
                </a:lnTo>
                <a:lnTo>
                  <a:pt x="12700" y="2705023"/>
                </a:lnTo>
                <a:close/>
              </a:path>
              <a:path w="1326515" h="3244850">
                <a:moveTo>
                  <a:pt x="12700" y="2616123"/>
                </a:moveTo>
                <a:lnTo>
                  <a:pt x="0" y="2616123"/>
                </a:lnTo>
                <a:lnTo>
                  <a:pt x="0" y="2565323"/>
                </a:lnTo>
                <a:lnTo>
                  <a:pt x="12700" y="2565323"/>
                </a:lnTo>
                <a:lnTo>
                  <a:pt x="12700" y="2616123"/>
                </a:lnTo>
                <a:close/>
              </a:path>
              <a:path w="1326515" h="3244850">
                <a:moveTo>
                  <a:pt x="12700" y="2527223"/>
                </a:moveTo>
                <a:lnTo>
                  <a:pt x="0" y="2527223"/>
                </a:lnTo>
                <a:lnTo>
                  <a:pt x="0" y="2476423"/>
                </a:lnTo>
                <a:lnTo>
                  <a:pt x="12700" y="2476423"/>
                </a:lnTo>
                <a:lnTo>
                  <a:pt x="12700" y="2527223"/>
                </a:lnTo>
                <a:close/>
              </a:path>
              <a:path w="1326515" h="3244850">
                <a:moveTo>
                  <a:pt x="12700" y="2438323"/>
                </a:moveTo>
                <a:lnTo>
                  <a:pt x="0" y="2438323"/>
                </a:lnTo>
                <a:lnTo>
                  <a:pt x="0" y="2387523"/>
                </a:lnTo>
                <a:lnTo>
                  <a:pt x="12700" y="2387523"/>
                </a:lnTo>
                <a:lnTo>
                  <a:pt x="12700" y="2438323"/>
                </a:lnTo>
                <a:close/>
              </a:path>
              <a:path w="1326515" h="3244850">
                <a:moveTo>
                  <a:pt x="12700" y="2349423"/>
                </a:moveTo>
                <a:lnTo>
                  <a:pt x="0" y="2349423"/>
                </a:lnTo>
                <a:lnTo>
                  <a:pt x="0" y="2298623"/>
                </a:lnTo>
                <a:lnTo>
                  <a:pt x="12700" y="2298623"/>
                </a:lnTo>
                <a:lnTo>
                  <a:pt x="12700" y="2349423"/>
                </a:lnTo>
                <a:close/>
              </a:path>
              <a:path w="1326515" h="3244850">
                <a:moveTo>
                  <a:pt x="12700" y="2260523"/>
                </a:moveTo>
                <a:lnTo>
                  <a:pt x="0" y="2260523"/>
                </a:lnTo>
                <a:lnTo>
                  <a:pt x="0" y="2209723"/>
                </a:lnTo>
                <a:lnTo>
                  <a:pt x="12700" y="2209723"/>
                </a:lnTo>
                <a:lnTo>
                  <a:pt x="12700" y="2260523"/>
                </a:lnTo>
                <a:close/>
              </a:path>
              <a:path w="1326515" h="3244850">
                <a:moveTo>
                  <a:pt x="12700" y="2171623"/>
                </a:moveTo>
                <a:lnTo>
                  <a:pt x="0" y="2171623"/>
                </a:lnTo>
                <a:lnTo>
                  <a:pt x="0" y="2120823"/>
                </a:lnTo>
                <a:lnTo>
                  <a:pt x="12700" y="2120823"/>
                </a:lnTo>
                <a:lnTo>
                  <a:pt x="12700" y="2171623"/>
                </a:lnTo>
                <a:close/>
              </a:path>
              <a:path w="1326515" h="3244850">
                <a:moveTo>
                  <a:pt x="12700" y="2082723"/>
                </a:moveTo>
                <a:lnTo>
                  <a:pt x="0" y="2082723"/>
                </a:lnTo>
                <a:lnTo>
                  <a:pt x="0" y="2031923"/>
                </a:lnTo>
                <a:lnTo>
                  <a:pt x="12700" y="2031923"/>
                </a:lnTo>
                <a:lnTo>
                  <a:pt x="12700" y="2082723"/>
                </a:lnTo>
                <a:close/>
              </a:path>
              <a:path w="1326515" h="3244850">
                <a:moveTo>
                  <a:pt x="12700" y="1993823"/>
                </a:moveTo>
                <a:lnTo>
                  <a:pt x="0" y="1993823"/>
                </a:lnTo>
                <a:lnTo>
                  <a:pt x="0" y="1943023"/>
                </a:lnTo>
                <a:lnTo>
                  <a:pt x="12700" y="1943023"/>
                </a:lnTo>
                <a:lnTo>
                  <a:pt x="12700" y="1993823"/>
                </a:lnTo>
                <a:close/>
              </a:path>
              <a:path w="1326515" h="3244850">
                <a:moveTo>
                  <a:pt x="12700" y="1904923"/>
                </a:moveTo>
                <a:lnTo>
                  <a:pt x="0" y="1904923"/>
                </a:lnTo>
                <a:lnTo>
                  <a:pt x="0" y="1854123"/>
                </a:lnTo>
                <a:lnTo>
                  <a:pt x="12700" y="1854123"/>
                </a:lnTo>
                <a:lnTo>
                  <a:pt x="12700" y="1904923"/>
                </a:lnTo>
                <a:close/>
              </a:path>
              <a:path w="1326515" h="3244850">
                <a:moveTo>
                  <a:pt x="12700" y="1816023"/>
                </a:moveTo>
                <a:lnTo>
                  <a:pt x="0" y="1816023"/>
                </a:lnTo>
                <a:lnTo>
                  <a:pt x="0" y="1765223"/>
                </a:lnTo>
                <a:lnTo>
                  <a:pt x="12700" y="1765223"/>
                </a:lnTo>
                <a:lnTo>
                  <a:pt x="12700" y="1816023"/>
                </a:lnTo>
                <a:close/>
              </a:path>
              <a:path w="1326515" h="3244850">
                <a:moveTo>
                  <a:pt x="12700" y="1727123"/>
                </a:moveTo>
                <a:lnTo>
                  <a:pt x="0" y="1727123"/>
                </a:lnTo>
                <a:lnTo>
                  <a:pt x="0" y="1676323"/>
                </a:lnTo>
                <a:lnTo>
                  <a:pt x="12700" y="1676323"/>
                </a:lnTo>
                <a:lnTo>
                  <a:pt x="12700" y="1727123"/>
                </a:lnTo>
                <a:close/>
              </a:path>
              <a:path w="1326515" h="3244850">
                <a:moveTo>
                  <a:pt x="12700" y="1638223"/>
                </a:moveTo>
                <a:lnTo>
                  <a:pt x="0" y="1638223"/>
                </a:lnTo>
                <a:lnTo>
                  <a:pt x="0" y="1587423"/>
                </a:lnTo>
                <a:lnTo>
                  <a:pt x="12700" y="1587423"/>
                </a:lnTo>
                <a:lnTo>
                  <a:pt x="12700" y="1638223"/>
                </a:lnTo>
                <a:close/>
              </a:path>
              <a:path w="1326515" h="3244850">
                <a:moveTo>
                  <a:pt x="12700" y="1549323"/>
                </a:moveTo>
                <a:lnTo>
                  <a:pt x="0" y="1549323"/>
                </a:lnTo>
                <a:lnTo>
                  <a:pt x="0" y="1498523"/>
                </a:lnTo>
                <a:lnTo>
                  <a:pt x="12700" y="1498523"/>
                </a:lnTo>
                <a:lnTo>
                  <a:pt x="12700" y="1549323"/>
                </a:lnTo>
                <a:close/>
              </a:path>
              <a:path w="1326515" h="3244850">
                <a:moveTo>
                  <a:pt x="12700" y="1460423"/>
                </a:moveTo>
                <a:lnTo>
                  <a:pt x="0" y="1460423"/>
                </a:lnTo>
                <a:lnTo>
                  <a:pt x="0" y="1409623"/>
                </a:lnTo>
                <a:lnTo>
                  <a:pt x="12700" y="1409623"/>
                </a:lnTo>
                <a:lnTo>
                  <a:pt x="12700" y="1460423"/>
                </a:lnTo>
                <a:close/>
              </a:path>
              <a:path w="1326515" h="3244850">
                <a:moveTo>
                  <a:pt x="12700" y="1371523"/>
                </a:moveTo>
                <a:lnTo>
                  <a:pt x="0" y="1371523"/>
                </a:lnTo>
                <a:lnTo>
                  <a:pt x="0" y="1320723"/>
                </a:lnTo>
                <a:lnTo>
                  <a:pt x="12700" y="1320723"/>
                </a:lnTo>
                <a:lnTo>
                  <a:pt x="12700" y="1371523"/>
                </a:lnTo>
                <a:close/>
              </a:path>
              <a:path w="1326515" h="3244850">
                <a:moveTo>
                  <a:pt x="12700" y="1282623"/>
                </a:moveTo>
                <a:lnTo>
                  <a:pt x="0" y="1282623"/>
                </a:lnTo>
                <a:lnTo>
                  <a:pt x="0" y="1231823"/>
                </a:lnTo>
                <a:lnTo>
                  <a:pt x="12700" y="1231823"/>
                </a:lnTo>
                <a:lnTo>
                  <a:pt x="12700" y="1282623"/>
                </a:lnTo>
                <a:close/>
              </a:path>
              <a:path w="1326515" h="3244850">
                <a:moveTo>
                  <a:pt x="12700" y="1193723"/>
                </a:moveTo>
                <a:lnTo>
                  <a:pt x="0" y="1193723"/>
                </a:lnTo>
                <a:lnTo>
                  <a:pt x="0" y="1142923"/>
                </a:lnTo>
                <a:lnTo>
                  <a:pt x="12700" y="1142923"/>
                </a:lnTo>
                <a:lnTo>
                  <a:pt x="12700" y="1193723"/>
                </a:lnTo>
                <a:close/>
              </a:path>
              <a:path w="1326515" h="3244850">
                <a:moveTo>
                  <a:pt x="12700" y="1104823"/>
                </a:moveTo>
                <a:lnTo>
                  <a:pt x="0" y="1104823"/>
                </a:lnTo>
                <a:lnTo>
                  <a:pt x="0" y="1054023"/>
                </a:lnTo>
                <a:lnTo>
                  <a:pt x="12700" y="1054023"/>
                </a:lnTo>
                <a:lnTo>
                  <a:pt x="12700" y="1104823"/>
                </a:lnTo>
                <a:close/>
              </a:path>
              <a:path w="1326515" h="3244850">
                <a:moveTo>
                  <a:pt x="12700" y="1015923"/>
                </a:moveTo>
                <a:lnTo>
                  <a:pt x="0" y="1015923"/>
                </a:lnTo>
                <a:lnTo>
                  <a:pt x="0" y="965123"/>
                </a:lnTo>
                <a:lnTo>
                  <a:pt x="12700" y="965123"/>
                </a:lnTo>
                <a:lnTo>
                  <a:pt x="12700" y="1015923"/>
                </a:lnTo>
                <a:close/>
              </a:path>
              <a:path w="1326515" h="3244850">
                <a:moveTo>
                  <a:pt x="12700" y="927023"/>
                </a:moveTo>
                <a:lnTo>
                  <a:pt x="0" y="927023"/>
                </a:lnTo>
                <a:lnTo>
                  <a:pt x="0" y="876223"/>
                </a:lnTo>
                <a:lnTo>
                  <a:pt x="12700" y="876223"/>
                </a:lnTo>
                <a:lnTo>
                  <a:pt x="12700" y="927023"/>
                </a:lnTo>
                <a:close/>
              </a:path>
              <a:path w="1326515" h="3244850">
                <a:moveTo>
                  <a:pt x="12700" y="838123"/>
                </a:moveTo>
                <a:lnTo>
                  <a:pt x="0" y="838123"/>
                </a:lnTo>
                <a:lnTo>
                  <a:pt x="0" y="787323"/>
                </a:lnTo>
                <a:lnTo>
                  <a:pt x="12700" y="787323"/>
                </a:lnTo>
                <a:lnTo>
                  <a:pt x="12700" y="838123"/>
                </a:lnTo>
                <a:close/>
              </a:path>
              <a:path w="1326515" h="3244850">
                <a:moveTo>
                  <a:pt x="12700" y="749223"/>
                </a:moveTo>
                <a:lnTo>
                  <a:pt x="0" y="749223"/>
                </a:lnTo>
                <a:lnTo>
                  <a:pt x="0" y="698423"/>
                </a:lnTo>
                <a:lnTo>
                  <a:pt x="12700" y="698423"/>
                </a:lnTo>
                <a:lnTo>
                  <a:pt x="12700" y="749223"/>
                </a:lnTo>
                <a:close/>
              </a:path>
              <a:path w="1326515" h="3244850">
                <a:moveTo>
                  <a:pt x="12700" y="660323"/>
                </a:moveTo>
                <a:lnTo>
                  <a:pt x="0" y="660323"/>
                </a:lnTo>
                <a:lnTo>
                  <a:pt x="0" y="609523"/>
                </a:lnTo>
                <a:lnTo>
                  <a:pt x="12700" y="609523"/>
                </a:lnTo>
                <a:lnTo>
                  <a:pt x="12700" y="660323"/>
                </a:lnTo>
                <a:close/>
              </a:path>
              <a:path w="1326515" h="3244850">
                <a:moveTo>
                  <a:pt x="12700" y="571423"/>
                </a:moveTo>
                <a:lnTo>
                  <a:pt x="0" y="571423"/>
                </a:lnTo>
                <a:lnTo>
                  <a:pt x="0" y="520623"/>
                </a:lnTo>
                <a:lnTo>
                  <a:pt x="12700" y="520623"/>
                </a:lnTo>
                <a:lnTo>
                  <a:pt x="12700" y="571423"/>
                </a:lnTo>
                <a:close/>
              </a:path>
              <a:path w="1326515" h="3244850">
                <a:moveTo>
                  <a:pt x="12700" y="482523"/>
                </a:moveTo>
                <a:lnTo>
                  <a:pt x="0" y="482523"/>
                </a:lnTo>
                <a:lnTo>
                  <a:pt x="0" y="431723"/>
                </a:lnTo>
                <a:lnTo>
                  <a:pt x="12700" y="431723"/>
                </a:lnTo>
                <a:lnTo>
                  <a:pt x="12700" y="482523"/>
                </a:lnTo>
                <a:close/>
              </a:path>
              <a:path w="1326515" h="3244850">
                <a:moveTo>
                  <a:pt x="12700" y="393623"/>
                </a:moveTo>
                <a:lnTo>
                  <a:pt x="0" y="393623"/>
                </a:lnTo>
                <a:lnTo>
                  <a:pt x="0" y="342823"/>
                </a:lnTo>
                <a:lnTo>
                  <a:pt x="12700" y="342823"/>
                </a:lnTo>
                <a:lnTo>
                  <a:pt x="12700" y="393623"/>
                </a:lnTo>
                <a:close/>
              </a:path>
              <a:path w="1326515" h="3244850">
                <a:moveTo>
                  <a:pt x="12700" y="304723"/>
                </a:moveTo>
                <a:lnTo>
                  <a:pt x="0" y="304723"/>
                </a:lnTo>
                <a:lnTo>
                  <a:pt x="0" y="253923"/>
                </a:lnTo>
                <a:lnTo>
                  <a:pt x="12700" y="253923"/>
                </a:lnTo>
                <a:lnTo>
                  <a:pt x="12700" y="304723"/>
                </a:lnTo>
                <a:close/>
              </a:path>
              <a:path w="1326515" h="3244850">
                <a:moveTo>
                  <a:pt x="12700" y="215823"/>
                </a:moveTo>
                <a:lnTo>
                  <a:pt x="0" y="215823"/>
                </a:lnTo>
                <a:lnTo>
                  <a:pt x="0" y="165023"/>
                </a:lnTo>
                <a:lnTo>
                  <a:pt x="12700" y="165023"/>
                </a:lnTo>
                <a:lnTo>
                  <a:pt x="12700" y="215823"/>
                </a:lnTo>
                <a:close/>
              </a:path>
              <a:path w="1326515" h="3244850">
                <a:moveTo>
                  <a:pt x="12700" y="126923"/>
                </a:moveTo>
                <a:lnTo>
                  <a:pt x="0" y="126923"/>
                </a:lnTo>
                <a:lnTo>
                  <a:pt x="0" y="76123"/>
                </a:lnTo>
                <a:lnTo>
                  <a:pt x="12700" y="76123"/>
                </a:lnTo>
                <a:lnTo>
                  <a:pt x="12700" y="126923"/>
                </a:lnTo>
                <a:close/>
              </a:path>
              <a:path w="1326515" h="3244850">
                <a:moveTo>
                  <a:pt x="12700" y="38023"/>
                </a:moveTo>
                <a:lnTo>
                  <a:pt x="0" y="38023"/>
                </a:lnTo>
                <a:lnTo>
                  <a:pt x="0" y="0"/>
                </a:lnTo>
                <a:lnTo>
                  <a:pt x="25476" y="0"/>
                </a:lnTo>
                <a:lnTo>
                  <a:pt x="25476" y="6350"/>
                </a:lnTo>
                <a:lnTo>
                  <a:pt x="12700" y="6350"/>
                </a:lnTo>
                <a:lnTo>
                  <a:pt x="6350" y="12700"/>
                </a:lnTo>
                <a:lnTo>
                  <a:pt x="12700" y="12700"/>
                </a:lnTo>
                <a:lnTo>
                  <a:pt x="12700" y="38023"/>
                </a:lnTo>
                <a:close/>
              </a:path>
              <a:path w="1326515" h="3244850">
                <a:moveTo>
                  <a:pt x="12700" y="12700"/>
                </a:moveTo>
                <a:lnTo>
                  <a:pt x="6350" y="12700"/>
                </a:lnTo>
                <a:lnTo>
                  <a:pt x="12700" y="6350"/>
                </a:lnTo>
                <a:lnTo>
                  <a:pt x="12700" y="12700"/>
                </a:lnTo>
                <a:close/>
              </a:path>
              <a:path w="1326515" h="3244850">
                <a:moveTo>
                  <a:pt x="25476" y="12700"/>
                </a:moveTo>
                <a:lnTo>
                  <a:pt x="12700" y="12700"/>
                </a:lnTo>
                <a:lnTo>
                  <a:pt x="12700" y="6350"/>
                </a:lnTo>
                <a:lnTo>
                  <a:pt x="25476" y="6350"/>
                </a:lnTo>
                <a:lnTo>
                  <a:pt x="25476" y="12700"/>
                </a:lnTo>
                <a:close/>
              </a:path>
              <a:path w="1326515" h="3244850">
                <a:moveTo>
                  <a:pt x="114376" y="12700"/>
                </a:moveTo>
                <a:lnTo>
                  <a:pt x="63576" y="12700"/>
                </a:lnTo>
                <a:lnTo>
                  <a:pt x="63576" y="0"/>
                </a:lnTo>
                <a:lnTo>
                  <a:pt x="114376" y="0"/>
                </a:lnTo>
                <a:lnTo>
                  <a:pt x="114376" y="12700"/>
                </a:lnTo>
                <a:close/>
              </a:path>
              <a:path w="1326515" h="3244850">
                <a:moveTo>
                  <a:pt x="203276" y="12700"/>
                </a:moveTo>
                <a:lnTo>
                  <a:pt x="152476" y="12700"/>
                </a:lnTo>
                <a:lnTo>
                  <a:pt x="152476" y="0"/>
                </a:lnTo>
                <a:lnTo>
                  <a:pt x="203276" y="0"/>
                </a:lnTo>
                <a:lnTo>
                  <a:pt x="203276" y="12700"/>
                </a:lnTo>
                <a:close/>
              </a:path>
              <a:path w="1326515" h="3244850">
                <a:moveTo>
                  <a:pt x="292176" y="12700"/>
                </a:moveTo>
                <a:lnTo>
                  <a:pt x="241376" y="12700"/>
                </a:lnTo>
                <a:lnTo>
                  <a:pt x="241376" y="0"/>
                </a:lnTo>
                <a:lnTo>
                  <a:pt x="292176" y="0"/>
                </a:lnTo>
                <a:lnTo>
                  <a:pt x="292176" y="12700"/>
                </a:lnTo>
                <a:close/>
              </a:path>
              <a:path w="1326515" h="3244850">
                <a:moveTo>
                  <a:pt x="381076" y="12700"/>
                </a:moveTo>
                <a:lnTo>
                  <a:pt x="330276" y="12700"/>
                </a:lnTo>
                <a:lnTo>
                  <a:pt x="330276" y="0"/>
                </a:lnTo>
                <a:lnTo>
                  <a:pt x="381076" y="0"/>
                </a:lnTo>
                <a:lnTo>
                  <a:pt x="381076" y="12700"/>
                </a:lnTo>
                <a:close/>
              </a:path>
              <a:path w="1326515" h="3244850">
                <a:moveTo>
                  <a:pt x="469976" y="12700"/>
                </a:moveTo>
                <a:lnTo>
                  <a:pt x="419176" y="12700"/>
                </a:lnTo>
                <a:lnTo>
                  <a:pt x="419176" y="0"/>
                </a:lnTo>
                <a:lnTo>
                  <a:pt x="469976" y="0"/>
                </a:lnTo>
                <a:lnTo>
                  <a:pt x="469976" y="12700"/>
                </a:lnTo>
                <a:close/>
              </a:path>
              <a:path w="1326515" h="3244850">
                <a:moveTo>
                  <a:pt x="558876" y="12700"/>
                </a:moveTo>
                <a:lnTo>
                  <a:pt x="508076" y="12700"/>
                </a:lnTo>
                <a:lnTo>
                  <a:pt x="508076" y="0"/>
                </a:lnTo>
                <a:lnTo>
                  <a:pt x="558876" y="0"/>
                </a:lnTo>
                <a:lnTo>
                  <a:pt x="558876" y="12700"/>
                </a:lnTo>
                <a:close/>
              </a:path>
              <a:path w="1326515" h="3244850">
                <a:moveTo>
                  <a:pt x="647776" y="12700"/>
                </a:moveTo>
                <a:lnTo>
                  <a:pt x="596976" y="12700"/>
                </a:lnTo>
                <a:lnTo>
                  <a:pt x="596976" y="0"/>
                </a:lnTo>
                <a:lnTo>
                  <a:pt x="647776" y="0"/>
                </a:lnTo>
                <a:lnTo>
                  <a:pt x="647776" y="12700"/>
                </a:lnTo>
                <a:close/>
              </a:path>
              <a:path w="1326515" h="3244850">
                <a:moveTo>
                  <a:pt x="736676" y="12700"/>
                </a:moveTo>
                <a:lnTo>
                  <a:pt x="685876" y="12700"/>
                </a:lnTo>
                <a:lnTo>
                  <a:pt x="685876" y="0"/>
                </a:lnTo>
                <a:lnTo>
                  <a:pt x="736676" y="0"/>
                </a:lnTo>
                <a:lnTo>
                  <a:pt x="736676" y="12700"/>
                </a:lnTo>
                <a:close/>
              </a:path>
              <a:path w="1326515" h="3244850">
                <a:moveTo>
                  <a:pt x="825576" y="12700"/>
                </a:moveTo>
                <a:lnTo>
                  <a:pt x="774776" y="12700"/>
                </a:lnTo>
                <a:lnTo>
                  <a:pt x="774776" y="0"/>
                </a:lnTo>
                <a:lnTo>
                  <a:pt x="825576" y="0"/>
                </a:lnTo>
                <a:lnTo>
                  <a:pt x="825576" y="12700"/>
                </a:lnTo>
                <a:close/>
              </a:path>
              <a:path w="1326515" h="3244850">
                <a:moveTo>
                  <a:pt x="914476" y="12700"/>
                </a:moveTo>
                <a:lnTo>
                  <a:pt x="863676" y="12700"/>
                </a:lnTo>
                <a:lnTo>
                  <a:pt x="863676" y="0"/>
                </a:lnTo>
                <a:lnTo>
                  <a:pt x="914476" y="0"/>
                </a:lnTo>
                <a:lnTo>
                  <a:pt x="914476" y="12700"/>
                </a:lnTo>
                <a:close/>
              </a:path>
              <a:path w="1326515" h="3244850">
                <a:moveTo>
                  <a:pt x="1003376" y="12700"/>
                </a:moveTo>
                <a:lnTo>
                  <a:pt x="952576" y="12700"/>
                </a:lnTo>
                <a:lnTo>
                  <a:pt x="952576" y="0"/>
                </a:lnTo>
                <a:lnTo>
                  <a:pt x="1003376" y="0"/>
                </a:lnTo>
                <a:lnTo>
                  <a:pt x="1003376" y="12700"/>
                </a:lnTo>
                <a:close/>
              </a:path>
              <a:path w="1326515" h="3244850">
                <a:moveTo>
                  <a:pt x="1092276" y="12700"/>
                </a:moveTo>
                <a:lnTo>
                  <a:pt x="1041476" y="12700"/>
                </a:lnTo>
                <a:lnTo>
                  <a:pt x="1041476" y="0"/>
                </a:lnTo>
                <a:lnTo>
                  <a:pt x="1092276" y="0"/>
                </a:lnTo>
                <a:lnTo>
                  <a:pt x="1092276" y="12700"/>
                </a:lnTo>
                <a:close/>
              </a:path>
              <a:path w="1326515" h="3244850">
                <a:moveTo>
                  <a:pt x="1181176" y="12700"/>
                </a:moveTo>
                <a:lnTo>
                  <a:pt x="1130376" y="12700"/>
                </a:lnTo>
                <a:lnTo>
                  <a:pt x="1130376" y="0"/>
                </a:lnTo>
                <a:lnTo>
                  <a:pt x="1181176" y="0"/>
                </a:lnTo>
                <a:lnTo>
                  <a:pt x="1181176" y="12700"/>
                </a:lnTo>
                <a:close/>
              </a:path>
              <a:path w="1326515" h="3244850">
                <a:moveTo>
                  <a:pt x="1270076" y="12700"/>
                </a:moveTo>
                <a:lnTo>
                  <a:pt x="1219276" y="12700"/>
                </a:lnTo>
                <a:lnTo>
                  <a:pt x="1219276" y="0"/>
                </a:lnTo>
                <a:lnTo>
                  <a:pt x="1270076" y="0"/>
                </a:lnTo>
                <a:lnTo>
                  <a:pt x="1270076" y="12700"/>
                </a:lnTo>
                <a:close/>
              </a:path>
              <a:path w="1326515" h="3244850">
                <a:moveTo>
                  <a:pt x="1313408" y="12700"/>
                </a:moveTo>
                <a:lnTo>
                  <a:pt x="1308176" y="12700"/>
                </a:lnTo>
                <a:lnTo>
                  <a:pt x="1308176" y="0"/>
                </a:lnTo>
                <a:lnTo>
                  <a:pt x="1326108" y="0"/>
                </a:lnTo>
                <a:lnTo>
                  <a:pt x="1326108" y="6350"/>
                </a:lnTo>
                <a:lnTo>
                  <a:pt x="1313408" y="6350"/>
                </a:lnTo>
                <a:lnTo>
                  <a:pt x="1313408" y="12700"/>
                </a:lnTo>
                <a:close/>
              </a:path>
              <a:path w="1326515" h="3244850">
                <a:moveTo>
                  <a:pt x="1326108" y="45567"/>
                </a:moveTo>
                <a:lnTo>
                  <a:pt x="1313408" y="45567"/>
                </a:lnTo>
                <a:lnTo>
                  <a:pt x="1313408" y="6350"/>
                </a:lnTo>
                <a:lnTo>
                  <a:pt x="1319758" y="12700"/>
                </a:lnTo>
                <a:lnTo>
                  <a:pt x="1326108" y="12700"/>
                </a:lnTo>
                <a:lnTo>
                  <a:pt x="1326108" y="45567"/>
                </a:lnTo>
                <a:close/>
              </a:path>
              <a:path w="1326515" h="3244850">
                <a:moveTo>
                  <a:pt x="1326108" y="12700"/>
                </a:moveTo>
                <a:lnTo>
                  <a:pt x="1319758" y="12700"/>
                </a:lnTo>
                <a:lnTo>
                  <a:pt x="1313408" y="6350"/>
                </a:lnTo>
                <a:lnTo>
                  <a:pt x="1326108" y="6350"/>
                </a:lnTo>
                <a:lnTo>
                  <a:pt x="1326108" y="12700"/>
                </a:lnTo>
                <a:close/>
              </a:path>
              <a:path w="1326515" h="3244850">
                <a:moveTo>
                  <a:pt x="1326108" y="134467"/>
                </a:moveTo>
                <a:lnTo>
                  <a:pt x="1313408" y="134467"/>
                </a:lnTo>
                <a:lnTo>
                  <a:pt x="1313408" y="83667"/>
                </a:lnTo>
                <a:lnTo>
                  <a:pt x="1326108" y="83667"/>
                </a:lnTo>
                <a:lnTo>
                  <a:pt x="1326108" y="134467"/>
                </a:lnTo>
                <a:close/>
              </a:path>
              <a:path w="1326515" h="3244850">
                <a:moveTo>
                  <a:pt x="1326108" y="223367"/>
                </a:moveTo>
                <a:lnTo>
                  <a:pt x="1313408" y="223367"/>
                </a:lnTo>
                <a:lnTo>
                  <a:pt x="1313408" y="172567"/>
                </a:lnTo>
                <a:lnTo>
                  <a:pt x="1326108" y="172567"/>
                </a:lnTo>
                <a:lnTo>
                  <a:pt x="1326108" y="223367"/>
                </a:lnTo>
                <a:close/>
              </a:path>
              <a:path w="1326515" h="3244850">
                <a:moveTo>
                  <a:pt x="1326108" y="312267"/>
                </a:moveTo>
                <a:lnTo>
                  <a:pt x="1313408" y="312267"/>
                </a:lnTo>
                <a:lnTo>
                  <a:pt x="1313408" y="261467"/>
                </a:lnTo>
                <a:lnTo>
                  <a:pt x="1326108" y="261467"/>
                </a:lnTo>
                <a:lnTo>
                  <a:pt x="1326108" y="312267"/>
                </a:lnTo>
                <a:close/>
              </a:path>
              <a:path w="1326515" h="3244850">
                <a:moveTo>
                  <a:pt x="1326108" y="401167"/>
                </a:moveTo>
                <a:lnTo>
                  <a:pt x="1313408" y="401167"/>
                </a:lnTo>
                <a:lnTo>
                  <a:pt x="1313408" y="350367"/>
                </a:lnTo>
                <a:lnTo>
                  <a:pt x="1326108" y="350367"/>
                </a:lnTo>
                <a:lnTo>
                  <a:pt x="1326108" y="401167"/>
                </a:lnTo>
                <a:close/>
              </a:path>
              <a:path w="1326515" h="3244850">
                <a:moveTo>
                  <a:pt x="1326108" y="490067"/>
                </a:moveTo>
                <a:lnTo>
                  <a:pt x="1313408" y="490067"/>
                </a:lnTo>
                <a:lnTo>
                  <a:pt x="1313408" y="439267"/>
                </a:lnTo>
                <a:lnTo>
                  <a:pt x="1326108" y="439267"/>
                </a:lnTo>
                <a:lnTo>
                  <a:pt x="1326108" y="490067"/>
                </a:lnTo>
                <a:close/>
              </a:path>
              <a:path w="1326515" h="3244850">
                <a:moveTo>
                  <a:pt x="1326108" y="578967"/>
                </a:moveTo>
                <a:lnTo>
                  <a:pt x="1313408" y="578967"/>
                </a:lnTo>
                <a:lnTo>
                  <a:pt x="1313408" y="528167"/>
                </a:lnTo>
                <a:lnTo>
                  <a:pt x="1326108" y="528167"/>
                </a:lnTo>
                <a:lnTo>
                  <a:pt x="1326108" y="578967"/>
                </a:lnTo>
                <a:close/>
              </a:path>
              <a:path w="1326515" h="3244850">
                <a:moveTo>
                  <a:pt x="1326108" y="667867"/>
                </a:moveTo>
                <a:lnTo>
                  <a:pt x="1313408" y="667867"/>
                </a:lnTo>
                <a:lnTo>
                  <a:pt x="1313408" y="617067"/>
                </a:lnTo>
                <a:lnTo>
                  <a:pt x="1326108" y="617067"/>
                </a:lnTo>
                <a:lnTo>
                  <a:pt x="1326108" y="667867"/>
                </a:lnTo>
                <a:close/>
              </a:path>
              <a:path w="1326515" h="3244850">
                <a:moveTo>
                  <a:pt x="1326108" y="756767"/>
                </a:moveTo>
                <a:lnTo>
                  <a:pt x="1313408" y="756767"/>
                </a:lnTo>
                <a:lnTo>
                  <a:pt x="1313408" y="705967"/>
                </a:lnTo>
                <a:lnTo>
                  <a:pt x="1326108" y="705967"/>
                </a:lnTo>
                <a:lnTo>
                  <a:pt x="1326108" y="756767"/>
                </a:lnTo>
                <a:close/>
              </a:path>
              <a:path w="1326515" h="3244850">
                <a:moveTo>
                  <a:pt x="1326108" y="845667"/>
                </a:moveTo>
                <a:lnTo>
                  <a:pt x="1313408" y="845667"/>
                </a:lnTo>
                <a:lnTo>
                  <a:pt x="1313408" y="794867"/>
                </a:lnTo>
                <a:lnTo>
                  <a:pt x="1326108" y="794867"/>
                </a:lnTo>
                <a:lnTo>
                  <a:pt x="1326108" y="845667"/>
                </a:lnTo>
                <a:close/>
              </a:path>
              <a:path w="1326515" h="3244850">
                <a:moveTo>
                  <a:pt x="1326108" y="934567"/>
                </a:moveTo>
                <a:lnTo>
                  <a:pt x="1313408" y="934567"/>
                </a:lnTo>
                <a:lnTo>
                  <a:pt x="1313408" y="883767"/>
                </a:lnTo>
                <a:lnTo>
                  <a:pt x="1326108" y="883767"/>
                </a:lnTo>
                <a:lnTo>
                  <a:pt x="1326108" y="934567"/>
                </a:lnTo>
                <a:close/>
              </a:path>
              <a:path w="1326515" h="3244850">
                <a:moveTo>
                  <a:pt x="1326108" y="1023467"/>
                </a:moveTo>
                <a:lnTo>
                  <a:pt x="1313408" y="1023467"/>
                </a:lnTo>
                <a:lnTo>
                  <a:pt x="1313408" y="972667"/>
                </a:lnTo>
                <a:lnTo>
                  <a:pt x="1326108" y="972667"/>
                </a:lnTo>
                <a:lnTo>
                  <a:pt x="1326108" y="1023467"/>
                </a:lnTo>
                <a:close/>
              </a:path>
              <a:path w="1326515" h="3244850">
                <a:moveTo>
                  <a:pt x="1326108" y="1112367"/>
                </a:moveTo>
                <a:lnTo>
                  <a:pt x="1313408" y="1112367"/>
                </a:lnTo>
                <a:lnTo>
                  <a:pt x="1313408" y="1061567"/>
                </a:lnTo>
                <a:lnTo>
                  <a:pt x="1326108" y="1061567"/>
                </a:lnTo>
                <a:lnTo>
                  <a:pt x="1326108" y="1112367"/>
                </a:lnTo>
                <a:close/>
              </a:path>
              <a:path w="1326515" h="3244850">
                <a:moveTo>
                  <a:pt x="1326108" y="1201267"/>
                </a:moveTo>
                <a:lnTo>
                  <a:pt x="1313408" y="1201267"/>
                </a:lnTo>
                <a:lnTo>
                  <a:pt x="1313408" y="1150467"/>
                </a:lnTo>
                <a:lnTo>
                  <a:pt x="1326108" y="1150467"/>
                </a:lnTo>
                <a:lnTo>
                  <a:pt x="1326108" y="1201267"/>
                </a:lnTo>
                <a:close/>
              </a:path>
              <a:path w="1326515" h="3244850">
                <a:moveTo>
                  <a:pt x="1326108" y="1290167"/>
                </a:moveTo>
                <a:lnTo>
                  <a:pt x="1313408" y="1290167"/>
                </a:lnTo>
                <a:lnTo>
                  <a:pt x="1313408" y="1239367"/>
                </a:lnTo>
                <a:lnTo>
                  <a:pt x="1326108" y="1239367"/>
                </a:lnTo>
                <a:lnTo>
                  <a:pt x="1326108" y="1290167"/>
                </a:lnTo>
                <a:close/>
              </a:path>
              <a:path w="1326515" h="3244850">
                <a:moveTo>
                  <a:pt x="1326108" y="1379067"/>
                </a:moveTo>
                <a:lnTo>
                  <a:pt x="1313408" y="1379067"/>
                </a:lnTo>
                <a:lnTo>
                  <a:pt x="1313408" y="1328267"/>
                </a:lnTo>
                <a:lnTo>
                  <a:pt x="1326108" y="1328267"/>
                </a:lnTo>
                <a:lnTo>
                  <a:pt x="1326108" y="1379067"/>
                </a:lnTo>
                <a:close/>
              </a:path>
              <a:path w="1326515" h="3244850">
                <a:moveTo>
                  <a:pt x="1326108" y="1467967"/>
                </a:moveTo>
                <a:lnTo>
                  <a:pt x="1313408" y="1467967"/>
                </a:lnTo>
                <a:lnTo>
                  <a:pt x="1313408" y="1417167"/>
                </a:lnTo>
                <a:lnTo>
                  <a:pt x="1326108" y="1417167"/>
                </a:lnTo>
                <a:lnTo>
                  <a:pt x="1326108" y="1467967"/>
                </a:lnTo>
                <a:close/>
              </a:path>
              <a:path w="1326515" h="3244850">
                <a:moveTo>
                  <a:pt x="1326108" y="1556867"/>
                </a:moveTo>
                <a:lnTo>
                  <a:pt x="1313408" y="1556867"/>
                </a:lnTo>
                <a:lnTo>
                  <a:pt x="1313408" y="1506067"/>
                </a:lnTo>
                <a:lnTo>
                  <a:pt x="1326108" y="1506067"/>
                </a:lnTo>
                <a:lnTo>
                  <a:pt x="1326108" y="1556867"/>
                </a:lnTo>
                <a:close/>
              </a:path>
              <a:path w="1326515" h="3244850">
                <a:moveTo>
                  <a:pt x="1326108" y="1645767"/>
                </a:moveTo>
                <a:lnTo>
                  <a:pt x="1313408" y="1645767"/>
                </a:lnTo>
                <a:lnTo>
                  <a:pt x="1313408" y="1594967"/>
                </a:lnTo>
                <a:lnTo>
                  <a:pt x="1326108" y="1594967"/>
                </a:lnTo>
                <a:lnTo>
                  <a:pt x="1326108" y="1645767"/>
                </a:lnTo>
                <a:close/>
              </a:path>
              <a:path w="1326515" h="3244850">
                <a:moveTo>
                  <a:pt x="1326108" y="1734667"/>
                </a:moveTo>
                <a:lnTo>
                  <a:pt x="1313408" y="1734667"/>
                </a:lnTo>
                <a:lnTo>
                  <a:pt x="1313408" y="1683867"/>
                </a:lnTo>
                <a:lnTo>
                  <a:pt x="1326108" y="1683867"/>
                </a:lnTo>
                <a:lnTo>
                  <a:pt x="1326108" y="1734667"/>
                </a:lnTo>
                <a:close/>
              </a:path>
              <a:path w="1326515" h="3244850">
                <a:moveTo>
                  <a:pt x="1326108" y="1823567"/>
                </a:moveTo>
                <a:lnTo>
                  <a:pt x="1313408" y="1823567"/>
                </a:lnTo>
                <a:lnTo>
                  <a:pt x="1313408" y="1772767"/>
                </a:lnTo>
                <a:lnTo>
                  <a:pt x="1326108" y="1772767"/>
                </a:lnTo>
                <a:lnTo>
                  <a:pt x="1326108" y="1823567"/>
                </a:lnTo>
                <a:close/>
              </a:path>
              <a:path w="1326515" h="3244850">
                <a:moveTo>
                  <a:pt x="1326108" y="1912467"/>
                </a:moveTo>
                <a:lnTo>
                  <a:pt x="1313408" y="1912467"/>
                </a:lnTo>
                <a:lnTo>
                  <a:pt x="1313408" y="1861667"/>
                </a:lnTo>
                <a:lnTo>
                  <a:pt x="1326108" y="1861667"/>
                </a:lnTo>
                <a:lnTo>
                  <a:pt x="1326108" y="1912467"/>
                </a:lnTo>
                <a:close/>
              </a:path>
              <a:path w="1326515" h="3244850">
                <a:moveTo>
                  <a:pt x="1326108" y="2001367"/>
                </a:moveTo>
                <a:lnTo>
                  <a:pt x="1313408" y="2001367"/>
                </a:lnTo>
                <a:lnTo>
                  <a:pt x="1313408" y="1950567"/>
                </a:lnTo>
                <a:lnTo>
                  <a:pt x="1326108" y="1950567"/>
                </a:lnTo>
                <a:lnTo>
                  <a:pt x="1326108" y="2001367"/>
                </a:lnTo>
                <a:close/>
              </a:path>
              <a:path w="1326515" h="3244850">
                <a:moveTo>
                  <a:pt x="1326108" y="2090267"/>
                </a:moveTo>
                <a:lnTo>
                  <a:pt x="1313408" y="2090267"/>
                </a:lnTo>
                <a:lnTo>
                  <a:pt x="1313408" y="2039467"/>
                </a:lnTo>
                <a:lnTo>
                  <a:pt x="1326108" y="2039467"/>
                </a:lnTo>
                <a:lnTo>
                  <a:pt x="1326108" y="2090267"/>
                </a:lnTo>
                <a:close/>
              </a:path>
              <a:path w="1326515" h="3244850">
                <a:moveTo>
                  <a:pt x="1326108" y="2179167"/>
                </a:moveTo>
                <a:lnTo>
                  <a:pt x="1313408" y="2179167"/>
                </a:lnTo>
                <a:lnTo>
                  <a:pt x="1313408" y="2128367"/>
                </a:lnTo>
                <a:lnTo>
                  <a:pt x="1326108" y="2128367"/>
                </a:lnTo>
                <a:lnTo>
                  <a:pt x="1326108" y="2179167"/>
                </a:lnTo>
                <a:close/>
              </a:path>
              <a:path w="1326515" h="3244850">
                <a:moveTo>
                  <a:pt x="1326108" y="2268067"/>
                </a:moveTo>
                <a:lnTo>
                  <a:pt x="1313408" y="2268067"/>
                </a:lnTo>
                <a:lnTo>
                  <a:pt x="1313408" y="2217267"/>
                </a:lnTo>
                <a:lnTo>
                  <a:pt x="1326108" y="2217267"/>
                </a:lnTo>
                <a:lnTo>
                  <a:pt x="1326108" y="2268067"/>
                </a:lnTo>
                <a:close/>
              </a:path>
              <a:path w="1326515" h="3244850">
                <a:moveTo>
                  <a:pt x="1326108" y="2356967"/>
                </a:moveTo>
                <a:lnTo>
                  <a:pt x="1313408" y="2356967"/>
                </a:lnTo>
                <a:lnTo>
                  <a:pt x="1313408" y="2306167"/>
                </a:lnTo>
                <a:lnTo>
                  <a:pt x="1326108" y="2306167"/>
                </a:lnTo>
                <a:lnTo>
                  <a:pt x="1326108" y="2356967"/>
                </a:lnTo>
                <a:close/>
              </a:path>
              <a:path w="1326515" h="3244850">
                <a:moveTo>
                  <a:pt x="1326108" y="2445867"/>
                </a:moveTo>
                <a:lnTo>
                  <a:pt x="1313408" y="2445867"/>
                </a:lnTo>
                <a:lnTo>
                  <a:pt x="1313408" y="2395067"/>
                </a:lnTo>
                <a:lnTo>
                  <a:pt x="1326108" y="2395067"/>
                </a:lnTo>
                <a:lnTo>
                  <a:pt x="1326108" y="2445867"/>
                </a:lnTo>
                <a:close/>
              </a:path>
              <a:path w="1326515" h="3244850">
                <a:moveTo>
                  <a:pt x="1326108" y="2534767"/>
                </a:moveTo>
                <a:lnTo>
                  <a:pt x="1313408" y="2534767"/>
                </a:lnTo>
                <a:lnTo>
                  <a:pt x="1313408" y="2483967"/>
                </a:lnTo>
                <a:lnTo>
                  <a:pt x="1326108" y="2483967"/>
                </a:lnTo>
                <a:lnTo>
                  <a:pt x="1326108" y="2534767"/>
                </a:lnTo>
                <a:close/>
              </a:path>
              <a:path w="1326515" h="3244850">
                <a:moveTo>
                  <a:pt x="1326108" y="2623667"/>
                </a:moveTo>
                <a:lnTo>
                  <a:pt x="1313408" y="2623667"/>
                </a:lnTo>
                <a:lnTo>
                  <a:pt x="1313408" y="2572867"/>
                </a:lnTo>
                <a:lnTo>
                  <a:pt x="1326108" y="2572867"/>
                </a:lnTo>
                <a:lnTo>
                  <a:pt x="1326108" y="2623667"/>
                </a:lnTo>
                <a:close/>
              </a:path>
              <a:path w="1326515" h="3244850">
                <a:moveTo>
                  <a:pt x="1326108" y="2712567"/>
                </a:moveTo>
                <a:lnTo>
                  <a:pt x="1313408" y="2712567"/>
                </a:lnTo>
                <a:lnTo>
                  <a:pt x="1313408" y="2661767"/>
                </a:lnTo>
                <a:lnTo>
                  <a:pt x="1326108" y="2661767"/>
                </a:lnTo>
                <a:lnTo>
                  <a:pt x="1326108" y="2712567"/>
                </a:lnTo>
                <a:close/>
              </a:path>
              <a:path w="1326515" h="3244850">
                <a:moveTo>
                  <a:pt x="1326108" y="2801467"/>
                </a:moveTo>
                <a:lnTo>
                  <a:pt x="1313408" y="2801467"/>
                </a:lnTo>
                <a:lnTo>
                  <a:pt x="1313408" y="2750667"/>
                </a:lnTo>
                <a:lnTo>
                  <a:pt x="1326108" y="2750667"/>
                </a:lnTo>
                <a:lnTo>
                  <a:pt x="1326108" y="2801467"/>
                </a:lnTo>
                <a:close/>
              </a:path>
              <a:path w="1326515" h="3244850">
                <a:moveTo>
                  <a:pt x="1326108" y="2890367"/>
                </a:moveTo>
                <a:lnTo>
                  <a:pt x="1313408" y="2890367"/>
                </a:lnTo>
                <a:lnTo>
                  <a:pt x="1313408" y="2839567"/>
                </a:lnTo>
                <a:lnTo>
                  <a:pt x="1326108" y="2839567"/>
                </a:lnTo>
                <a:lnTo>
                  <a:pt x="1326108" y="2890367"/>
                </a:lnTo>
                <a:close/>
              </a:path>
              <a:path w="1326515" h="3244850">
                <a:moveTo>
                  <a:pt x="1326108" y="2979267"/>
                </a:moveTo>
                <a:lnTo>
                  <a:pt x="1313408" y="2979267"/>
                </a:lnTo>
                <a:lnTo>
                  <a:pt x="1313408" y="2928467"/>
                </a:lnTo>
                <a:lnTo>
                  <a:pt x="1326108" y="2928467"/>
                </a:lnTo>
                <a:lnTo>
                  <a:pt x="1326108" y="2979267"/>
                </a:lnTo>
                <a:close/>
              </a:path>
              <a:path w="1326515" h="3244850">
                <a:moveTo>
                  <a:pt x="1326108" y="3068167"/>
                </a:moveTo>
                <a:lnTo>
                  <a:pt x="1313408" y="3068167"/>
                </a:lnTo>
                <a:lnTo>
                  <a:pt x="1313408" y="3017367"/>
                </a:lnTo>
                <a:lnTo>
                  <a:pt x="1326108" y="3017367"/>
                </a:lnTo>
                <a:lnTo>
                  <a:pt x="1326108" y="3068167"/>
                </a:lnTo>
                <a:close/>
              </a:path>
              <a:path w="1326515" h="3244850">
                <a:moveTo>
                  <a:pt x="1326108" y="3157067"/>
                </a:moveTo>
                <a:lnTo>
                  <a:pt x="1313408" y="3157067"/>
                </a:lnTo>
                <a:lnTo>
                  <a:pt x="1313408" y="3106267"/>
                </a:lnTo>
                <a:lnTo>
                  <a:pt x="1326108" y="3106267"/>
                </a:lnTo>
                <a:lnTo>
                  <a:pt x="1326108" y="3157067"/>
                </a:lnTo>
                <a:close/>
              </a:path>
              <a:path w="1326515" h="3244850">
                <a:moveTo>
                  <a:pt x="1313408" y="3238423"/>
                </a:moveTo>
                <a:lnTo>
                  <a:pt x="1313408" y="3195167"/>
                </a:lnTo>
                <a:lnTo>
                  <a:pt x="1326108" y="3195167"/>
                </a:lnTo>
                <a:lnTo>
                  <a:pt x="1326108" y="3232073"/>
                </a:lnTo>
                <a:lnTo>
                  <a:pt x="1319758" y="3232073"/>
                </a:lnTo>
                <a:lnTo>
                  <a:pt x="1313408" y="3238423"/>
                </a:lnTo>
                <a:close/>
              </a:path>
              <a:path w="1326515" h="3244850">
                <a:moveTo>
                  <a:pt x="1326108" y="3244773"/>
                </a:moveTo>
                <a:lnTo>
                  <a:pt x="1312214" y="3244773"/>
                </a:lnTo>
                <a:lnTo>
                  <a:pt x="1312214" y="3232073"/>
                </a:lnTo>
                <a:lnTo>
                  <a:pt x="1313408" y="3232073"/>
                </a:lnTo>
                <a:lnTo>
                  <a:pt x="1313408" y="3238423"/>
                </a:lnTo>
                <a:lnTo>
                  <a:pt x="1326108" y="3238423"/>
                </a:lnTo>
                <a:lnTo>
                  <a:pt x="1326108" y="3244773"/>
                </a:lnTo>
                <a:close/>
              </a:path>
              <a:path w="1326515" h="3244850">
                <a:moveTo>
                  <a:pt x="1326108" y="3238423"/>
                </a:moveTo>
                <a:lnTo>
                  <a:pt x="1313408" y="3238423"/>
                </a:lnTo>
                <a:lnTo>
                  <a:pt x="1319758" y="3232073"/>
                </a:lnTo>
                <a:lnTo>
                  <a:pt x="1326108" y="3232073"/>
                </a:lnTo>
                <a:lnTo>
                  <a:pt x="1326108" y="3238423"/>
                </a:lnTo>
                <a:close/>
              </a:path>
              <a:path w="1326515" h="3244850">
                <a:moveTo>
                  <a:pt x="1274114" y="3244773"/>
                </a:moveTo>
                <a:lnTo>
                  <a:pt x="1223314" y="3244773"/>
                </a:lnTo>
                <a:lnTo>
                  <a:pt x="1223314" y="3232073"/>
                </a:lnTo>
                <a:lnTo>
                  <a:pt x="1274114" y="3232073"/>
                </a:lnTo>
                <a:lnTo>
                  <a:pt x="1274114" y="3244773"/>
                </a:lnTo>
                <a:close/>
              </a:path>
              <a:path w="1326515" h="3244850">
                <a:moveTo>
                  <a:pt x="1185214" y="3244773"/>
                </a:moveTo>
                <a:lnTo>
                  <a:pt x="1134414" y="3244773"/>
                </a:lnTo>
                <a:lnTo>
                  <a:pt x="1134414" y="3232073"/>
                </a:lnTo>
                <a:lnTo>
                  <a:pt x="1185214" y="3232073"/>
                </a:lnTo>
                <a:lnTo>
                  <a:pt x="1185214" y="3244773"/>
                </a:lnTo>
                <a:close/>
              </a:path>
              <a:path w="1326515" h="3244850">
                <a:moveTo>
                  <a:pt x="1096314" y="3244773"/>
                </a:moveTo>
                <a:lnTo>
                  <a:pt x="1045514" y="3244773"/>
                </a:lnTo>
                <a:lnTo>
                  <a:pt x="1045514" y="3232073"/>
                </a:lnTo>
                <a:lnTo>
                  <a:pt x="1096314" y="3232073"/>
                </a:lnTo>
                <a:lnTo>
                  <a:pt x="1096314" y="3244773"/>
                </a:lnTo>
                <a:close/>
              </a:path>
              <a:path w="1326515" h="3244850">
                <a:moveTo>
                  <a:pt x="1007414" y="3244773"/>
                </a:moveTo>
                <a:lnTo>
                  <a:pt x="956614" y="3244773"/>
                </a:lnTo>
                <a:lnTo>
                  <a:pt x="956614" y="3232073"/>
                </a:lnTo>
                <a:lnTo>
                  <a:pt x="1007414" y="3232073"/>
                </a:lnTo>
                <a:lnTo>
                  <a:pt x="1007414" y="3244773"/>
                </a:lnTo>
                <a:close/>
              </a:path>
              <a:path w="1326515" h="3244850">
                <a:moveTo>
                  <a:pt x="918514" y="3244773"/>
                </a:moveTo>
                <a:lnTo>
                  <a:pt x="867714" y="3244773"/>
                </a:lnTo>
                <a:lnTo>
                  <a:pt x="867714" y="3232073"/>
                </a:lnTo>
                <a:lnTo>
                  <a:pt x="918514" y="3232073"/>
                </a:lnTo>
                <a:lnTo>
                  <a:pt x="918514" y="3244773"/>
                </a:lnTo>
                <a:close/>
              </a:path>
              <a:path w="1326515" h="3244850">
                <a:moveTo>
                  <a:pt x="829614" y="3244773"/>
                </a:moveTo>
                <a:lnTo>
                  <a:pt x="778814" y="3244773"/>
                </a:lnTo>
                <a:lnTo>
                  <a:pt x="778814" y="3232073"/>
                </a:lnTo>
                <a:lnTo>
                  <a:pt x="829614" y="3232073"/>
                </a:lnTo>
                <a:lnTo>
                  <a:pt x="829614" y="3244773"/>
                </a:lnTo>
                <a:close/>
              </a:path>
              <a:path w="1326515" h="3244850">
                <a:moveTo>
                  <a:pt x="740714" y="3244773"/>
                </a:moveTo>
                <a:lnTo>
                  <a:pt x="689914" y="3244773"/>
                </a:lnTo>
                <a:lnTo>
                  <a:pt x="689914" y="3232073"/>
                </a:lnTo>
                <a:lnTo>
                  <a:pt x="740714" y="3232073"/>
                </a:lnTo>
                <a:lnTo>
                  <a:pt x="740714" y="3244773"/>
                </a:lnTo>
                <a:close/>
              </a:path>
              <a:path w="1326515" h="3244850">
                <a:moveTo>
                  <a:pt x="651814" y="3244773"/>
                </a:moveTo>
                <a:lnTo>
                  <a:pt x="601014" y="3244773"/>
                </a:lnTo>
                <a:lnTo>
                  <a:pt x="601014" y="3232073"/>
                </a:lnTo>
                <a:lnTo>
                  <a:pt x="651814" y="3232073"/>
                </a:lnTo>
                <a:lnTo>
                  <a:pt x="651814" y="3244773"/>
                </a:lnTo>
                <a:close/>
              </a:path>
              <a:path w="1326515" h="3244850">
                <a:moveTo>
                  <a:pt x="562914" y="3244773"/>
                </a:moveTo>
                <a:lnTo>
                  <a:pt x="512114" y="3244773"/>
                </a:lnTo>
                <a:lnTo>
                  <a:pt x="512114" y="3232073"/>
                </a:lnTo>
                <a:lnTo>
                  <a:pt x="562914" y="3232073"/>
                </a:lnTo>
                <a:lnTo>
                  <a:pt x="562914" y="3244773"/>
                </a:lnTo>
                <a:close/>
              </a:path>
              <a:path w="1326515" h="3244850">
                <a:moveTo>
                  <a:pt x="474014" y="3244773"/>
                </a:moveTo>
                <a:lnTo>
                  <a:pt x="423214" y="3244773"/>
                </a:lnTo>
                <a:lnTo>
                  <a:pt x="423214" y="3232073"/>
                </a:lnTo>
                <a:lnTo>
                  <a:pt x="474014" y="3232073"/>
                </a:lnTo>
                <a:lnTo>
                  <a:pt x="474014" y="3244773"/>
                </a:lnTo>
                <a:close/>
              </a:path>
              <a:path w="1326515" h="3244850">
                <a:moveTo>
                  <a:pt x="385114" y="3244773"/>
                </a:moveTo>
                <a:lnTo>
                  <a:pt x="334314" y="3244773"/>
                </a:lnTo>
                <a:lnTo>
                  <a:pt x="334314" y="3232073"/>
                </a:lnTo>
                <a:lnTo>
                  <a:pt x="385114" y="3232073"/>
                </a:lnTo>
                <a:lnTo>
                  <a:pt x="385114" y="3244773"/>
                </a:lnTo>
                <a:close/>
              </a:path>
              <a:path w="1326515" h="3244850">
                <a:moveTo>
                  <a:pt x="296214" y="3244773"/>
                </a:moveTo>
                <a:lnTo>
                  <a:pt x="245414" y="3244773"/>
                </a:lnTo>
                <a:lnTo>
                  <a:pt x="245414" y="3232073"/>
                </a:lnTo>
                <a:lnTo>
                  <a:pt x="296214" y="3232073"/>
                </a:lnTo>
                <a:lnTo>
                  <a:pt x="296214" y="3244773"/>
                </a:lnTo>
                <a:close/>
              </a:path>
              <a:path w="1326515" h="3244850">
                <a:moveTo>
                  <a:pt x="207314" y="3244773"/>
                </a:moveTo>
                <a:lnTo>
                  <a:pt x="156514" y="3244773"/>
                </a:lnTo>
                <a:lnTo>
                  <a:pt x="156514" y="3232073"/>
                </a:lnTo>
                <a:lnTo>
                  <a:pt x="207314" y="3232073"/>
                </a:lnTo>
                <a:lnTo>
                  <a:pt x="207314" y="3244773"/>
                </a:lnTo>
                <a:close/>
              </a:path>
              <a:path w="1326515" h="3244850">
                <a:moveTo>
                  <a:pt x="118414" y="3244773"/>
                </a:moveTo>
                <a:lnTo>
                  <a:pt x="67614" y="3244773"/>
                </a:lnTo>
                <a:lnTo>
                  <a:pt x="67614" y="3232073"/>
                </a:lnTo>
                <a:lnTo>
                  <a:pt x="118414" y="3232073"/>
                </a:lnTo>
                <a:lnTo>
                  <a:pt x="118414" y="3244773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object 71"/>
          <p:cNvSpPr txBox="1"/>
          <p:nvPr/>
        </p:nvSpPr>
        <p:spPr>
          <a:xfrm>
            <a:off x="8189976" y="1476755"/>
            <a:ext cx="486409" cy="647700"/>
          </a:xfrm>
          <a:prstGeom prst="rect">
            <a:avLst/>
          </a:prstGeom>
          <a:solidFill>
            <a:srgbClr val="548ED4"/>
          </a:solidFill>
        </p:spPr>
        <p:txBody>
          <a:bodyPr vert="horz" wrap="square" lIns="0" tIns="190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15"/>
              </a:spcBef>
            </a:pPr>
            <a:endParaRPr sz="1100">
              <a:latin typeface="Times New Roman" panose="02020603050405020304"/>
              <a:cs typeface="Times New Roman" panose="02020603050405020304"/>
            </a:endParaRPr>
          </a:p>
          <a:p>
            <a:pPr marL="67945" marR="150495">
              <a:lnSpc>
                <a:spcPct val="105000"/>
              </a:lnSpc>
              <a:spcBef>
                <a:spcPts val="5"/>
              </a:spcBef>
            </a:pP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阿</a:t>
            </a:r>
            <a:r>
              <a:rPr sz="650" spc="3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里 </a:t>
            </a: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大数</a:t>
            </a:r>
            <a:r>
              <a:rPr sz="650" spc="1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据 </a:t>
            </a: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平</a:t>
            </a:r>
            <a:r>
              <a:rPr sz="650" spc="3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台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2" name="object 72"/>
          <p:cNvSpPr txBox="1"/>
          <p:nvPr/>
        </p:nvSpPr>
        <p:spPr>
          <a:xfrm>
            <a:off x="8189976" y="2266188"/>
            <a:ext cx="486409" cy="647700"/>
          </a:xfrm>
          <a:prstGeom prst="rect">
            <a:avLst/>
          </a:prstGeom>
          <a:solidFill>
            <a:srgbClr val="548ED4"/>
          </a:solidFill>
        </p:spPr>
        <p:txBody>
          <a:bodyPr vert="horz" wrap="square" lIns="0" tIns="127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10"/>
              </a:spcBef>
            </a:pPr>
            <a:endParaRPr sz="1100">
              <a:latin typeface="Times New Roman" panose="02020603050405020304"/>
              <a:cs typeface="Times New Roman" panose="02020603050405020304"/>
            </a:endParaRPr>
          </a:p>
          <a:p>
            <a:pPr marL="113665" marR="104775" algn="ctr">
              <a:lnSpc>
                <a:spcPct val="105000"/>
              </a:lnSpc>
              <a:spcBef>
                <a:spcPts val="5"/>
              </a:spcBef>
            </a:pP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华</a:t>
            </a:r>
            <a:r>
              <a:rPr sz="650" spc="3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为 </a:t>
            </a: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大数</a:t>
            </a:r>
            <a:r>
              <a:rPr sz="650" spc="1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据 </a:t>
            </a: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平</a:t>
            </a:r>
            <a:r>
              <a:rPr sz="650" spc="3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台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3" name="object 73"/>
          <p:cNvSpPr txBox="1"/>
          <p:nvPr/>
        </p:nvSpPr>
        <p:spPr>
          <a:xfrm>
            <a:off x="8189976" y="3064764"/>
            <a:ext cx="486409" cy="646430"/>
          </a:xfrm>
          <a:prstGeom prst="rect">
            <a:avLst/>
          </a:prstGeom>
          <a:solidFill>
            <a:srgbClr val="548ED4"/>
          </a:solidFill>
        </p:spPr>
        <p:txBody>
          <a:bodyPr vert="horz" wrap="square" lIns="0" tIns="127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10"/>
              </a:spcBef>
            </a:pPr>
            <a:endParaRPr sz="1100">
              <a:latin typeface="Times New Roman" panose="02020603050405020304"/>
              <a:cs typeface="Times New Roman" panose="02020603050405020304"/>
            </a:endParaRPr>
          </a:p>
          <a:p>
            <a:pPr marL="113665" marR="104775" algn="ctr">
              <a:lnSpc>
                <a:spcPct val="105000"/>
              </a:lnSpc>
            </a:pP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浪</a:t>
            </a:r>
            <a:r>
              <a:rPr sz="650" spc="3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潮 </a:t>
            </a: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大数</a:t>
            </a:r>
            <a:r>
              <a:rPr sz="650" spc="1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据 </a:t>
            </a: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平</a:t>
            </a:r>
            <a:r>
              <a:rPr sz="650" spc="3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台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4" name="object 74"/>
          <p:cNvSpPr txBox="1"/>
          <p:nvPr/>
        </p:nvSpPr>
        <p:spPr>
          <a:xfrm>
            <a:off x="8189976" y="3863340"/>
            <a:ext cx="486409" cy="647700"/>
          </a:xfrm>
          <a:prstGeom prst="rect">
            <a:avLst/>
          </a:prstGeom>
          <a:solidFill>
            <a:srgbClr val="548ED4"/>
          </a:solidFill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900">
              <a:latin typeface="Times New Roman" panose="02020603050405020304"/>
              <a:cs typeface="Times New Roman" panose="02020603050405020304"/>
            </a:endParaRPr>
          </a:p>
          <a:p>
            <a:pPr>
              <a:lnSpc>
                <a:spcPct val="100000"/>
              </a:lnSpc>
            </a:pPr>
            <a:endParaRPr sz="950">
              <a:latin typeface="Times New Roman" panose="02020603050405020304"/>
              <a:cs typeface="Times New Roman" panose="02020603050405020304"/>
            </a:endParaRPr>
          </a:p>
          <a:p>
            <a:pPr marL="67945">
              <a:lnSpc>
                <a:spcPct val="100000"/>
              </a:lnSpc>
            </a:pP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…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5" name="object 75"/>
          <p:cNvSpPr txBox="1">
            <a:spLocks noGrp="1"/>
          </p:cNvSpPr>
          <p:nvPr>
            <p:ph type="title"/>
          </p:nvPr>
        </p:nvSpPr>
        <p:spPr>
          <a:xfrm>
            <a:off x="518769" y="240055"/>
            <a:ext cx="18542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数据中台数据集成</a:t>
            </a:r>
            <a:endParaRPr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528955" y="989965"/>
          <a:ext cx="8093075" cy="37439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196340"/>
                <a:gridCol w="1665605"/>
                <a:gridCol w="2397760"/>
                <a:gridCol w="2833370"/>
              </a:tblGrid>
              <a:tr h="45212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548ED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0160" algn="ctr">
                        <a:lnSpc>
                          <a:spcPct val="100000"/>
                        </a:lnSpc>
                        <a:spcBef>
                          <a:spcPts val="960"/>
                        </a:spcBef>
                      </a:pPr>
                      <a:r>
                        <a:rPr sz="1300" b="1" spc="-5">
                          <a:solidFill>
                            <a:srgbClr val="FFFFFF"/>
                          </a:solidFill>
                          <a:latin typeface="Segoe Print" panose="02000600000000000000"/>
                          <a:cs typeface="Segoe Print" panose="02000600000000000000"/>
                        </a:rPr>
                        <a:t>Data</a:t>
                      </a:r>
                      <a:r>
                        <a:rPr sz="1300" b="1" spc="-15">
                          <a:solidFill>
                            <a:srgbClr val="FFFFFF"/>
                          </a:solidFill>
                          <a:latin typeface="Segoe Print" panose="02000600000000000000"/>
                          <a:cs typeface="Segoe Print" panose="02000600000000000000"/>
                        </a:rPr>
                        <a:t> </a:t>
                      </a:r>
                      <a:r>
                        <a:rPr sz="1300" b="1" spc="-5">
                          <a:solidFill>
                            <a:srgbClr val="FFFFFF"/>
                          </a:solidFill>
                          <a:latin typeface="Segoe Print" panose="02000600000000000000"/>
                          <a:cs typeface="Segoe Print" panose="02000600000000000000"/>
                        </a:rPr>
                        <a:t>Exchange</a:t>
                      </a:r>
                      <a:endParaRPr sz="1300">
                        <a:latin typeface="Segoe Print" panose="02000600000000000000"/>
                        <a:cs typeface="Segoe Print" panose="02000600000000000000"/>
                      </a:endParaRPr>
                    </a:p>
                  </a:txBody>
                  <a:tcPr marL="0" marR="0" marT="12192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548ED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0160" algn="ctr">
                        <a:lnSpc>
                          <a:spcPct val="100000"/>
                        </a:lnSpc>
                        <a:spcBef>
                          <a:spcPts val="960"/>
                        </a:spcBef>
                      </a:pPr>
                      <a:r>
                        <a:rPr sz="1300" b="1" spc="-5">
                          <a:solidFill>
                            <a:srgbClr val="FFFFFF"/>
                          </a:solidFill>
                          <a:latin typeface="Segoe Print" panose="02000600000000000000"/>
                          <a:cs typeface="Segoe Print" panose="02000600000000000000"/>
                        </a:rPr>
                        <a:t>Storm</a:t>
                      </a:r>
                      <a:endParaRPr sz="1300">
                        <a:latin typeface="Segoe Print" panose="02000600000000000000"/>
                        <a:cs typeface="Segoe Print" panose="02000600000000000000"/>
                      </a:endParaRPr>
                    </a:p>
                  </a:txBody>
                  <a:tcPr marL="0" marR="0" marT="12192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548ED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0795" algn="ctr">
                        <a:lnSpc>
                          <a:spcPct val="100000"/>
                        </a:lnSpc>
                        <a:spcBef>
                          <a:spcPts val="960"/>
                        </a:spcBef>
                      </a:pPr>
                      <a:r>
                        <a:rPr sz="1300" b="1" spc="-5">
                          <a:solidFill>
                            <a:srgbClr val="FFFFFF"/>
                          </a:solidFill>
                          <a:latin typeface="Segoe Print" panose="02000600000000000000"/>
                          <a:cs typeface="Segoe Print" panose="02000600000000000000"/>
                        </a:rPr>
                        <a:t>Spark Streaming</a:t>
                      </a:r>
                      <a:endParaRPr sz="1300">
                        <a:latin typeface="Segoe Print" panose="02000600000000000000"/>
                        <a:cs typeface="Segoe Print" panose="02000600000000000000"/>
                      </a:endParaRPr>
                    </a:p>
                  </a:txBody>
                  <a:tcPr marL="0" marR="0" marT="12192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548ED4"/>
                    </a:solidFill>
                  </a:tcPr>
                </a:tc>
              </a:tr>
              <a:tr h="421640">
                <a:tc>
                  <a:txBody>
                    <a:bodyPr vert="horz" wrap="square"/>
                    <a:lstStyle/>
                    <a:p>
                      <a:pPr marL="10795" algn="ctr">
                        <a:lnSpc>
                          <a:spcPct val="100000"/>
                        </a:lnSpc>
                        <a:spcBef>
                          <a:spcPts val="805"/>
                        </a:spcBef>
                      </a:pPr>
                      <a:r>
                        <a:rPr sz="1300" spc="-5">
                          <a:latin typeface="宋体" panose="02010600030101010101" pitchFamily="2" charset="-122"/>
                          <a:cs typeface="宋体" panose="02010600030101010101" pitchFamily="2" charset="-122"/>
                        </a:rPr>
                        <a:t>处理延时</a:t>
                      </a:r>
                      <a:endParaRPr sz="1300">
                        <a:latin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0" marR="0" marT="10223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0795" algn="ctr">
                        <a:lnSpc>
                          <a:spcPct val="100000"/>
                        </a:lnSpc>
                        <a:spcBef>
                          <a:spcPts val="805"/>
                        </a:spcBef>
                      </a:pPr>
                      <a:r>
                        <a:rPr sz="1300" spc="-5">
                          <a:latin typeface="宋体" panose="02010600030101010101" pitchFamily="2" charset="-122"/>
                          <a:cs typeface="宋体" panose="02010600030101010101" pitchFamily="2" charset="-122"/>
                        </a:rPr>
                        <a:t>实时</a:t>
                      </a:r>
                      <a:endParaRPr sz="1300">
                        <a:latin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0" marR="0" marT="10223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0160" algn="ctr">
                        <a:lnSpc>
                          <a:spcPct val="100000"/>
                        </a:lnSpc>
                        <a:spcBef>
                          <a:spcPts val="805"/>
                        </a:spcBef>
                      </a:pPr>
                      <a:r>
                        <a:rPr sz="1300" spc="-5">
                          <a:latin typeface="宋体" panose="02010600030101010101" pitchFamily="2" charset="-122"/>
                          <a:cs typeface="宋体" panose="02010600030101010101" pitchFamily="2" charset="-122"/>
                        </a:rPr>
                        <a:t>实时</a:t>
                      </a:r>
                      <a:endParaRPr sz="1300">
                        <a:latin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0" marR="0" marT="10223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0160" algn="ctr">
                        <a:lnSpc>
                          <a:spcPct val="100000"/>
                        </a:lnSpc>
                        <a:spcBef>
                          <a:spcPts val="805"/>
                        </a:spcBef>
                      </a:pPr>
                      <a:r>
                        <a:rPr sz="1300" spc="-5">
                          <a:latin typeface="宋体" panose="02010600030101010101" pitchFamily="2" charset="-122"/>
                          <a:cs typeface="宋体" panose="02010600030101010101" pitchFamily="2" charset="-122"/>
                        </a:rPr>
                        <a:t>准实时</a:t>
                      </a:r>
                      <a:endParaRPr sz="1300">
                        <a:latin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0" marR="0" marT="10223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423545">
                <a:tc>
                  <a:txBody>
                    <a:bodyPr vert="horz" wrap="square"/>
                    <a:lstStyle/>
                    <a:p>
                      <a:pPr marL="10795" algn="ctr">
                        <a:lnSpc>
                          <a:spcPct val="100000"/>
                        </a:lnSpc>
                        <a:spcBef>
                          <a:spcPts val="805"/>
                        </a:spcBef>
                      </a:pPr>
                      <a:r>
                        <a:rPr sz="1300" spc="-5">
                          <a:latin typeface="宋体" panose="02010600030101010101" pitchFamily="2" charset="-122"/>
                          <a:cs typeface="宋体" panose="02010600030101010101" pitchFamily="2" charset="-122"/>
                        </a:rPr>
                        <a:t>处理速度</a:t>
                      </a:r>
                      <a:endParaRPr sz="1300">
                        <a:latin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0" marR="0" marT="10223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0795" algn="ctr">
                        <a:lnSpc>
                          <a:spcPct val="100000"/>
                        </a:lnSpc>
                        <a:spcBef>
                          <a:spcPts val="805"/>
                        </a:spcBef>
                      </a:pPr>
                      <a:r>
                        <a:rPr sz="1300" spc="-5">
                          <a:latin typeface="Calibri"/>
                          <a:cs typeface="Calibri" panose="020f0502020204030204"/>
                        </a:rPr>
                        <a:t>50</a:t>
                      </a:r>
                      <a:r>
                        <a:rPr sz="1300" spc="-5">
                          <a:latin typeface="宋体" panose="02010600030101010101" pitchFamily="2" charset="-122"/>
                          <a:cs typeface="宋体" panose="02010600030101010101" pitchFamily="2" charset="-122"/>
                        </a:rPr>
                        <a:t>万</a:t>
                      </a:r>
                      <a:r>
                        <a:rPr sz="1300" spc="-10">
                          <a:latin typeface="Calibri"/>
                          <a:cs typeface="Calibri" panose="020f0502020204030204"/>
                        </a:rPr>
                        <a:t>/</a:t>
                      </a:r>
                      <a:r>
                        <a:rPr sz="1300" spc="-5">
                          <a:latin typeface="宋体" panose="02010600030101010101" pitchFamily="2" charset="-122"/>
                          <a:cs typeface="宋体" panose="02010600030101010101" pitchFamily="2" charset="-122"/>
                        </a:rPr>
                        <a:t>秒</a:t>
                      </a:r>
                      <a:endParaRPr sz="1300">
                        <a:latin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0" marR="0" marT="10223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0160" algn="ctr">
                        <a:lnSpc>
                          <a:spcPct val="100000"/>
                        </a:lnSpc>
                        <a:spcBef>
                          <a:spcPts val="805"/>
                        </a:spcBef>
                      </a:pPr>
                      <a:r>
                        <a:rPr sz="1300" spc="-5">
                          <a:latin typeface="Calibri"/>
                          <a:cs typeface="Calibri" panose="020f0502020204030204"/>
                        </a:rPr>
                        <a:t>10</a:t>
                      </a:r>
                      <a:r>
                        <a:rPr sz="1300" spc="-5">
                          <a:latin typeface="宋体" panose="02010600030101010101" pitchFamily="2" charset="-122"/>
                          <a:cs typeface="宋体" panose="02010600030101010101" pitchFamily="2" charset="-122"/>
                        </a:rPr>
                        <a:t>万</a:t>
                      </a:r>
                      <a:r>
                        <a:rPr sz="1300" spc="-10">
                          <a:latin typeface="Calibri"/>
                          <a:cs typeface="Calibri" panose="020f0502020204030204"/>
                        </a:rPr>
                        <a:t>/</a:t>
                      </a:r>
                      <a:r>
                        <a:rPr sz="1300" spc="-5">
                          <a:latin typeface="宋体" panose="02010600030101010101" pitchFamily="2" charset="-122"/>
                          <a:cs typeface="宋体" panose="02010600030101010101" pitchFamily="2" charset="-122"/>
                        </a:rPr>
                        <a:t>秒</a:t>
                      </a:r>
                      <a:endParaRPr sz="1300">
                        <a:latin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0" marR="0" marT="10223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0160" algn="ctr">
                        <a:lnSpc>
                          <a:spcPct val="100000"/>
                        </a:lnSpc>
                        <a:spcBef>
                          <a:spcPts val="805"/>
                        </a:spcBef>
                      </a:pPr>
                      <a:r>
                        <a:rPr sz="1300" spc="-5">
                          <a:latin typeface="Calibri"/>
                          <a:cs typeface="Calibri" panose="020f0502020204030204"/>
                        </a:rPr>
                        <a:t>3</a:t>
                      </a:r>
                      <a:r>
                        <a:rPr sz="1300" spc="-5">
                          <a:latin typeface="宋体" panose="02010600030101010101" pitchFamily="2" charset="-122"/>
                          <a:cs typeface="宋体" panose="02010600030101010101" pitchFamily="2" charset="-122"/>
                        </a:rPr>
                        <a:t>万</a:t>
                      </a:r>
                      <a:r>
                        <a:rPr sz="1300" spc="-10">
                          <a:latin typeface="Calibri"/>
                          <a:cs typeface="Calibri" panose="020f0502020204030204"/>
                        </a:rPr>
                        <a:t>/</a:t>
                      </a:r>
                      <a:r>
                        <a:rPr sz="1300" spc="-5">
                          <a:latin typeface="宋体" panose="02010600030101010101" pitchFamily="2" charset="-122"/>
                          <a:cs typeface="宋体" panose="02010600030101010101" pitchFamily="2" charset="-122"/>
                        </a:rPr>
                        <a:t>秒</a:t>
                      </a:r>
                      <a:endParaRPr sz="1300">
                        <a:latin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0" marR="0" marT="10223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421640">
                <a:tc>
                  <a:txBody>
                    <a:bodyPr vert="horz" wrap="square"/>
                    <a:lstStyle/>
                    <a:p>
                      <a:pPr marL="10795" algn="ctr">
                        <a:lnSpc>
                          <a:spcPct val="100000"/>
                        </a:lnSpc>
                        <a:spcBef>
                          <a:spcPts val="805"/>
                        </a:spcBef>
                      </a:pPr>
                      <a:r>
                        <a:rPr sz="1300" spc="-5">
                          <a:latin typeface="宋体" panose="02010600030101010101" pitchFamily="2" charset="-122"/>
                          <a:cs typeface="宋体" panose="02010600030101010101" pitchFamily="2" charset="-122"/>
                        </a:rPr>
                        <a:t>有状态操作</a:t>
                      </a:r>
                      <a:endParaRPr sz="1300">
                        <a:latin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0" marR="0" marT="10223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0795" algn="ctr">
                        <a:lnSpc>
                          <a:spcPct val="100000"/>
                        </a:lnSpc>
                        <a:spcBef>
                          <a:spcPts val="805"/>
                        </a:spcBef>
                      </a:pPr>
                      <a:r>
                        <a:rPr sz="1300">
                          <a:latin typeface="宋体" panose="02010600030101010101" pitchFamily="2" charset="-122"/>
                          <a:cs typeface="宋体" panose="02010600030101010101" pitchFamily="2" charset="-122"/>
                        </a:rPr>
                        <a:t>是</a:t>
                      </a:r>
                      <a:endParaRPr sz="1300">
                        <a:latin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0" marR="0" marT="10223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0160" algn="ctr">
                        <a:lnSpc>
                          <a:spcPct val="100000"/>
                        </a:lnSpc>
                        <a:spcBef>
                          <a:spcPts val="805"/>
                        </a:spcBef>
                      </a:pPr>
                      <a:r>
                        <a:rPr sz="1300">
                          <a:latin typeface="宋体" panose="02010600030101010101" pitchFamily="2" charset="-122"/>
                          <a:cs typeface="宋体" panose="02010600030101010101" pitchFamily="2" charset="-122"/>
                        </a:rPr>
                        <a:t>否</a:t>
                      </a:r>
                      <a:endParaRPr sz="1300">
                        <a:latin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0" marR="0" marT="10223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0160" algn="ctr">
                        <a:lnSpc>
                          <a:spcPct val="100000"/>
                        </a:lnSpc>
                        <a:spcBef>
                          <a:spcPts val="805"/>
                        </a:spcBef>
                      </a:pPr>
                      <a:r>
                        <a:rPr sz="1300">
                          <a:latin typeface="宋体" panose="02010600030101010101" pitchFamily="2" charset="-122"/>
                          <a:cs typeface="宋体" panose="02010600030101010101" pitchFamily="2" charset="-122"/>
                        </a:rPr>
                        <a:t>是</a:t>
                      </a:r>
                      <a:endParaRPr sz="1300">
                        <a:latin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0" marR="0" marT="10223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58991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endParaRPr sz="125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L="10160" algn="ctr">
                        <a:lnSpc>
                          <a:spcPct val="100000"/>
                        </a:lnSpc>
                      </a:pPr>
                      <a:r>
                        <a:rPr sz="1300" spc="-5">
                          <a:latin typeface="宋体" panose="02010600030101010101" pitchFamily="2" charset="-122"/>
                          <a:cs typeface="宋体" panose="02010600030101010101" pitchFamily="2" charset="-122"/>
                        </a:rPr>
                        <a:t>使用</a:t>
                      </a:r>
                      <a:r>
                        <a:rPr sz="1300" spc="-5">
                          <a:latin typeface="Calibri"/>
                          <a:cs typeface="Calibri" panose="020f0502020204030204"/>
                        </a:rPr>
                        <a:t>MQ</a:t>
                      </a:r>
                      <a:r>
                        <a:rPr sz="1300" spc="-5">
                          <a:latin typeface="宋体" panose="02010600030101010101" pitchFamily="2" charset="-122"/>
                          <a:cs typeface="宋体" panose="02010600030101010101" pitchFamily="2" charset="-122"/>
                        </a:rPr>
                        <a:t>种类</a:t>
                      </a:r>
                      <a:endParaRPr sz="1300">
                        <a:latin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0" marR="0" marT="317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endParaRPr sz="125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L="10160" algn="ctr">
                        <a:lnSpc>
                          <a:spcPct val="100000"/>
                        </a:lnSpc>
                      </a:pPr>
                      <a:r>
                        <a:rPr sz="1300" spc="-15">
                          <a:latin typeface="Calibri"/>
                          <a:cs typeface="Calibri" panose="020f0502020204030204"/>
                        </a:rPr>
                        <a:t>ZeroMQ</a:t>
                      </a:r>
                      <a:endParaRPr sz="1300">
                        <a:latin typeface="Calibri"/>
                        <a:cs typeface="Calibri" panose="020f0502020204030204"/>
                      </a:endParaRPr>
                    </a:p>
                  </a:txBody>
                  <a:tcPr marL="0" marR="0" marT="317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endParaRPr sz="125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L="10795" algn="ctr">
                        <a:lnSpc>
                          <a:spcPct val="100000"/>
                        </a:lnSpc>
                      </a:pPr>
                      <a:r>
                        <a:rPr sz="1300" spc="-15">
                          <a:latin typeface="Calibri"/>
                          <a:cs typeface="Calibri" panose="020f0502020204030204"/>
                        </a:rPr>
                        <a:t>ZeroMQ</a:t>
                      </a:r>
                      <a:endParaRPr sz="1300">
                        <a:latin typeface="Calibri"/>
                        <a:cs typeface="Calibri" panose="020f0502020204030204"/>
                      </a:endParaRPr>
                    </a:p>
                  </a:txBody>
                  <a:tcPr marL="0" marR="0" marT="317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endParaRPr sz="125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L="10160" algn="ctr">
                        <a:lnSpc>
                          <a:spcPct val="100000"/>
                        </a:lnSpc>
                      </a:pPr>
                      <a:r>
                        <a:rPr sz="1300" spc="-20">
                          <a:latin typeface="Calibri"/>
                          <a:cs typeface="Calibri" panose="020f0502020204030204"/>
                        </a:rPr>
                        <a:t>Kafka</a:t>
                      </a:r>
                      <a:endParaRPr sz="1300">
                        <a:latin typeface="Calibri"/>
                        <a:cs typeface="Calibri" panose="020f0502020204030204"/>
                      </a:endParaRPr>
                    </a:p>
                  </a:txBody>
                  <a:tcPr marL="0" marR="0" marT="317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422275">
                <a:tc>
                  <a:txBody>
                    <a:bodyPr vert="horz" wrap="square"/>
                    <a:lstStyle/>
                    <a:p>
                      <a:pPr marL="10795" algn="ctr">
                        <a:lnSpc>
                          <a:spcPct val="100000"/>
                        </a:lnSpc>
                        <a:spcBef>
                          <a:spcPts val="805"/>
                        </a:spcBef>
                      </a:pPr>
                      <a:r>
                        <a:rPr sz="1300" spc="-5">
                          <a:latin typeface="Calibri"/>
                          <a:cs typeface="Calibri" panose="020f0502020204030204"/>
                        </a:rPr>
                        <a:t>SQL</a:t>
                      </a:r>
                      <a:r>
                        <a:rPr sz="1300" spc="-15">
                          <a:latin typeface="Calibri"/>
                          <a:cs typeface="Calibri" panose="020f0502020204030204"/>
                        </a:rPr>
                        <a:t> </a:t>
                      </a:r>
                      <a:r>
                        <a:rPr sz="1300" spc="-5">
                          <a:latin typeface="宋体" panose="02010600030101010101" pitchFamily="2" charset="-122"/>
                          <a:cs typeface="宋体" panose="02010600030101010101" pitchFamily="2" charset="-122"/>
                        </a:rPr>
                        <a:t>支持</a:t>
                      </a:r>
                      <a:endParaRPr sz="1300">
                        <a:latin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0" marR="0" marT="10223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0795" algn="ctr">
                        <a:lnSpc>
                          <a:spcPct val="100000"/>
                        </a:lnSpc>
                        <a:spcBef>
                          <a:spcPts val="805"/>
                        </a:spcBef>
                      </a:pPr>
                      <a:r>
                        <a:rPr sz="1300" spc="-5">
                          <a:latin typeface="宋体" panose="02010600030101010101" pitchFamily="2" charset="-122"/>
                          <a:cs typeface="宋体" panose="02010600030101010101" pitchFamily="2" charset="-122"/>
                        </a:rPr>
                        <a:t>支持</a:t>
                      </a:r>
                      <a:endParaRPr sz="1300">
                        <a:latin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0" marR="0" marT="10223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0160" algn="ctr">
                        <a:lnSpc>
                          <a:spcPct val="100000"/>
                        </a:lnSpc>
                        <a:spcBef>
                          <a:spcPts val="805"/>
                        </a:spcBef>
                      </a:pPr>
                      <a:r>
                        <a:rPr sz="1300" spc="-5">
                          <a:latin typeface="宋体" panose="02010600030101010101" pitchFamily="2" charset="-122"/>
                          <a:cs typeface="宋体" panose="02010600030101010101" pitchFamily="2" charset="-122"/>
                        </a:rPr>
                        <a:t>不支持</a:t>
                      </a:r>
                      <a:endParaRPr sz="1300">
                        <a:latin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0" marR="0" marT="10223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0160" algn="ctr">
                        <a:lnSpc>
                          <a:spcPct val="100000"/>
                        </a:lnSpc>
                        <a:spcBef>
                          <a:spcPts val="805"/>
                        </a:spcBef>
                      </a:pPr>
                      <a:r>
                        <a:rPr sz="1300" spc="-5">
                          <a:latin typeface="宋体" panose="02010600030101010101" pitchFamily="2" charset="-122"/>
                          <a:cs typeface="宋体" panose="02010600030101010101" pitchFamily="2" charset="-122"/>
                        </a:rPr>
                        <a:t>不支持</a:t>
                      </a:r>
                      <a:endParaRPr sz="1300">
                        <a:latin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0" marR="0" marT="10223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59118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endParaRPr sz="125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L="10795" algn="ctr">
                        <a:lnSpc>
                          <a:spcPct val="100000"/>
                        </a:lnSpc>
                      </a:pPr>
                      <a:r>
                        <a:rPr sz="1300" spc="-5">
                          <a:latin typeface="宋体" panose="02010600030101010101" pitchFamily="2" charset="-122"/>
                          <a:cs typeface="宋体" panose="02010600030101010101" pitchFamily="2" charset="-122"/>
                        </a:rPr>
                        <a:t>维度汇总操作</a:t>
                      </a:r>
                      <a:endParaRPr sz="1300">
                        <a:latin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0" marR="0" marT="317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endParaRPr sz="125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L="10795" algn="ctr">
                        <a:lnSpc>
                          <a:spcPct val="100000"/>
                        </a:lnSpc>
                      </a:pPr>
                      <a:r>
                        <a:rPr sz="1300" spc="-5">
                          <a:latin typeface="宋体" panose="02010600030101010101" pitchFamily="2" charset="-122"/>
                          <a:cs typeface="宋体" panose="02010600030101010101" pitchFamily="2" charset="-122"/>
                        </a:rPr>
                        <a:t>可以</a:t>
                      </a:r>
                      <a:endParaRPr sz="1300">
                        <a:latin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0" marR="0" marT="317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endParaRPr sz="125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L="10160" algn="ctr">
                        <a:lnSpc>
                          <a:spcPct val="100000"/>
                        </a:lnSpc>
                      </a:pPr>
                      <a:r>
                        <a:rPr sz="1300" spc="-5">
                          <a:latin typeface="宋体" panose="02010600030101010101" pitchFamily="2" charset="-122"/>
                          <a:cs typeface="宋体" panose="02010600030101010101" pitchFamily="2" charset="-122"/>
                        </a:rPr>
                        <a:t>不可以</a:t>
                      </a:r>
                      <a:endParaRPr sz="1300">
                        <a:latin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0" marR="0" marT="317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endParaRPr sz="125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L="10160" algn="ctr">
                        <a:lnSpc>
                          <a:spcPct val="100000"/>
                        </a:lnSpc>
                      </a:pPr>
                      <a:r>
                        <a:rPr sz="1300" spc="-5">
                          <a:latin typeface="宋体" panose="02010600030101010101" pitchFamily="2" charset="-122"/>
                          <a:cs typeface="宋体" panose="02010600030101010101" pitchFamily="2" charset="-122"/>
                        </a:rPr>
                        <a:t>不支持</a:t>
                      </a:r>
                      <a:endParaRPr sz="1300">
                        <a:latin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0" marR="0" marT="317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421640">
                <a:tc>
                  <a:txBody>
                    <a:bodyPr vert="horz" wrap="square"/>
                    <a:lstStyle/>
                    <a:p>
                      <a:pPr marL="10795" algn="ctr">
                        <a:lnSpc>
                          <a:spcPct val="100000"/>
                        </a:lnSpc>
                        <a:spcBef>
                          <a:spcPts val="805"/>
                        </a:spcBef>
                      </a:pPr>
                      <a:r>
                        <a:rPr sz="1300" spc="-5">
                          <a:latin typeface="宋体" panose="02010600030101010101" pitchFamily="2" charset="-122"/>
                          <a:cs typeface="宋体" panose="02010600030101010101" pitchFamily="2" charset="-122"/>
                        </a:rPr>
                        <a:t>分析任务</a:t>
                      </a:r>
                      <a:endParaRPr sz="1300">
                        <a:latin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0" marR="0" marT="10223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0795" algn="ctr">
                        <a:lnSpc>
                          <a:spcPct val="100000"/>
                        </a:lnSpc>
                        <a:spcBef>
                          <a:spcPts val="805"/>
                        </a:spcBef>
                      </a:pPr>
                      <a:r>
                        <a:rPr sz="1300" spc="-5">
                          <a:latin typeface="宋体" panose="02010600030101010101" pitchFamily="2" charset="-122"/>
                          <a:cs typeface="宋体" panose="02010600030101010101" pitchFamily="2" charset="-122"/>
                        </a:rPr>
                        <a:t>复杂</a:t>
                      </a:r>
                      <a:endParaRPr sz="1300">
                        <a:latin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0" marR="0" marT="10223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0160" algn="ctr">
                        <a:lnSpc>
                          <a:spcPct val="100000"/>
                        </a:lnSpc>
                        <a:spcBef>
                          <a:spcPts val="805"/>
                        </a:spcBef>
                      </a:pPr>
                      <a:r>
                        <a:rPr sz="1300" spc="-5">
                          <a:latin typeface="宋体" panose="02010600030101010101" pitchFamily="2" charset="-122"/>
                          <a:cs typeface="宋体" panose="02010600030101010101" pitchFamily="2" charset="-122"/>
                        </a:rPr>
                        <a:t>简单</a:t>
                      </a:r>
                      <a:endParaRPr sz="1300">
                        <a:latin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0" marR="0" marT="10223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0160" algn="ctr">
                        <a:lnSpc>
                          <a:spcPct val="100000"/>
                        </a:lnSpc>
                        <a:spcBef>
                          <a:spcPts val="805"/>
                        </a:spcBef>
                      </a:pPr>
                      <a:r>
                        <a:rPr sz="1300" spc="-5">
                          <a:latin typeface="宋体" panose="02010600030101010101" pitchFamily="2" charset="-122"/>
                          <a:cs typeface="宋体" panose="02010600030101010101" pitchFamily="2" charset="-122"/>
                        </a:rPr>
                        <a:t>较复杂</a:t>
                      </a:r>
                      <a:endParaRPr sz="1300">
                        <a:latin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0" marR="0" marT="10223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528980" y="242074"/>
            <a:ext cx="25400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数据集成与其他平台对比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490855" y="958215"/>
          <a:ext cx="8162925" cy="382206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32585"/>
                <a:gridCol w="1632585"/>
                <a:gridCol w="1632585"/>
                <a:gridCol w="1632585"/>
                <a:gridCol w="1632585"/>
              </a:tblGrid>
              <a:tr h="1256030">
                <a:tc rowSpan="2">
                  <a:txBody>
                    <a:bodyPr vert="horz" wrap="square"/>
                    <a:lstStyle/>
                    <a:p>
                      <a:pPr marL="56515">
                        <a:lnSpc>
                          <a:spcPct val="100000"/>
                        </a:lnSpc>
                        <a:spcBef>
                          <a:spcPts val="175"/>
                        </a:spcBef>
                      </a:pPr>
                      <a:r>
                        <a:rPr sz="1200" b="1" spc="-5">
                          <a:solidFill>
                            <a:srgbClr val="FFFFFF"/>
                          </a:solidFill>
                          <a:latin typeface="宋体" panose="02010600030101010101" pitchFamily="2" charset="-122"/>
                          <a:cs typeface="宋体" panose="02010600030101010101" pitchFamily="2" charset="-122"/>
                        </a:rPr>
                        <a:t>支持数据格式</a:t>
                      </a:r>
                      <a:endParaRPr sz="1200">
                        <a:latin typeface="宋体" panose="02010600030101010101" pitchFamily="2" charset="-122"/>
                        <a:cs typeface="宋体" panose="02010600030101010101" pitchFamily="2" charset="-122"/>
                      </a:endParaRPr>
                    </a:p>
                    <a:p>
                      <a:pPr marL="56515">
                        <a:lnSpc>
                          <a:spcPct val="100000"/>
                        </a:lnSpc>
                        <a:spcBef>
                          <a:spcPts val="45"/>
                        </a:spcBef>
                        <a:buSzPct val="89000"/>
                        <a:buFont typeface="Arial"/>
                        <a:buChar char="•"/>
                        <a:tabLst>
                          <a:tab pos="97790"/>
                        </a:tabLst>
                      </a:pPr>
                      <a:r>
                        <a:rPr sz="900" b="1" spc="-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Delimited</a:t>
                      </a:r>
                      <a:endParaRPr sz="90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  <a:p>
                      <a:pPr marL="56515">
                        <a:lnSpc>
                          <a:spcPct val="100000"/>
                        </a:lnSpc>
                        <a:buSzPct val="89000"/>
                        <a:buFont typeface="Arial"/>
                        <a:buChar char="•"/>
                        <a:tabLst>
                          <a:tab pos="97790"/>
                        </a:tabLst>
                      </a:pPr>
                      <a:r>
                        <a:rPr sz="900" b="1" spc="-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JSON</a:t>
                      </a:r>
                      <a:endParaRPr sz="90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  <a:p>
                      <a:pPr marL="56515">
                        <a:lnSpc>
                          <a:spcPct val="100000"/>
                        </a:lnSpc>
                        <a:buSzPct val="89000"/>
                        <a:buFont typeface="Arial"/>
                        <a:buChar char="•"/>
                        <a:tabLst>
                          <a:tab pos="97790"/>
                        </a:tabLst>
                      </a:pPr>
                      <a:r>
                        <a:rPr sz="900" b="1" spc="-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XML</a:t>
                      </a:r>
                      <a:endParaRPr sz="90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  <a:p>
                      <a:pPr marL="56515">
                        <a:lnSpc>
                          <a:spcPct val="100000"/>
                        </a:lnSpc>
                        <a:buSzPct val="89000"/>
                        <a:buFont typeface="Arial"/>
                        <a:buChar char="•"/>
                        <a:tabLst>
                          <a:tab pos="97790"/>
                        </a:tabLst>
                      </a:pPr>
                      <a:r>
                        <a:rPr sz="900" b="1" spc="-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Free Text</a:t>
                      </a:r>
                      <a:endParaRPr sz="90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  <a:p>
                      <a:pPr marL="56515">
                        <a:lnSpc>
                          <a:spcPct val="100000"/>
                        </a:lnSpc>
                        <a:buSzPct val="89000"/>
                        <a:buFont typeface="Arial"/>
                        <a:buChar char="•"/>
                        <a:tabLst>
                          <a:tab pos="97790"/>
                        </a:tabLst>
                      </a:pPr>
                      <a:r>
                        <a:rPr sz="900" b="1" spc="-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Binary</a:t>
                      </a:r>
                      <a:endParaRPr sz="90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  <a:p>
                      <a:pPr marL="56515">
                        <a:lnSpc>
                          <a:spcPct val="100000"/>
                        </a:lnSpc>
                        <a:buSzPct val="89000"/>
                        <a:buFont typeface="Arial"/>
                        <a:buChar char="•"/>
                        <a:tabLst>
                          <a:tab pos="97790"/>
                        </a:tabLst>
                      </a:pPr>
                      <a:r>
                        <a:rPr sz="900" b="1" spc="-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Name/Value</a:t>
                      </a:r>
                      <a:endParaRPr sz="90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  <a:p>
                      <a:pPr marL="56515">
                        <a:lnSpc>
                          <a:spcPct val="100000"/>
                        </a:lnSpc>
                        <a:buSzPct val="89000"/>
                        <a:buFont typeface="Arial"/>
                        <a:buChar char="•"/>
                        <a:tabLst>
                          <a:tab pos="97790"/>
                        </a:tabLst>
                      </a:pPr>
                      <a:r>
                        <a:rPr sz="900" b="1" spc="-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Zipped</a:t>
                      </a:r>
                      <a:endParaRPr sz="90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  <a:p>
                      <a:pPr marL="56515">
                        <a:lnSpc>
                          <a:spcPct val="100000"/>
                        </a:lnSpc>
                        <a:buSzPct val="89000"/>
                        <a:buFont typeface="Arial"/>
                        <a:buChar char="•"/>
                        <a:tabLst>
                          <a:tab pos="97790"/>
                        </a:tabLst>
                      </a:pPr>
                      <a:r>
                        <a:rPr sz="900" b="1" spc="-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AVRO</a:t>
                      </a:r>
                      <a:endParaRPr sz="90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  <a:p>
                      <a:pPr marL="56515" marR="220345">
                        <a:lnSpc>
                          <a:spcPct val="100000"/>
                        </a:lnSpc>
                        <a:buSzPct val="89000"/>
                        <a:buFont typeface="Arial"/>
                        <a:buChar char="•"/>
                        <a:tabLst>
                          <a:tab pos="97790"/>
                        </a:tabLst>
                      </a:pPr>
                      <a:r>
                        <a:rPr sz="900" b="1" spc="-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Oracle GoldenGate Trail  Files</a:t>
                      </a:r>
                      <a:endParaRPr sz="90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  <a:p>
                      <a:pPr marL="56515">
                        <a:lnSpc>
                          <a:spcPct val="100000"/>
                        </a:lnSpc>
                        <a:buSzPct val="89000"/>
                        <a:buFont typeface="Arial"/>
                        <a:buChar char="•"/>
                        <a:tabLst>
                          <a:tab pos="97790"/>
                        </a:tabLst>
                      </a:pPr>
                      <a:r>
                        <a:rPr sz="900" b="1" spc="-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Apache Log</a:t>
                      </a:r>
                      <a:endParaRPr sz="90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  <a:p>
                      <a:pPr marL="56515">
                        <a:lnSpc>
                          <a:spcPct val="100000"/>
                        </a:lnSpc>
                        <a:buSzPct val="89000"/>
                        <a:buFont typeface="Arial"/>
                        <a:buChar char="•"/>
                        <a:tabLst>
                          <a:tab pos="97790"/>
                        </a:tabLst>
                      </a:pPr>
                      <a:r>
                        <a:rPr sz="900" b="1" spc="-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Sys Log</a:t>
                      </a:r>
                      <a:endParaRPr sz="90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  <a:p>
                      <a:pPr marL="56515">
                        <a:lnSpc>
                          <a:spcPct val="100000"/>
                        </a:lnSpc>
                        <a:buSzPct val="89000"/>
                        <a:buFont typeface="Arial"/>
                        <a:buChar char="•"/>
                        <a:tabLst>
                          <a:tab pos="97790"/>
                        </a:tabLst>
                      </a:pPr>
                      <a:r>
                        <a:rPr sz="900" b="1" spc="-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Windows </a:t>
                      </a:r>
                      <a:r>
                        <a:rPr sz="900" b="1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Event</a:t>
                      </a:r>
                      <a:r>
                        <a:rPr sz="900" b="1" spc="-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 Logs</a:t>
                      </a:r>
                      <a:endParaRPr sz="90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  <a:p>
                      <a:pPr marL="56515">
                        <a:lnSpc>
                          <a:spcPct val="100000"/>
                        </a:lnSpc>
                        <a:buSzPct val="89000"/>
                        <a:buFont typeface="Arial"/>
                        <a:buChar char="•"/>
                        <a:tabLst>
                          <a:tab pos="97790"/>
                        </a:tabLst>
                      </a:pPr>
                      <a:r>
                        <a:rPr sz="900" b="1" spc="-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Mail Log</a:t>
                      </a:r>
                      <a:endParaRPr sz="90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  <a:p>
                      <a:pPr marL="56515">
                        <a:lnSpc>
                          <a:spcPct val="100000"/>
                        </a:lnSpc>
                        <a:buSzPct val="89000"/>
                        <a:buFont typeface="Arial"/>
                        <a:buChar char="•"/>
                        <a:tabLst>
                          <a:tab pos="97790"/>
                        </a:tabLst>
                      </a:pPr>
                      <a:r>
                        <a:rPr sz="900" b="1" spc="-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SNMP</a:t>
                      </a:r>
                      <a:endParaRPr sz="90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  <a:p>
                      <a:pPr marL="56515">
                        <a:lnSpc>
                          <a:spcPct val="100000"/>
                        </a:lnSpc>
                        <a:buSzPct val="89000"/>
                        <a:buFont typeface="Arial"/>
                        <a:buChar char="•"/>
                        <a:tabLst>
                          <a:tab pos="97790"/>
                        </a:tabLst>
                      </a:pPr>
                      <a:r>
                        <a:rPr sz="900" b="1" spc="-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CollectD</a:t>
                      </a:r>
                      <a:endParaRPr sz="90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  <a:p>
                      <a:pPr marL="56515">
                        <a:lnSpc>
                          <a:spcPct val="100000"/>
                        </a:lnSpc>
                        <a:buSzPct val="89000"/>
                        <a:buFont typeface="Arial"/>
                        <a:buChar char="•"/>
                        <a:tabLst>
                          <a:tab pos="97790"/>
                        </a:tabLst>
                      </a:pPr>
                      <a:r>
                        <a:rPr sz="900" b="1" spc="-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CEF</a:t>
                      </a:r>
                      <a:endParaRPr sz="90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  <a:p>
                      <a:pPr marL="56515">
                        <a:lnSpc>
                          <a:spcPct val="100000"/>
                        </a:lnSpc>
                        <a:buSzPct val="89000"/>
                        <a:buFont typeface="Arial"/>
                        <a:buChar char="•"/>
                        <a:tabLst>
                          <a:tab pos="97790"/>
                        </a:tabLst>
                      </a:pPr>
                      <a:r>
                        <a:rPr sz="900" b="1" spc="-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DHCP Log</a:t>
                      </a:r>
                      <a:endParaRPr sz="90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  <a:p>
                      <a:pPr marL="56515">
                        <a:lnSpc>
                          <a:spcPct val="100000"/>
                        </a:lnSpc>
                        <a:buSzPct val="89000"/>
                        <a:buFont typeface="Arial"/>
                        <a:buChar char="•"/>
                        <a:tabLst>
                          <a:tab pos="97790"/>
                        </a:tabLst>
                      </a:pPr>
                      <a:r>
                        <a:rPr sz="900" b="1" spc="-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WCF</a:t>
                      </a:r>
                      <a:endParaRPr sz="90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  <a:p>
                      <a:pPr marL="56515">
                        <a:lnSpc>
                          <a:spcPct val="100000"/>
                        </a:lnSpc>
                      </a:pPr>
                      <a:r>
                        <a:rPr sz="1350" spc="-7" baseline="900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•</a:t>
                      </a:r>
                      <a:r>
                        <a:rPr sz="900" b="1" spc="-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+Others</a:t>
                      </a:r>
                      <a:endParaRPr sz="90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2222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38100">
                      <a:solidFill>
                        <a:srgbClr val="4F81BC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548ED4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marL="55880">
                        <a:lnSpc>
                          <a:spcPct val="100000"/>
                        </a:lnSpc>
                        <a:spcBef>
                          <a:spcPts val="175"/>
                        </a:spcBef>
                      </a:pPr>
                      <a:r>
                        <a:rPr sz="1800" b="1" spc="-7" baseline="5000">
                          <a:solidFill>
                            <a:srgbClr val="FFFFFF"/>
                          </a:solidFill>
                          <a:latin typeface="宋体" panose="02010600030101010101" pitchFamily="2" charset="-122"/>
                          <a:cs typeface="宋体" panose="02010600030101010101" pitchFamily="2" charset="-122"/>
                        </a:rPr>
                        <a:t>支持数据库</a:t>
                      </a:r>
                      <a:r>
                        <a:rPr sz="1800" b="1" spc="-509" baseline="5000">
                          <a:solidFill>
                            <a:srgbClr val="FFFFFF"/>
                          </a:solidFill>
                          <a:latin typeface="宋体" panose="02010600030101010101" pitchFamily="2" charset="-122"/>
                          <a:cs typeface="宋体" panose="02010600030101010101" pitchFamily="2" charset="-122"/>
                        </a:rPr>
                        <a:t> </a:t>
                      </a:r>
                      <a:r>
                        <a:rPr sz="1200" b="1">
                          <a:solidFill>
                            <a:srgbClr val="FFFFFF"/>
                          </a:solidFill>
                          <a:latin typeface="Calibri"/>
                          <a:cs typeface="Calibri" panose="020f0502020204030204"/>
                        </a:rPr>
                        <a:t>(VIA</a:t>
                      </a:r>
                      <a:r>
                        <a:rPr sz="1200" b="1" spc="-15">
                          <a:solidFill>
                            <a:srgbClr val="FFFFFF"/>
                          </a:solidFill>
                          <a:latin typeface="Calibri"/>
                          <a:cs typeface="Calibri" panose="020f0502020204030204"/>
                        </a:rPr>
                        <a:t> </a:t>
                      </a:r>
                      <a:r>
                        <a:rPr sz="1200" b="1" spc="-5">
                          <a:solidFill>
                            <a:srgbClr val="FFFFFF"/>
                          </a:solidFill>
                          <a:latin typeface="Calibri"/>
                          <a:cs typeface="Calibri" panose="020f0502020204030204"/>
                        </a:rPr>
                        <a:t>CDC)</a:t>
                      </a:r>
                      <a:endParaRPr sz="1200">
                        <a:latin typeface="Calibri"/>
                        <a:cs typeface="Calibri" panose="020f0502020204030204"/>
                      </a:endParaRPr>
                    </a:p>
                    <a:p>
                      <a:pPr marL="97155" indent="-40640">
                        <a:lnSpc>
                          <a:spcPct val="100000"/>
                        </a:lnSpc>
                        <a:spcBef>
                          <a:spcPts val="45"/>
                        </a:spcBef>
                        <a:buSzPct val="89000"/>
                        <a:buFont typeface="Arial"/>
                        <a:buChar char="•"/>
                        <a:tabLst>
                          <a:tab pos="97790"/>
                        </a:tabLst>
                      </a:pPr>
                      <a:r>
                        <a:rPr sz="900" b="1" spc="-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Oracle</a:t>
                      </a:r>
                      <a:endParaRPr sz="90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  <a:p>
                      <a:pPr marL="97155" indent="-40640">
                        <a:lnSpc>
                          <a:spcPct val="100000"/>
                        </a:lnSpc>
                        <a:buSzPct val="89000"/>
                        <a:buFont typeface="Arial"/>
                        <a:buChar char="•"/>
                        <a:tabLst>
                          <a:tab pos="97790"/>
                        </a:tabLst>
                      </a:pPr>
                      <a:r>
                        <a:rPr sz="900" b="1" spc="-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DB2</a:t>
                      </a:r>
                      <a:endParaRPr sz="90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  <a:p>
                      <a:pPr marL="97155" indent="-40640">
                        <a:lnSpc>
                          <a:spcPct val="100000"/>
                        </a:lnSpc>
                        <a:buSzPct val="89000"/>
                        <a:buFont typeface="Arial"/>
                        <a:buChar char="•"/>
                        <a:tabLst>
                          <a:tab pos="97790"/>
                        </a:tabLst>
                      </a:pPr>
                      <a:r>
                        <a:rPr sz="900" b="1" spc="-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Microsoft SQL</a:t>
                      </a:r>
                      <a:r>
                        <a:rPr sz="900" b="1" spc="-1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 </a:t>
                      </a:r>
                      <a:r>
                        <a:rPr sz="900" b="1" spc="-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Server</a:t>
                      </a:r>
                      <a:endParaRPr sz="90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  <a:p>
                      <a:pPr marL="97155" indent="-40640">
                        <a:lnSpc>
                          <a:spcPct val="100000"/>
                        </a:lnSpc>
                        <a:buSzPct val="89000"/>
                        <a:buFont typeface="Arial"/>
                        <a:buChar char="•"/>
                        <a:tabLst>
                          <a:tab pos="97790"/>
                        </a:tabLst>
                      </a:pPr>
                      <a:r>
                        <a:rPr sz="900" b="1" spc="-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MySQL</a:t>
                      </a:r>
                      <a:endParaRPr sz="90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  <a:p>
                      <a:pPr marL="97155" indent="-40640">
                        <a:lnSpc>
                          <a:spcPct val="100000"/>
                        </a:lnSpc>
                        <a:buSzPct val="89000"/>
                        <a:buFont typeface="Arial"/>
                        <a:buChar char="•"/>
                        <a:tabLst>
                          <a:tab pos="97790"/>
                        </a:tabLst>
                      </a:pPr>
                      <a:r>
                        <a:rPr sz="900" b="1" spc="-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MariaDB</a:t>
                      </a:r>
                      <a:endParaRPr sz="90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  <a:p>
                      <a:pPr marL="97155" indent="-40640">
                        <a:lnSpc>
                          <a:spcPct val="100000"/>
                        </a:lnSpc>
                        <a:buSzPct val="89000"/>
                        <a:buFont typeface="Arial"/>
                        <a:buChar char="•"/>
                        <a:tabLst>
                          <a:tab pos="97790"/>
                        </a:tabLst>
                      </a:pPr>
                      <a:r>
                        <a:rPr sz="900" b="1" spc="-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PostgreSQL</a:t>
                      </a:r>
                      <a:endParaRPr sz="90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  <a:p>
                      <a:pPr marL="97155" indent="-40640">
                        <a:lnSpc>
                          <a:spcPct val="100000"/>
                        </a:lnSpc>
                        <a:buSzPct val="89000"/>
                        <a:buFont typeface="Arial"/>
                        <a:buChar char="•"/>
                        <a:tabLst>
                          <a:tab pos="97790"/>
                        </a:tabLst>
                      </a:pPr>
                      <a:r>
                        <a:rPr sz="900" b="1" spc="-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Others via JDBC</a:t>
                      </a:r>
                      <a:endParaRPr sz="90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2222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38100">
                      <a:solidFill>
                        <a:srgbClr val="4F81BC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548ED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55880">
                        <a:lnSpc>
                          <a:spcPct val="100000"/>
                        </a:lnSpc>
                        <a:spcBef>
                          <a:spcPts val="175"/>
                        </a:spcBef>
                      </a:pPr>
                      <a:r>
                        <a:rPr sz="1200" b="1" spc="-5">
                          <a:solidFill>
                            <a:srgbClr val="FFFFFF"/>
                          </a:solidFill>
                          <a:latin typeface="宋体" panose="02010600030101010101" pitchFamily="2" charset="-122"/>
                          <a:cs typeface="宋体" panose="02010600030101010101" pitchFamily="2" charset="-122"/>
                        </a:rPr>
                        <a:t>支持大数据平台</a:t>
                      </a:r>
                      <a:endParaRPr sz="1200">
                        <a:latin typeface="宋体" panose="02010600030101010101" pitchFamily="2" charset="-122"/>
                        <a:cs typeface="宋体" panose="02010600030101010101" pitchFamily="2" charset="-122"/>
                      </a:endParaRPr>
                    </a:p>
                    <a:p>
                      <a:pPr marL="97155" indent="-40640">
                        <a:lnSpc>
                          <a:spcPct val="100000"/>
                        </a:lnSpc>
                        <a:spcBef>
                          <a:spcPts val="45"/>
                        </a:spcBef>
                        <a:buSzPct val="89000"/>
                        <a:buFont typeface="Arial"/>
                        <a:buChar char="•"/>
                        <a:tabLst>
                          <a:tab pos="97790"/>
                        </a:tabLst>
                      </a:pPr>
                      <a:r>
                        <a:rPr sz="900" b="1" spc="-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HDFS</a:t>
                      </a:r>
                      <a:endParaRPr sz="90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  <a:p>
                      <a:pPr marL="97155" indent="-40640">
                        <a:lnSpc>
                          <a:spcPct val="100000"/>
                        </a:lnSpc>
                        <a:buSzPct val="89000"/>
                        <a:buFont typeface="Arial"/>
                        <a:buChar char="•"/>
                        <a:tabLst>
                          <a:tab pos="97790"/>
                        </a:tabLst>
                      </a:pPr>
                      <a:r>
                        <a:rPr sz="900" b="1" spc="-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Hive</a:t>
                      </a:r>
                      <a:endParaRPr sz="90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  <a:p>
                      <a:pPr marL="97155" indent="-40640">
                        <a:lnSpc>
                          <a:spcPct val="100000"/>
                        </a:lnSpc>
                        <a:buSzPct val="89000"/>
                        <a:buFont typeface="Arial"/>
                        <a:buChar char="•"/>
                        <a:tabLst>
                          <a:tab pos="97790"/>
                        </a:tabLst>
                      </a:pPr>
                      <a:r>
                        <a:rPr sz="900" b="1" spc="-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Huawei FusionInsight</a:t>
                      </a:r>
                      <a:endParaRPr sz="90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  <a:p>
                      <a:pPr marL="97155" indent="-40640">
                        <a:lnSpc>
                          <a:spcPct val="100000"/>
                        </a:lnSpc>
                        <a:buSzPct val="89000"/>
                        <a:buFont typeface="Arial"/>
                        <a:buChar char="•"/>
                        <a:tabLst>
                          <a:tab pos="97790"/>
                        </a:tabLst>
                      </a:pPr>
                      <a:r>
                        <a:rPr sz="900" b="1" spc="-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Aliyun MaxCompute</a:t>
                      </a:r>
                      <a:endParaRPr sz="90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2222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38100">
                      <a:solidFill>
                        <a:srgbClr val="4F81BC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548ED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55880">
                        <a:lnSpc>
                          <a:spcPct val="100000"/>
                        </a:lnSpc>
                        <a:spcBef>
                          <a:spcPts val="175"/>
                        </a:spcBef>
                      </a:pPr>
                      <a:r>
                        <a:rPr sz="1200" b="1" spc="-5">
                          <a:solidFill>
                            <a:srgbClr val="FFFFFF"/>
                          </a:solidFill>
                          <a:latin typeface="宋体" panose="02010600030101010101" pitchFamily="2" charset="-122"/>
                          <a:cs typeface="宋体" panose="02010600030101010101" pitchFamily="2" charset="-122"/>
                        </a:rPr>
                        <a:t>支持消息系统</a:t>
                      </a:r>
                      <a:endParaRPr sz="1200">
                        <a:latin typeface="宋体" panose="02010600030101010101" pitchFamily="2" charset="-122"/>
                        <a:cs typeface="宋体" panose="02010600030101010101" pitchFamily="2" charset="-122"/>
                      </a:endParaRPr>
                    </a:p>
                    <a:p>
                      <a:pPr marL="97155" indent="-40640">
                        <a:lnSpc>
                          <a:spcPct val="100000"/>
                        </a:lnSpc>
                        <a:spcBef>
                          <a:spcPts val="45"/>
                        </a:spcBef>
                        <a:buSzPct val="89000"/>
                        <a:buFont typeface="Arial"/>
                        <a:buChar char="•"/>
                        <a:tabLst>
                          <a:tab pos="97790"/>
                        </a:tabLst>
                      </a:pPr>
                      <a:r>
                        <a:rPr sz="900" b="1" spc="-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Kafka</a:t>
                      </a:r>
                      <a:endParaRPr sz="90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  <a:p>
                      <a:pPr marL="97155" indent="-40640">
                        <a:lnSpc>
                          <a:spcPct val="100000"/>
                        </a:lnSpc>
                        <a:buSzPct val="89000"/>
                        <a:buFont typeface="Arial"/>
                        <a:buChar char="•"/>
                        <a:tabLst>
                          <a:tab pos="97790"/>
                        </a:tabLst>
                      </a:pPr>
                      <a:r>
                        <a:rPr sz="900" b="1" spc="-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Flume</a:t>
                      </a:r>
                      <a:endParaRPr sz="90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  <a:p>
                      <a:pPr marL="97155" indent="-40640">
                        <a:lnSpc>
                          <a:spcPct val="100000"/>
                        </a:lnSpc>
                        <a:buSzPct val="89000"/>
                        <a:buFont typeface="Arial"/>
                        <a:buChar char="•"/>
                        <a:tabLst>
                          <a:tab pos="97790"/>
                        </a:tabLst>
                      </a:pPr>
                      <a:r>
                        <a:rPr sz="900" b="1" spc="-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JMS</a:t>
                      </a:r>
                      <a:endParaRPr sz="90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  <a:p>
                      <a:pPr marL="97155" indent="-40640">
                        <a:lnSpc>
                          <a:spcPct val="100000"/>
                        </a:lnSpc>
                        <a:buSzPct val="89000"/>
                        <a:buFont typeface="Arial"/>
                        <a:buChar char="•"/>
                        <a:tabLst>
                          <a:tab pos="97790"/>
                        </a:tabLst>
                      </a:pPr>
                      <a:r>
                        <a:rPr sz="900" b="1" spc="-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AMQP</a:t>
                      </a:r>
                      <a:endParaRPr sz="90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2222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38100">
                      <a:solidFill>
                        <a:srgbClr val="4F81BC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548ED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56515">
                        <a:lnSpc>
                          <a:spcPct val="100000"/>
                        </a:lnSpc>
                        <a:spcBef>
                          <a:spcPts val="175"/>
                        </a:spcBef>
                      </a:pPr>
                      <a:r>
                        <a:rPr sz="1200" b="1" spc="0">
                          <a:solidFill>
                            <a:srgbClr val="FFFFFF"/>
                          </a:solidFill>
                          <a:latin typeface="宋体" panose="02010600030101010101" pitchFamily="2" charset="-122"/>
                          <a:cs typeface="宋体" panose="02010600030101010101" pitchFamily="2" charset="-122"/>
                        </a:rPr>
                        <a:t>支持文</a:t>
                      </a:r>
                      <a:r>
                        <a:rPr sz="1200" b="1">
                          <a:solidFill>
                            <a:srgbClr val="FFFFFF"/>
                          </a:solidFill>
                          <a:latin typeface="宋体" panose="02010600030101010101" pitchFamily="2" charset="-122"/>
                          <a:cs typeface="宋体" panose="02010600030101010101" pitchFamily="2" charset="-122"/>
                        </a:rPr>
                        <a:t>件</a:t>
                      </a:r>
                      <a:endParaRPr sz="1200">
                        <a:latin typeface="宋体" panose="02010600030101010101" pitchFamily="2" charset="-122"/>
                        <a:cs typeface="宋体" panose="02010600030101010101" pitchFamily="2" charset="-122"/>
                      </a:endParaRPr>
                    </a:p>
                    <a:p>
                      <a:pPr marL="97155" indent="-40640">
                        <a:lnSpc>
                          <a:spcPct val="100000"/>
                        </a:lnSpc>
                        <a:spcBef>
                          <a:spcPts val="45"/>
                        </a:spcBef>
                        <a:buSzPct val="89000"/>
                        <a:buFont typeface="Arial"/>
                        <a:buChar char="•"/>
                        <a:tabLst>
                          <a:tab pos="97790"/>
                        </a:tabLst>
                      </a:pPr>
                      <a:r>
                        <a:rPr sz="900" b="1" spc="-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Log</a:t>
                      </a:r>
                      <a:r>
                        <a:rPr sz="900" b="1" spc="-8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 </a:t>
                      </a:r>
                      <a:r>
                        <a:rPr sz="900" b="1" spc="-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Files</a:t>
                      </a:r>
                      <a:endParaRPr sz="90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  <a:p>
                      <a:pPr marL="97155" indent="-40640">
                        <a:lnSpc>
                          <a:spcPct val="100000"/>
                        </a:lnSpc>
                        <a:buSzPct val="89000"/>
                        <a:buFont typeface="Arial"/>
                        <a:buChar char="•"/>
                        <a:tabLst>
                          <a:tab pos="97790"/>
                        </a:tabLst>
                      </a:pPr>
                      <a:r>
                        <a:rPr sz="900" b="1" spc="-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System Files</a:t>
                      </a:r>
                      <a:endParaRPr sz="90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  <a:p>
                      <a:pPr marL="97155" indent="-40640">
                        <a:lnSpc>
                          <a:spcPct val="100000"/>
                        </a:lnSpc>
                        <a:buSzPct val="89000"/>
                        <a:buFont typeface="Arial"/>
                        <a:buChar char="•"/>
                        <a:tabLst>
                          <a:tab pos="97790"/>
                        </a:tabLst>
                      </a:pPr>
                      <a:r>
                        <a:rPr sz="900" b="1" spc="-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Batch Files</a:t>
                      </a:r>
                      <a:endParaRPr sz="90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2222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38100">
                      <a:solidFill>
                        <a:srgbClr val="4F81BC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548ED4"/>
                    </a:solidFill>
                  </a:tcPr>
                </a:tc>
              </a:tr>
              <a:tr h="2566035">
                <a:tc vMerge="1">
                  <a:txBody>
                    <a:bodyPr vert="horz" wrap="square"/>
                    <a:lstStyle/>
                    <a:p/>
                  </a:txBody>
                  <a:tcPr marL="0" marR="0" marT="2222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38100">
                      <a:solidFill>
                        <a:srgbClr val="4F81BC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548ED4"/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2222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38100">
                      <a:solidFill>
                        <a:srgbClr val="4F81BC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548ED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55880">
                        <a:lnSpc>
                          <a:spcPct val="100000"/>
                        </a:lnSpc>
                        <a:spcBef>
                          <a:spcPts val="130"/>
                        </a:spcBef>
                      </a:pPr>
                      <a:r>
                        <a:rPr sz="1200" b="1" spc="-5">
                          <a:solidFill>
                            <a:srgbClr val="FFFFFF"/>
                          </a:solidFill>
                          <a:latin typeface="宋体" panose="02010600030101010101" pitchFamily="2" charset="-122"/>
                          <a:cs typeface="宋体" panose="02010600030101010101" pitchFamily="2" charset="-122"/>
                        </a:rPr>
                        <a:t>支持网络协议</a:t>
                      </a:r>
                      <a:endParaRPr sz="1200">
                        <a:latin typeface="宋体" panose="02010600030101010101" pitchFamily="2" charset="-122"/>
                        <a:cs typeface="宋体" panose="02010600030101010101" pitchFamily="2" charset="-122"/>
                      </a:endParaRPr>
                    </a:p>
                    <a:p>
                      <a:pPr marL="97155" indent="-40640">
                        <a:lnSpc>
                          <a:spcPct val="100000"/>
                        </a:lnSpc>
                        <a:spcBef>
                          <a:spcPts val="45"/>
                        </a:spcBef>
                        <a:buSzPct val="89000"/>
                        <a:buFont typeface="Arial"/>
                        <a:buChar char="•"/>
                        <a:tabLst>
                          <a:tab pos="97790"/>
                        </a:tabLst>
                      </a:pPr>
                      <a:r>
                        <a:rPr sz="900" b="1" spc="-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TCP</a:t>
                      </a:r>
                      <a:endParaRPr sz="90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  <a:p>
                      <a:pPr marL="97155" indent="-40640">
                        <a:lnSpc>
                          <a:spcPct val="100000"/>
                        </a:lnSpc>
                        <a:buSzPct val="89000"/>
                        <a:buFont typeface="Arial"/>
                        <a:buChar char="•"/>
                        <a:tabLst>
                          <a:tab pos="97790"/>
                        </a:tabLst>
                      </a:pPr>
                      <a:r>
                        <a:rPr sz="900" b="1" spc="-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UDP</a:t>
                      </a:r>
                      <a:endParaRPr sz="90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  <a:p>
                      <a:pPr marL="97155" indent="-40640">
                        <a:lnSpc>
                          <a:spcPct val="100000"/>
                        </a:lnSpc>
                        <a:buSzPct val="89000"/>
                        <a:buFont typeface="Arial"/>
                        <a:buChar char="•"/>
                        <a:tabLst>
                          <a:tab pos="97790"/>
                        </a:tabLst>
                      </a:pPr>
                      <a:r>
                        <a:rPr sz="900" b="1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HTTP</a:t>
                      </a:r>
                      <a:endParaRPr sz="90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  <a:p>
                      <a:pPr marL="97155" indent="-40640">
                        <a:lnSpc>
                          <a:spcPct val="100000"/>
                        </a:lnSpc>
                        <a:buSzPct val="89000"/>
                        <a:buFont typeface="Arial"/>
                        <a:buChar char="•"/>
                        <a:tabLst>
                          <a:tab pos="97790"/>
                        </a:tabLst>
                      </a:pPr>
                      <a:r>
                        <a:rPr sz="900" b="1" spc="-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Cisco NetFlow</a:t>
                      </a:r>
                      <a:endParaRPr sz="90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  <a:p>
                      <a:pPr marL="97155" indent="-40640">
                        <a:lnSpc>
                          <a:spcPct val="100000"/>
                        </a:lnSpc>
                        <a:buSzPct val="89000"/>
                        <a:buFont typeface="Arial"/>
                        <a:buChar char="•"/>
                        <a:tabLst>
                          <a:tab pos="97790"/>
                        </a:tabLst>
                      </a:pPr>
                      <a:r>
                        <a:rPr sz="900" b="1" spc="-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PCAP</a:t>
                      </a:r>
                      <a:endParaRPr sz="90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1651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548ED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55880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1800" b="1" spc="-22" baseline="-5000">
                          <a:solidFill>
                            <a:srgbClr val="FFFFFF"/>
                          </a:solidFill>
                          <a:latin typeface="Calibri"/>
                          <a:cs typeface="Calibri" panose="020f0502020204030204"/>
                        </a:rPr>
                        <a:t>IOT</a:t>
                      </a:r>
                      <a:r>
                        <a:rPr sz="1200" b="1" spc="-5">
                          <a:solidFill>
                            <a:srgbClr val="FFFFFF"/>
                          </a:solidFill>
                          <a:latin typeface="宋体" panose="02010600030101010101" pitchFamily="2" charset="-122"/>
                          <a:cs typeface="宋体" panose="02010600030101010101" pitchFamily="2" charset="-122"/>
                        </a:rPr>
                        <a:t>物联网协议</a:t>
                      </a:r>
                      <a:endParaRPr sz="1200">
                        <a:latin typeface="宋体" panose="02010600030101010101" pitchFamily="2" charset="-122"/>
                        <a:cs typeface="宋体" panose="02010600030101010101" pitchFamily="2" charset="-122"/>
                      </a:endParaRPr>
                    </a:p>
                    <a:p>
                      <a:pPr marL="97155" indent="-40640">
                        <a:lnSpc>
                          <a:spcPct val="100000"/>
                        </a:lnSpc>
                        <a:spcBef>
                          <a:spcPts val="160"/>
                        </a:spcBef>
                        <a:buSzPct val="89000"/>
                        <a:buFont typeface="Arial"/>
                        <a:buChar char="•"/>
                        <a:tabLst>
                          <a:tab pos="97790"/>
                        </a:tabLst>
                      </a:pPr>
                      <a:r>
                        <a:rPr sz="900" b="1" spc="-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MQTT</a:t>
                      </a:r>
                      <a:endParaRPr sz="90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  <a:p>
                      <a:pPr marL="97155" indent="-40640">
                        <a:lnSpc>
                          <a:spcPct val="100000"/>
                        </a:lnSpc>
                        <a:buSzPct val="89000"/>
                        <a:buFont typeface="Arial"/>
                        <a:buChar char="•"/>
                        <a:tabLst>
                          <a:tab pos="97790"/>
                        </a:tabLst>
                      </a:pPr>
                      <a:r>
                        <a:rPr sz="900" b="1" spc="-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OPC </a:t>
                      </a:r>
                      <a:r>
                        <a:rPr sz="900" b="1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UA</a:t>
                      </a:r>
                      <a:endParaRPr sz="90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190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548ED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56515">
                        <a:lnSpc>
                          <a:spcPct val="100000"/>
                        </a:lnSpc>
                        <a:spcBef>
                          <a:spcPts val="130"/>
                        </a:spcBef>
                      </a:pPr>
                      <a:r>
                        <a:rPr sz="1200" b="1" spc="-5">
                          <a:solidFill>
                            <a:srgbClr val="FFFFFF"/>
                          </a:solidFill>
                          <a:latin typeface="宋体" panose="02010600030101010101" pitchFamily="2" charset="-122"/>
                          <a:cs typeface="宋体" panose="02010600030101010101" pitchFamily="2" charset="-122"/>
                        </a:rPr>
                        <a:t>支持云服务</a:t>
                      </a:r>
                      <a:endParaRPr sz="1200">
                        <a:latin typeface="宋体" panose="02010600030101010101" pitchFamily="2" charset="-122"/>
                        <a:cs typeface="宋体" panose="02010600030101010101" pitchFamily="2" charset="-122"/>
                      </a:endParaRPr>
                    </a:p>
                    <a:p>
                      <a:pPr marL="97155" indent="-40640">
                        <a:lnSpc>
                          <a:spcPct val="100000"/>
                        </a:lnSpc>
                        <a:spcBef>
                          <a:spcPts val="45"/>
                        </a:spcBef>
                        <a:buSzPct val="89000"/>
                        <a:buFont typeface="Arial"/>
                        <a:buChar char="•"/>
                        <a:tabLst>
                          <a:tab pos="97790"/>
                        </a:tabLst>
                      </a:pPr>
                      <a:r>
                        <a:rPr sz="900" b="1" spc="-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AWS RDS for</a:t>
                      </a:r>
                      <a:r>
                        <a:rPr sz="900" b="1" spc="-1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 </a:t>
                      </a:r>
                      <a:r>
                        <a:rPr sz="900" b="1" spc="-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PostgreSQL</a:t>
                      </a:r>
                      <a:endParaRPr sz="90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  <a:p>
                      <a:pPr marL="97155" indent="-40640">
                        <a:lnSpc>
                          <a:spcPct val="100000"/>
                        </a:lnSpc>
                        <a:buSzPct val="89000"/>
                        <a:buFont typeface="Arial"/>
                        <a:buChar char="•"/>
                        <a:tabLst>
                          <a:tab pos="97790"/>
                        </a:tabLst>
                      </a:pPr>
                      <a:r>
                        <a:rPr sz="900" b="1" spc="-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AWS RDS for MySQL</a:t>
                      </a:r>
                      <a:endParaRPr sz="90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  <a:p>
                      <a:pPr marL="97155" indent="-40640">
                        <a:lnSpc>
                          <a:spcPct val="100000"/>
                        </a:lnSpc>
                        <a:buSzPct val="89000"/>
                        <a:buFont typeface="Arial"/>
                        <a:buChar char="•"/>
                        <a:tabLst>
                          <a:tab pos="97790"/>
                        </a:tabLst>
                      </a:pPr>
                      <a:r>
                        <a:rPr sz="900" b="1" spc="-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AWS Redshit</a:t>
                      </a:r>
                      <a:endParaRPr sz="90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  <a:p>
                      <a:pPr marL="97155" indent="-40640">
                        <a:lnSpc>
                          <a:spcPct val="100000"/>
                        </a:lnSpc>
                        <a:buSzPct val="89000"/>
                        <a:buFont typeface="Arial"/>
                        <a:buChar char="•"/>
                        <a:tabLst>
                          <a:tab pos="97790"/>
                        </a:tabLst>
                      </a:pPr>
                      <a:r>
                        <a:rPr sz="900" b="1" spc="-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AWS S3</a:t>
                      </a:r>
                      <a:endParaRPr sz="90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  <a:p>
                      <a:pPr marL="97155" indent="-40640">
                        <a:lnSpc>
                          <a:spcPct val="100000"/>
                        </a:lnSpc>
                        <a:buSzPct val="89000"/>
                        <a:buFont typeface="Arial"/>
                        <a:buChar char="•"/>
                        <a:tabLst>
                          <a:tab pos="97790"/>
                        </a:tabLst>
                      </a:pPr>
                      <a:r>
                        <a:rPr sz="900" b="1" spc="-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Aliyun RDS for</a:t>
                      </a:r>
                      <a:r>
                        <a:rPr sz="900" b="1" spc="-2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 </a:t>
                      </a:r>
                      <a:r>
                        <a:rPr sz="900" b="1" spc="-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PostgreSQL</a:t>
                      </a:r>
                      <a:endParaRPr sz="90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  <a:p>
                      <a:pPr marL="97155" indent="-40640">
                        <a:lnSpc>
                          <a:spcPct val="100000"/>
                        </a:lnSpc>
                        <a:buSzPct val="89000"/>
                        <a:buFont typeface="Arial"/>
                        <a:buChar char="•"/>
                        <a:tabLst>
                          <a:tab pos="97790"/>
                        </a:tabLst>
                      </a:pPr>
                      <a:r>
                        <a:rPr sz="900" b="1" spc="-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Aliyun RDS for</a:t>
                      </a:r>
                      <a:r>
                        <a:rPr sz="900" b="1" spc="-1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 </a:t>
                      </a:r>
                      <a:r>
                        <a:rPr sz="900" b="1" spc="-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MySQL</a:t>
                      </a:r>
                      <a:endParaRPr sz="90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  <a:p>
                      <a:pPr marL="97155" indent="-40640">
                        <a:lnSpc>
                          <a:spcPct val="100000"/>
                        </a:lnSpc>
                        <a:buSzPct val="89000"/>
                        <a:buFont typeface="Arial"/>
                        <a:buChar char="•"/>
                        <a:tabLst>
                          <a:tab pos="97790"/>
                        </a:tabLst>
                      </a:pPr>
                      <a:r>
                        <a:rPr sz="900" b="1" spc="-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Aliyun MaxCompute</a:t>
                      </a:r>
                      <a:endParaRPr sz="90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1651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548ED4"/>
                    </a:solidFill>
                  </a:tcPr>
                </a:tc>
              </a:tr>
            </a:tbl>
          </a:graphicData>
        </a:graphic>
      </p:graphicFrame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02919" y="215023"/>
            <a:ext cx="29972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数据集成平台</a:t>
            </a:r>
            <a:r>
              <a:rPr>
                <a:latin typeface="Arial"/>
                <a:cs typeface="Arial"/>
              </a:rPr>
              <a:t>—</a:t>
            </a:r>
            <a:r>
              <a:rPr/>
              <a:t>数据源端支持</a:t>
            </a:r>
            <a:endParaRPr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469900" y="946150"/>
          <a:ext cx="8186420" cy="35153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046605"/>
                <a:gridCol w="2046605"/>
                <a:gridCol w="2046605"/>
                <a:gridCol w="2046605"/>
              </a:tblGrid>
              <a:tr h="1849120">
                <a:tc>
                  <a:txBody>
                    <a:bodyPr vert="horz" wrap="square"/>
                    <a:lstStyle/>
                    <a:p>
                      <a:pPr marL="63500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1200" b="1" spc="-5">
                          <a:solidFill>
                            <a:srgbClr val="FFFFFF"/>
                          </a:solidFill>
                          <a:latin typeface="宋体" panose="02010600030101010101" pitchFamily="2" charset="-122"/>
                          <a:cs typeface="宋体" panose="02010600030101010101" pitchFamily="2" charset="-122"/>
                        </a:rPr>
                        <a:t>支持数据库</a:t>
                      </a:r>
                      <a:endParaRPr sz="1200">
                        <a:latin typeface="宋体" panose="02010600030101010101" pitchFamily="2" charset="-122"/>
                        <a:cs typeface="宋体" panose="02010600030101010101" pitchFamily="2" charset="-122"/>
                      </a:endParaRPr>
                    </a:p>
                    <a:p>
                      <a:pPr marL="117475" indent="-53975">
                        <a:lnSpc>
                          <a:spcPct val="100000"/>
                        </a:lnSpc>
                        <a:buSzPct val="92000"/>
                        <a:buFont typeface="Arial"/>
                        <a:buChar char="•"/>
                        <a:tabLst>
                          <a:tab pos="118110"/>
                        </a:tabLst>
                      </a:pPr>
                      <a:r>
                        <a:rPr sz="1200" b="1" spc="-10">
                          <a:solidFill>
                            <a:srgbClr val="FFFFFF"/>
                          </a:solidFill>
                          <a:latin typeface="Calibri"/>
                          <a:cs typeface="Calibri" panose="020f0502020204030204"/>
                        </a:rPr>
                        <a:t>Oracle</a:t>
                      </a:r>
                      <a:endParaRPr sz="1200">
                        <a:latin typeface="Calibri"/>
                        <a:cs typeface="Calibri" panose="020f0502020204030204"/>
                      </a:endParaRPr>
                    </a:p>
                    <a:p>
                      <a:pPr marL="117475" indent="-53975">
                        <a:lnSpc>
                          <a:spcPct val="100000"/>
                        </a:lnSpc>
                        <a:buSzPct val="92000"/>
                        <a:buFont typeface="Arial"/>
                        <a:buChar char="•"/>
                        <a:tabLst>
                          <a:tab pos="118110"/>
                        </a:tabLst>
                      </a:pPr>
                      <a:r>
                        <a:rPr sz="1200" b="1" spc="-5">
                          <a:solidFill>
                            <a:srgbClr val="FFFFFF"/>
                          </a:solidFill>
                          <a:latin typeface="Calibri"/>
                          <a:cs typeface="Calibri" panose="020f0502020204030204"/>
                        </a:rPr>
                        <a:t>Microsoft SQL</a:t>
                      </a:r>
                      <a:r>
                        <a:rPr sz="1200" b="1" spc="-15">
                          <a:solidFill>
                            <a:srgbClr val="FFFFFF"/>
                          </a:solidFill>
                          <a:latin typeface="Calibri"/>
                          <a:cs typeface="Calibri" panose="020f0502020204030204"/>
                        </a:rPr>
                        <a:t> </a:t>
                      </a:r>
                      <a:r>
                        <a:rPr sz="1200" b="1" spc="-5">
                          <a:solidFill>
                            <a:srgbClr val="FFFFFF"/>
                          </a:solidFill>
                          <a:latin typeface="Calibri"/>
                          <a:cs typeface="Calibri" panose="020f0502020204030204"/>
                        </a:rPr>
                        <a:t>Server</a:t>
                      </a:r>
                      <a:endParaRPr sz="1200">
                        <a:latin typeface="Calibri"/>
                        <a:cs typeface="Calibri" panose="020f0502020204030204"/>
                      </a:endParaRPr>
                    </a:p>
                    <a:p>
                      <a:pPr marL="117475" indent="-53975">
                        <a:lnSpc>
                          <a:spcPct val="100000"/>
                        </a:lnSpc>
                        <a:buSzPct val="92000"/>
                        <a:buFont typeface="Arial"/>
                        <a:buChar char="•"/>
                        <a:tabLst>
                          <a:tab pos="118110"/>
                        </a:tabLst>
                      </a:pPr>
                      <a:r>
                        <a:rPr sz="1200" b="1" spc="-5">
                          <a:solidFill>
                            <a:srgbClr val="FFFFFF"/>
                          </a:solidFill>
                          <a:latin typeface="Calibri"/>
                          <a:cs typeface="Calibri" panose="020f0502020204030204"/>
                        </a:rPr>
                        <a:t>MySQL</a:t>
                      </a:r>
                      <a:endParaRPr sz="1200">
                        <a:latin typeface="Calibri"/>
                        <a:cs typeface="Calibri" panose="020f0502020204030204"/>
                      </a:endParaRPr>
                    </a:p>
                    <a:p>
                      <a:pPr marL="117475" indent="-53975">
                        <a:lnSpc>
                          <a:spcPct val="100000"/>
                        </a:lnSpc>
                        <a:buSzPct val="92000"/>
                        <a:buFont typeface="Arial"/>
                        <a:buChar char="•"/>
                        <a:tabLst>
                          <a:tab pos="118110"/>
                        </a:tabLst>
                      </a:pPr>
                      <a:r>
                        <a:rPr sz="1200" b="1" spc="-25">
                          <a:solidFill>
                            <a:srgbClr val="FFFFFF"/>
                          </a:solidFill>
                          <a:latin typeface="Calibri"/>
                          <a:cs typeface="Calibri" panose="020f0502020204030204"/>
                        </a:rPr>
                        <a:t>XX</a:t>
                      </a:r>
                      <a:endParaRPr sz="1200">
                        <a:latin typeface="Calibri"/>
                        <a:cs typeface="Calibri" panose="020f0502020204030204"/>
                      </a:endParaRPr>
                    </a:p>
                    <a:p>
                      <a:pPr marL="117475" indent="-53975">
                        <a:lnSpc>
                          <a:spcPct val="100000"/>
                        </a:lnSpc>
                        <a:buSzPct val="92000"/>
                        <a:buFont typeface="Arial"/>
                        <a:buChar char="•"/>
                        <a:tabLst>
                          <a:tab pos="118110"/>
                        </a:tabLst>
                      </a:pPr>
                      <a:r>
                        <a:rPr sz="1200" b="1" spc="-10">
                          <a:solidFill>
                            <a:srgbClr val="FFFFFF"/>
                          </a:solidFill>
                          <a:latin typeface="Calibri"/>
                          <a:cs typeface="Calibri" panose="020f0502020204030204"/>
                        </a:rPr>
                        <a:t>PostgreSQL</a:t>
                      </a:r>
                      <a:endParaRPr sz="1200">
                        <a:latin typeface="Calibri"/>
                        <a:cs typeface="Calibri" panose="020f0502020204030204"/>
                      </a:endParaRPr>
                    </a:p>
                    <a:p>
                      <a:pPr marL="117475" indent="-53975">
                        <a:lnSpc>
                          <a:spcPct val="100000"/>
                        </a:lnSpc>
                        <a:buSzPct val="92000"/>
                        <a:buFont typeface="Arial"/>
                        <a:buChar char="•"/>
                        <a:tabLst>
                          <a:tab pos="118110"/>
                        </a:tabLst>
                      </a:pPr>
                      <a:r>
                        <a:rPr sz="1200" b="1" spc="-5">
                          <a:solidFill>
                            <a:srgbClr val="FFFFFF"/>
                          </a:solidFill>
                          <a:latin typeface="Calibri"/>
                          <a:cs typeface="Calibri" panose="020f0502020204030204"/>
                        </a:rPr>
                        <a:t>MemSQL</a:t>
                      </a:r>
                      <a:endParaRPr sz="1200">
                        <a:latin typeface="Calibri"/>
                        <a:cs typeface="Calibri" panose="020f0502020204030204"/>
                      </a:endParaRPr>
                    </a:p>
                    <a:p>
                      <a:pPr marL="117475" indent="-53975">
                        <a:lnSpc>
                          <a:spcPct val="100000"/>
                        </a:lnSpc>
                        <a:buSzPct val="92000"/>
                        <a:buFont typeface="Arial"/>
                        <a:buChar char="•"/>
                        <a:tabLst>
                          <a:tab pos="118110"/>
                        </a:tabLst>
                      </a:pPr>
                      <a:r>
                        <a:rPr sz="1200" b="1" spc="-5">
                          <a:solidFill>
                            <a:srgbClr val="FFFFFF"/>
                          </a:solidFill>
                          <a:latin typeface="Calibri"/>
                          <a:cs typeface="Calibri" panose="020f0502020204030204"/>
                        </a:rPr>
                        <a:t>Others </a:t>
                      </a:r>
                      <a:r>
                        <a:rPr sz="1200" b="1">
                          <a:solidFill>
                            <a:srgbClr val="FFFFFF"/>
                          </a:solidFill>
                          <a:latin typeface="Calibri"/>
                          <a:cs typeface="Calibri" panose="020f0502020204030204"/>
                        </a:rPr>
                        <a:t>via</a:t>
                      </a:r>
                      <a:r>
                        <a:rPr sz="1200" b="1" spc="-10">
                          <a:solidFill>
                            <a:srgbClr val="FFFFFF"/>
                          </a:solidFill>
                          <a:latin typeface="Calibri"/>
                          <a:cs typeface="Calibri" panose="020f0502020204030204"/>
                        </a:rPr>
                        <a:t> </a:t>
                      </a:r>
                      <a:r>
                        <a:rPr sz="1200" b="1" spc="-5">
                          <a:solidFill>
                            <a:srgbClr val="FFFFFF"/>
                          </a:solidFill>
                          <a:latin typeface="Calibri"/>
                          <a:cs typeface="Calibri" panose="020f0502020204030204"/>
                        </a:rPr>
                        <a:t>JDBC</a:t>
                      </a:r>
                      <a:endParaRPr sz="1200">
                        <a:latin typeface="Calibri"/>
                        <a:cs typeface="Calibri" panose="020f0502020204030204"/>
                      </a:endParaRPr>
                    </a:p>
                  </a:txBody>
                  <a:tcPr marL="0" marR="0" marT="2032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548ED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3500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1200" b="1" spc="-5">
                          <a:solidFill>
                            <a:srgbClr val="FFFFFF"/>
                          </a:solidFill>
                          <a:latin typeface="宋体" panose="02010600030101010101" pitchFamily="2" charset="-122"/>
                          <a:cs typeface="宋体" panose="02010600030101010101" pitchFamily="2" charset="-122"/>
                        </a:rPr>
                        <a:t>支持消息系统</a:t>
                      </a:r>
                      <a:endParaRPr sz="1200">
                        <a:latin typeface="宋体" panose="02010600030101010101" pitchFamily="2" charset="-122"/>
                        <a:cs typeface="宋体" panose="02010600030101010101" pitchFamily="2" charset="-122"/>
                      </a:endParaRPr>
                    </a:p>
                    <a:p>
                      <a:pPr marL="117475" indent="-53975">
                        <a:lnSpc>
                          <a:spcPct val="100000"/>
                        </a:lnSpc>
                        <a:buSzPct val="92000"/>
                        <a:buFont typeface="Arial"/>
                        <a:buChar char="•"/>
                        <a:tabLst>
                          <a:tab pos="118110"/>
                        </a:tabLst>
                      </a:pPr>
                      <a:r>
                        <a:rPr sz="1200" b="1" spc="-15">
                          <a:solidFill>
                            <a:srgbClr val="FFFFFF"/>
                          </a:solidFill>
                          <a:latin typeface="Calibri"/>
                          <a:cs typeface="Calibri" panose="020f0502020204030204"/>
                        </a:rPr>
                        <a:t>Kafka</a:t>
                      </a:r>
                      <a:endParaRPr sz="1200">
                        <a:latin typeface="Calibri"/>
                        <a:cs typeface="Calibri" panose="020f0502020204030204"/>
                      </a:endParaRPr>
                    </a:p>
                    <a:p>
                      <a:pPr marL="117475" indent="-53975">
                        <a:lnSpc>
                          <a:spcPct val="100000"/>
                        </a:lnSpc>
                        <a:buSzPct val="92000"/>
                        <a:buFont typeface="Arial"/>
                        <a:buChar char="•"/>
                        <a:tabLst>
                          <a:tab pos="118110"/>
                        </a:tabLst>
                      </a:pPr>
                      <a:r>
                        <a:rPr sz="1200" b="1" spc="-5">
                          <a:solidFill>
                            <a:srgbClr val="FFFFFF"/>
                          </a:solidFill>
                          <a:latin typeface="Calibri"/>
                          <a:cs typeface="Calibri" panose="020f0502020204030204"/>
                        </a:rPr>
                        <a:t>JMS</a:t>
                      </a:r>
                      <a:endParaRPr sz="1200">
                        <a:latin typeface="Calibri"/>
                        <a:cs typeface="Calibri" panose="020f0502020204030204"/>
                      </a:endParaRPr>
                    </a:p>
                    <a:p>
                      <a:pPr marL="117475" indent="-53975">
                        <a:lnSpc>
                          <a:spcPct val="100000"/>
                        </a:lnSpc>
                        <a:buSzPct val="92000"/>
                        <a:buFont typeface="Arial"/>
                        <a:buChar char="•"/>
                        <a:tabLst>
                          <a:tab pos="118110"/>
                        </a:tabLst>
                      </a:pPr>
                      <a:r>
                        <a:rPr sz="1200" b="1" spc="-5">
                          <a:solidFill>
                            <a:srgbClr val="FFFFFF"/>
                          </a:solidFill>
                          <a:latin typeface="Calibri"/>
                          <a:cs typeface="Calibri" panose="020f0502020204030204"/>
                        </a:rPr>
                        <a:t>AMQP</a:t>
                      </a:r>
                      <a:endParaRPr sz="1200">
                        <a:latin typeface="Calibri"/>
                        <a:cs typeface="Calibri" panose="020f0502020204030204"/>
                      </a:endParaRPr>
                    </a:p>
                    <a:p>
                      <a:pPr marL="117475" indent="-53975">
                        <a:lnSpc>
                          <a:spcPct val="100000"/>
                        </a:lnSpc>
                        <a:buSzPct val="92000"/>
                        <a:buFont typeface="Arial"/>
                        <a:buChar char="•"/>
                        <a:tabLst>
                          <a:tab pos="118110"/>
                        </a:tabLst>
                      </a:pPr>
                      <a:r>
                        <a:rPr sz="1200" b="1" spc="-10">
                          <a:solidFill>
                            <a:srgbClr val="FFFFFF"/>
                          </a:solidFill>
                          <a:latin typeface="Calibri"/>
                          <a:cs typeface="Calibri" panose="020f0502020204030204"/>
                        </a:rPr>
                        <a:t>MAPRStream</a:t>
                      </a:r>
                      <a:endParaRPr sz="1200">
                        <a:latin typeface="Calibri"/>
                        <a:cs typeface="Calibri" panose="020f0502020204030204"/>
                      </a:endParaRPr>
                    </a:p>
                  </a:txBody>
                  <a:tcPr marL="0" marR="0" marT="2032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548ED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2865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1200" b="1" spc="-5">
                          <a:solidFill>
                            <a:srgbClr val="FFFFFF"/>
                          </a:solidFill>
                          <a:latin typeface="宋体" panose="02010600030101010101" pitchFamily="2" charset="-122"/>
                          <a:cs typeface="宋体" panose="02010600030101010101" pitchFamily="2" charset="-122"/>
                        </a:rPr>
                        <a:t>支持云服务</a:t>
                      </a:r>
                      <a:endParaRPr sz="1200">
                        <a:latin typeface="宋体" panose="02010600030101010101" pitchFamily="2" charset="-122"/>
                        <a:cs typeface="宋体" panose="02010600030101010101" pitchFamily="2" charset="-122"/>
                      </a:endParaRPr>
                    </a:p>
                    <a:p>
                      <a:pPr marL="117475" indent="-53975">
                        <a:lnSpc>
                          <a:spcPct val="100000"/>
                        </a:lnSpc>
                        <a:buSzPct val="92000"/>
                        <a:buFont typeface="Arial"/>
                        <a:buChar char="•"/>
                        <a:tabLst>
                          <a:tab pos="118110"/>
                        </a:tabLst>
                      </a:pPr>
                      <a:r>
                        <a:rPr sz="1200" b="1" spc="-10">
                          <a:solidFill>
                            <a:srgbClr val="FFFFFF"/>
                          </a:solidFill>
                          <a:latin typeface="Calibri"/>
                          <a:cs typeface="Calibri" panose="020f0502020204030204"/>
                        </a:rPr>
                        <a:t>Amazon </a:t>
                      </a:r>
                      <a:r>
                        <a:rPr sz="1200" b="1" spc="-5">
                          <a:solidFill>
                            <a:srgbClr val="FFFFFF"/>
                          </a:solidFill>
                          <a:latin typeface="Calibri"/>
                          <a:cs typeface="Calibri" panose="020f0502020204030204"/>
                        </a:rPr>
                        <a:t>S3</a:t>
                      </a:r>
                      <a:endParaRPr sz="1200">
                        <a:latin typeface="Calibri"/>
                        <a:cs typeface="Calibri" panose="020f0502020204030204"/>
                      </a:endParaRPr>
                    </a:p>
                    <a:p>
                      <a:pPr marL="117475" indent="-53975">
                        <a:lnSpc>
                          <a:spcPct val="100000"/>
                        </a:lnSpc>
                        <a:buSzPct val="92000"/>
                        <a:buFont typeface="Arial"/>
                        <a:buChar char="•"/>
                        <a:tabLst>
                          <a:tab pos="118110"/>
                        </a:tabLst>
                      </a:pPr>
                      <a:r>
                        <a:rPr sz="1200" b="1" spc="-10">
                          <a:solidFill>
                            <a:srgbClr val="FFFFFF"/>
                          </a:solidFill>
                          <a:latin typeface="Calibri"/>
                          <a:cs typeface="Calibri" panose="020f0502020204030204"/>
                        </a:rPr>
                        <a:t>Amazon </a:t>
                      </a:r>
                      <a:r>
                        <a:rPr sz="1200" b="1" spc="-5">
                          <a:solidFill>
                            <a:srgbClr val="FFFFFF"/>
                          </a:solidFill>
                          <a:latin typeface="Calibri"/>
                          <a:cs typeface="Calibri" panose="020f0502020204030204"/>
                        </a:rPr>
                        <a:t>Redshift</a:t>
                      </a:r>
                      <a:endParaRPr sz="1200">
                        <a:latin typeface="Calibri"/>
                        <a:cs typeface="Calibri" panose="020f0502020204030204"/>
                      </a:endParaRPr>
                    </a:p>
                    <a:p>
                      <a:pPr marL="117475" indent="-53975">
                        <a:lnSpc>
                          <a:spcPct val="100000"/>
                        </a:lnSpc>
                        <a:buSzPct val="92000"/>
                        <a:buFont typeface="Arial"/>
                        <a:buChar char="•"/>
                        <a:tabLst>
                          <a:tab pos="118110"/>
                        </a:tabLst>
                      </a:pPr>
                      <a:r>
                        <a:rPr sz="1200" b="1" spc="-25">
                          <a:solidFill>
                            <a:srgbClr val="FFFFFF"/>
                          </a:solidFill>
                          <a:latin typeface="Calibri"/>
                          <a:cs typeface="Calibri" panose="020f0502020204030204"/>
                        </a:rPr>
                        <a:t>AWS </a:t>
                      </a:r>
                      <a:r>
                        <a:rPr sz="1200" b="1" spc="-5">
                          <a:solidFill>
                            <a:srgbClr val="FFFFFF"/>
                          </a:solidFill>
                          <a:latin typeface="Calibri"/>
                          <a:cs typeface="Calibri" panose="020f0502020204030204"/>
                        </a:rPr>
                        <a:t>RDS </a:t>
                      </a:r>
                      <a:r>
                        <a:rPr sz="1200" b="1" spc="-10">
                          <a:solidFill>
                            <a:srgbClr val="FFFFFF"/>
                          </a:solidFill>
                          <a:latin typeface="Calibri"/>
                          <a:cs typeface="Calibri" panose="020f0502020204030204"/>
                        </a:rPr>
                        <a:t>for</a:t>
                      </a:r>
                      <a:r>
                        <a:rPr sz="1200" b="1" spc="0">
                          <a:solidFill>
                            <a:srgbClr val="FFFFFF"/>
                          </a:solidFill>
                          <a:latin typeface="Calibri"/>
                          <a:cs typeface="Calibri" panose="020f0502020204030204"/>
                        </a:rPr>
                        <a:t> </a:t>
                      </a:r>
                      <a:r>
                        <a:rPr sz="1200" b="1" spc="-10">
                          <a:solidFill>
                            <a:srgbClr val="FFFFFF"/>
                          </a:solidFill>
                          <a:latin typeface="Calibri"/>
                          <a:cs typeface="Calibri" panose="020f0502020204030204"/>
                        </a:rPr>
                        <a:t>Oracle</a:t>
                      </a:r>
                      <a:endParaRPr sz="1200">
                        <a:latin typeface="Calibri"/>
                        <a:cs typeface="Calibri" panose="020f0502020204030204"/>
                      </a:endParaRPr>
                    </a:p>
                    <a:p>
                      <a:pPr marL="117475" indent="-53975">
                        <a:lnSpc>
                          <a:spcPct val="100000"/>
                        </a:lnSpc>
                        <a:buSzPct val="92000"/>
                        <a:buFont typeface="Arial"/>
                        <a:buChar char="•"/>
                        <a:tabLst>
                          <a:tab pos="118110"/>
                        </a:tabLst>
                      </a:pPr>
                      <a:r>
                        <a:rPr sz="1200" b="1" spc="-25">
                          <a:solidFill>
                            <a:srgbClr val="FFFFFF"/>
                          </a:solidFill>
                          <a:latin typeface="Calibri"/>
                          <a:cs typeface="Calibri" panose="020f0502020204030204"/>
                        </a:rPr>
                        <a:t>AWS </a:t>
                      </a:r>
                      <a:r>
                        <a:rPr sz="1200" b="1" spc="-5">
                          <a:solidFill>
                            <a:srgbClr val="FFFFFF"/>
                          </a:solidFill>
                          <a:latin typeface="Calibri"/>
                          <a:cs typeface="Calibri" panose="020f0502020204030204"/>
                        </a:rPr>
                        <a:t>RDS </a:t>
                      </a:r>
                      <a:r>
                        <a:rPr sz="1200" b="1" spc="-10">
                          <a:solidFill>
                            <a:srgbClr val="FFFFFF"/>
                          </a:solidFill>
                          <a:latin typeface="Calibri"/>
                          <a:cs typeface="Calibri" panose="020f0502020204030204"/>
                        </a:rPr>
                        <a:t>for</a:t>
                      </a:r>
                      <a:r>
                        <a:rPr sz="1200" b="1" spc="0">
                          <a:solidFill>
                            <a:srgbClr val="FFFFFF"/>
                          </a:solidFill>
                          <a:latin typeface="Calibri"/>
                          <a:cs typeface="Calibri" panose="020f0502020204030204"/>
                        </a:rPr>
                        <a:t> </a:t>
                      </a:r>
                      <a:r>
                        <a:rPr sz="1200" b="1" spc="-5">
                          <a:solidFill>
                            <a:srgbClr val="FFFFFF"/>
                          </a:solidFill>
                          <a:latin typeface="Calibri"/>
                          <a:cs typeface="Calibri" panose="020f0502020204030204"/>
                        </a:rPr>
                        <a:t>MySQL</a:t>
                      </a:r>
                      <a:endParaRPr sz="1200">
                        <a:latin typeface="Calibri"/>
                        <a:cs typeface="Calibri" panose="020f0502020204030204"/>
                      </a:endParaRPr>
                    </a:p>
                    <a:p>
                      <a:pPr marL="117475" indent="-53975">
                        <a:lnSpc>
                          <a:spcPct val="100000"/>
                        </a:lnSpc>
                        <a:buSzPct val="92000"/>
                        <a:buFont typeface="Arial"/>
                        <a:buChar char="•"/>
                        <a:tabLst>
                          <a:tab pos="118110"/>
                        </a:tabLst>
                      </a:pPr>
                      <a:r>
                        <a:rPr sz="1200" b="1" spc="-10">
                          <a:solidFill>
                            <a:srgbClr val="FFFFFF"/>
                          </a:solidFill>
                          <a:latin typeface="Calibri"/>
                          <a:cs typeface="Calibri" panose="020f0502020204030204"/>
                        </a:rPr>
                        <a:t>Amazon </a:t>
                      </a:r>
                      <a:r>
                        <a:rPr sz="1200" b="1" spc="-5">
                          <a:solidFill>
                            <a:srgbClr val="FFFFFF"/>
                          </a:solidFill>
                          <a:latin typeface="Calibri"/>
                          <a:cs typeface="Calibri" panose="020f0502020204030204"/>
                        </a:rPr>
                        <a:t>Kinesis</a:t>
                      </a:r>
                      <a:endParaRPr sz="1200">
                        <a:latin typeface="Calibri"/>
                        <a:cs typeface="Calibri" panose="020f0502020204030204"/>
                      </a:endParaRPr>
                    </a:p>
                    <a:p>
                      <a:pPr marL="117475" indent="-53975">
                        <a:lnSpc>
                          <a:spcPct val="100000"/>
                        </a:lnSpc>
                        <a:buSzPct val="92000"/>
                        <a:buFont typeface="Arial"/>
                        <a:buChar char="•"/>
                        <a:tabLst>
                          <a:tab pos="118110"/>
                        </a:tabLst>
                      </a:pPr>
                      <a:r>
                        <a:rPr sz="1200" b="1" spc="-10">
                          <a:solidFill>
                            <a:srgbClr val="FFFFFF"/>
                          </a:solidFill>
                          <a:latin typeface="Calibri"/>
                          <a:cs typeface="Calibri" panose="020f0502020204030204"/>
                        </a:rPr>
                        <a:t>Azure </a:t>
                      </a:r>
                      <a:r>
                        <a:rPr sz="1200" b="1" spc="-15">
                          <a:solidFill>
                            <a:srgbClr val="FFFFFF"/>
                          </a:solidFill>
                          <a:latin typeface="Calibri"/>
                          <a:cs typeface="Calibri" panose="020f0502020204030204"/>
                        </a:rPr>
                        <a:t>Storage</a:t>
                      </a:r>
                      <a:endParaRPr sz="1200">
                        <a:latin typeface="Calibri"/>
                        <a:cs typeface="Calibri" panose="020f0502020204030204"/>
                      </a:endParaRPr>
                    </a:p>
                    <a:p>
                      <a:pPr marL="117475" indent="-53975">
                        <a:lnSpc>
                          <a:spcPct val="100000"/>
                        </a:lnSpc>
                        <a:buSzPct val="92000"/>
                        <a:buFont typeface="Arial"/>
                        <a:buChar char="•"/>
                        <a:tabLst>
                          <a:tab pos="118110"/>
                        </a:tabLst>
                      </a:pPr>
                      <a:r>
                        <a:rPr sz="1200" b="1" spc="-10">
                          <a:solidFill>
                            <a:srgbClr val="FFFFFF"/>
                          </a:solidFill>
                          <a:latin typeface="Calibri"/>
                          <a:cs typeface="Calibri" panose="020f0502020204030204"/>
                        </a:rPr>
                        <a:t>Azure </a:t>
                      </a:r>
                      <a:r>
                        <a:rPr sz="1200" b="1" spc="-5">
                          <a:solidFill>
                            <a:srgbClr val="FFFFFF"/>
                          </a:solidFill>
                          <a:latin typeface="Calibri"/>
                          <a:cs typeface="Calibri" panose="020f0502020204030204"/>
                        </a:rPr>
                        <a:t>SQL </a:t>
                      </a:r>
                      <a:r>
                        <a:rPr sz="1200" b="1" spc="-10">
                          <a:solidFill>
                            <a:srgbClr val="FFFFFF"/>
                          </a:solidFill>
                          <a:latin typeface="Calibri"/>
                          <a:cs typeface="Calibri" panose="020f0502020204030204"/>
                        </a:rPr>
                        <a:t>Database</a:t>
                      </a:r>
                      <a:endParaRPr sz="1200">
                        <a:latin typeface="Calibri"/>
                        <a:cs typeface="Calibri" panose="020f0502020204030204"/>
                      </a:endParaRPr>
                    </a:p>
                    <a:p>
                      <a:pPr marL="117475" indent="-53975">
                        <a:lnSpc>
                          <a:spcPct val="100000"/>
                        </a:lnSpc>
                        <a:buSzPct val="92000"/>
                        <a:buFont typeface="Arial"/>
                        <a:buChar char="•"/>
                        <a:tabLst>
                          <a:tab pos="118110"/>
                        </a:tabLst>
                      </a:pPr>
                      <a:r>
                        <a:rPr sz="1200" b="1" spc="-10">
                          <a:solidFill>
                            <a:srgbClr val="FFFFFF"/>
                          </a:solidFill>
                          <a:latin typeface="Calibri"/>
                          <a:cs typeface="Calibri" panose="020f0502020204030204"/>
                        </a:rPr>
                        <a:t>Azure </a:t>
                      </a:r>
                      <a:r>
                        <a:rPr sz="1200" b="1" spc="-5">
                          <a:solidFill>
                            <a:srgbClr val="FFFFFF"/>
                          </a:solidFill>
                          <a:latin typeface="Calibri"/>
                          <a:cs typeface="Calibri" panose="020f0502020204030204"/>
                        </a:rPr>
                        <a:t>HDInsight</a:t>
                      </a:r>
                      <a:endParaRPr sz="1200">
                        <a:latin typeface="Calibri"/>
                        <a:cs typeface="Calibri" panose="020f0502020204030204"/>
                      </a:endParaRPr>
                    </a:p>
                    <a:p>
                      <a:pPr marL="117475" indent="-53975">
                        <a:lnSpc>
                          <a:spcPct val="100000"/>
                        </a:lnSpc>
                        <a:buSzPct val="92000"/>
                        <a:buFont typeface="Arial"/>
                        <a:buChar char="•"/>
                        <a:tabLst>
                          <a:tab pos="118110"/>
                        </a:tabLst>
                      </a:pPr>
                      <a:r>
                        <a:rPr sz="1200" b="1" spc="-5">
                          <a:solidFill>
                            <a:srgbClr val="FFFFFF"/>
                          </a:solidFill>
                          <a:latin typeface="Calibri"/>
                          <a:cs typeface="Calibri" panose="020f0502020204030204"/>
                        </a:rPr>
                        <a:t>Google </a:t>
                      </a:r>
                      <a:r>
                        <a:rPr sz="1200" b="1">
                          <a:solidFill>
                            <a:srgbClr val="FFFFFF"/>
                          </a:solidFill>
                          <a:latin typeface="Calibri"/>
                          <a:cs typeface="Calibri" panose="020f0502020204030204"/>
                        </a:rPr>
                        <a:t>Big</a:t>
                      </a:r>
                      <a:r>
                        <a:rPr sz="1200" b="1" spc="-15">
                          <a:solidFill>
                            <a:srgbClr val="FFFFFF"/>
                          </a:solidFill>
                          <a:latin typeface="Calibri"/>
                          <a:cs typeface="Calibri" panose="020f0502020204030204"/>
                        </a:rPr>
                        <a:t> </a:t>
                      </a:r>
                      <a:r>
                        <a:rPr sz="1200" b="1">
                          <a:solidFill>
                            <a:srgbClr val="FFFFFF"/>
                          </a:solidFill>
                          <a:latin typeface="Calibri"/>
                          <a:cs typeface="Calibri" panose="020f0502020204030204"/>
                        </a:rPr>
                        <a:t>Query</a:t>
                      </a:r>
                      <a:endParaRPr sz="1200">
                        <a:latin typeface="Calibri"/>
                        <a:cs typeface="Calibri" panose="020f0502020204030204"/>
                      </a:endParaRPr>
                    </a:p>
                  </a:txBody>
                  <a:tcPr marL="0" marR="0" marT="2032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548ED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2865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1200" b="1" spc="-5">
                          <a:solidFill>
                            <a:srgbClr val="FFFFFF"/>
                          </a:solidFill>
                          <a:latin typeface="宋体" panose="02010600030101010101" pitchFamily="2" charset="-122"/>
                          <a:cs typeface="宋体" panose="02010600030101010101" pitchFamily="2" charset="-122"/>
                        </a:rPr>
                        <a:t>支持文件格式</a:t>
                      </a:r>
                      <a:endParaRPr sz="1200">
                        <a:latin typeface="宋体" panose="02010600030101010101" pitchFamily="2" charset="-122"/>
                        <a:cs typeface="宋体" panose="02010600030101010101" pitchFamily="2" charset="-122"/>
                      </a:endParaRPr>
                    </a:p>
                    <a:p>
                      <a:pPr marL="117475" indent="-53975">
                        <a:lnSpc>
                          <a:spcPct val="100000"/>
                        </a:lnSpc>
                        <a:buSzPct val="92000"/>
                        <a:buFont typeface="Arial"/>
                        <a:buChar char="•"/>
                        <a:tabLst>
                          <a:tab pos="118110"/>
                        </a:tabLst>
                      </a:pPr>
                      <a:r>
                        <a:rPr sz="1200" b="1" spc="-5">
                          <a:solidFill>
                            <a:srgbClr val="FFFFFF"/>
                          </a:solidFill>
                          <a:latin typeface="Calibri"/>
                          <a:cs typeface="Calibri" panose="020f0502020204030204"/>
                        </a:rPr>
                        <a:t>Delimited</a:t>
                      </a:r>
                      <a:endParaRPr sz="1200">
                        <a:latin typeface="Calibri"/>
                        <a:cs typeface="Calibri" panose="020f0502020204030204"/>
                      </a:endParaRPr>
                    </a:p>
                    <a:p>
                      <a:pPr marL="117475" indent="-53975">
                        <a:lnSpc>
                          <a:spcPct val="100000"/>
                        </a:lnSpc>
                        <a:buSzPct val="92000"/>
                        <a:buFont typeface="Arial"/>
                        <a:buChar char="•"/>
                        <a:tabLst>
                          <a:tab pos="118110"/>
                        </a:tabLst>
                      </a:pPr>
                      <a:r>
                        <a:rPr sz="1200" b="1" spc="-5">
                          <a:solidFill>
                            <a:srgbClr val="FFFFFF"/>
                          </a:solidFill>
                          <a:latin typeface="Calibri"/>
                          <a:cs typeface="Calibri" panose="020f0502020204030204"/>
                        </a:rPr>
                        <a:t>JSON</a:t>
                      </a:r>
                      <a:endParaRPr sz="1200">
                        <a:latin typeface="Calibri"/>
                        <a:cs typeface="Calibri" panose="020f0502020204030204"/>
                      </a:endParaRPr>
                    </a:p>
                    <a:p>
                      <a:pPr marL="117475" indent="-53975">
                        <a:lnSpc>
                          <a:spcPct val="100000"/>
                        </a:lnSpc>
                        <a:buSzPct val="92000"/>
                        <a:buFont typeface="Arial"/>
                        <a:buChar char="•"/>
                        <a:tabLst>
                          <a:tab pos="118110"/>
                        </a:tabLst>
                      </a:pPr>
                      <a:r>
                        <a:rPr sz="1200" b="1" spc="-5">
                          <a:solidFill>
                            <a:srgbClr val="FFFFFF"/>
                          </a:solidFill>
                          <a:latin typeface="Calibri"/>
                          <a:cs typeface="Calibri" panose="020f0502020204030204"/>
                        </a:rPr>
                        <a:t>XML</a:t>
                      </a:r>
                      <a:endParaRPr sz="1200">
                        <a:latin typeface="Calibri"/>
                        <a:cs typeface="Calibri" panose="020f0502020204030204"/>
                      </a:endParaRPr>
                    </a:p>
                    <a:p>
                      <a:pPr marL="117475" indent="-53975">
                        <a:lnSpc>
                          <a:spcPct val="100000"/>
                        </a:lnSpc>
                        <a:buSzPct val="92000"/>
                        <a:buFont typeface="Arial"/>
                        <a:buChar char="•"/>
                        <a:tabLst>
                          <a:tab pos="118110"/>
                        </a:tabLst>
                      </a:pPr>
                      <a:r>
                        <a:rPr sz="1200" b="1" spc="-20">
                          <a:solidFill>
                            <a:srgbClr val="FFFFFF"/>
                          </a:solidFill>
                          <a:latin typeface="Calibri"/>
                          <a:cs typeface="Calibri" panose="020f0502020204030204"/>
                        </a:rPr>
                        <a:t>Template</a:t>
                      </a:r>
                      <a:endParaRPr sz="1200">
                        <a:latin typeface="Calibri"/>
                        <a:cs typeface="Calibri" panose="020f0502020204030204"/>
                      </a:endParaRPr>
                    </a:p>
                    <a:p>
                      <a:pPr marL="117475" indent="-53975">
                        <a:lnSpc>
                          <a:spcPct val="100000"/>
                        </a:lnSpc>
                        <a:buSzPct val="92000"/>
                        <a:buFont typeface="Arial"/>
                        <a:buChar char="•"/>
                        <a:tabLst>
                          <a:tab pos="118110"/>
                        </a:tabLst>
                      </a:pPr>
                      <a:r>
                        <a:rPr sz="1200" b="1" spc="-25">
                          <a:solidFill>
                            <a:srgbClr val="FFFFFF"/>
                          </a:solidFill>
                          <a:latin typeface="Calibri"/>
                          <a:cs typeface="Calibri" panose="020f0502020204030204"/>
                        </a:rPr>
                        <a:t>AVRO</a:t>
                      </a:r>
                      <a:endParaRPr sz="1200">
                        <a:latin typeface="Calibri"/>
                        <a:cs typeface="Calibri" panose="020f0502020204030204"/>
                      </a:endParaRPr>
                    </a:p>
                  </a:txBody>
                  <a:tcPr marL="0" marR="0" marT="2032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548ED4"/>
                    </a:solidFill>
                  </a:tcPr>
                </a:tc>
              </a:tr>
              <a:tr h="1666240">
                <a:tc>
                  <a:txBody>
                    <a:bodyPr vert="horz" wrap="square"/>
                    <a:lstStyle/>
                    <a:p>
                      <a:pPr marL="63500"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r>
                        <a:rPr sz="1200" b="1" spc="-5">
                          <a:solidFill>
                            <a:srgbClr val="FFFFFF"/>
                          </a:solidFill>
                          <a:latin typeface="宋体" panose="02010600030101010101" pitchFamily="2" charset="-122"/>
                          <a:cs typeface="宋体" panose="02010600030101010101" pitchFamily="2" charset="-122"/>
                        </a:rPr>
                        <a:t>支持</a:t>
                      </a:r>
                      <a:r>
                        <a:rPr sz="1800" b="1" spc="-7" baseline="-5000">
                          <a:solidFill>
                            <a:srgbClr val="FFFFFF"/>
                          </a:solidFill>
                          <a:latin typeface="Calibri"/>
                          <a:cs typeface="Calibri" panose="020f0502020204030204"/>
                        </a:rPr>
                        <a:t>NOSQL</a:t>
                      </a:r>
                      <a:r>
                        <a:rPr sz="1200" b="1" spc="-5">
                          <a:solidFill>
                            <a:srgbClr val="FFFFFF"/>
                          </a:solidFill>
                          <a:latin typeface="宋体" panose="02010600030101010101" pitchFamily="2" charset="-122"/>
                          <a:cs typeface="宋体" panose="02010600030101010101" pitchFamily="2" charset="-122"/>
                        </a:rPr>
                        <a:t>数据库</a:t>
                      </a:r>
                      <a:endParaRPr sz="1200">
                        <a:latin typeface="宋体" panose="02010600030101010101" pitchFamily="2" charset="-122"/>
                        <a:cs typeface="宋体" panose="02010600030101010101" pitchFamily="2" charset="-122"/>
                      </a:endParaRPr>
                    </a:p>
                    <a:p>
                      <a:pPr marL="117475" indent="-53975">
                        <a:lnSpc>
                          <a:spcPct val="100000"/>
                        </a:lnSpc>
                        <a:spcBef>
                          <a:spcPts val="115"/>
                        </a:spcBef>
                        <a:buSzPct val="92000"/>
                        <a:buFont typeface="Arial"/>
                        <a:buChar char="•"/>
                        <a:tabLst>
                          <a:tab pos="118110"/>
                        </a:tabLst>
                      </a:pPr>
                      <a:r>
                        <a:rPr sz="1200" b="1" spc="-5">
                          <a:solidFill>
                            <a:srgbClr val="FFFFFF"/>
                          </a:solidFill>
                          <a:latin typeface="Calibri"/>
                          <a:cs typeface="Calibri" panose="020f0502020204030204"/>
                        </a:rPr>
                        <a:t>MongoDB</a:t>
                      </a:r>
                      <a:endParaRPr sz="1200">
                        <a:latin typeface="Calibri"/>
                        <a:cs typeface="Calibri" panose="020f0502020204030204"/>
                      </a:endParaRPr>
                    </a:p>
                  </a:txBody>
                  <a:tcPr marL="0" marR="0" marT="571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548ED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3500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1800" b="1" spc="-7" baseline="5000">
                          <a:solidFill>
                            <a:srgbClr val="FFFFFF"/>
                          </a:solidFill>
                          <a:latin typeface="宋体" panose="02010600030101010101" pitchFamily="2" charset="-122"/>
                          <a:cs typeface="宋体" panose="02010600030101010101" pitchFamily="2" charset="-122"/>
                        </a:rPr>
                        <a:t>大数据平台</a:t>
                      </a:r>
                      <a:r>
                        <a:rPr sz="1200" b="1" spc="-5">
                          <a:solidFill>
                            <a:srgbClr val="FFFFFF"/>
                          </a:solidFill>
                          <a:latin typeface="Calibri"/>
                          <a:cs typeface="Calibri" panose="020f0502020204030204"/>
                        </a:rPr>
                        <a:t>/HADOOP</a:t>
                      </a:r>
                      <a:endParaRPr sz="1200">
                        <a:latin typeface="Calibri"/>
                        <a:cs typeface="Calibri" panose="020f0502020204030204"/>
                      </a:endParaRPr>
                    </a:p>
                    <a:p>
                      <a:pPr marL="117475" indent="-53975">
                        <a:lnSpc>
                          <a:spcPct val="100000"/>
                        </a:lnSpc>
                        <a:buSzPct val="92000"/>
                        <a:buFont typeface="Arial"/>
                        <a:buChar char="•"/>
                        <a:tabLst>
                          <a:tab pos="118110"/>
                        </a:tabLst>
                      </a:pPr>
                      <a:r>
                        <a:rPr sz="1200" b="1" spc="-5">
                          <a:solidFill>
                            <a:srgbClr val="FFFFFF"/>
                          </a:solidFill>
                          <a:latin typeface="Calibri"/>
                          <a:cs typeface="Calibri" panose="020f0502020204030204"/>
                        </a:rPr>
                        <a:t>HBase</a:t>
                      </a:r>
                      <a:endParaRPr sz="1200">
                        <a:latin typeface="Calibri"/>
                        <a:cs typeface="Calibri" panose="020f0502020204030204"/>
                      </a:endParaRPr>
                    </a:p>
                    <a:p>
                      <a:pPr marL="117475" indent="-53975">
                        <a:lnSpc>
                          <a:spcPct val="100000"/>
                        </a:lnSpc>
                        <a:buSzPct val="92000"/>
                        <a:buFont typeface="Arial"/>
                        <a:buChar char="•"/>
                        <a:tabLst>
                          <a:tab pos="118110"/>
                        </a:tabLst>
                      </a:pPr>
                      <a:r>
                        <a:rPr sz="1200" b="1" spc="-5">
                          <a:solidFill>
                            <a:srgbClr val="FFFFFF"/>
                          </a:solidFill>
                          <a:latin typeface="Calibri"/>
                          <a:cs typeface="Calibri" panose="020f0502020204030204"/>
                        </a:rPr>
                        <a:t>Hive</a:t>
                      </a:r>
                      <a:endParaRPr sz="1200">
                        <a:latin typeface="Calibri"/>
                        <a:cs typeface="Calibri" panose="020f0502020204030204"/>
                      </a:endParaRPr>
                    </a:p>
                    <a:p>
                      <a:pPr marL="117475" indent="-53975">
                        <a:lnSpc>
                          <a:spcPct val="100000"/>
                        </a:lnSpc>
                        <a:buSzPct val="92000"/>
                        <a:buFont typeface="Arial"/>
                        <a:buChar char="•"/>
                        <a:tabLst>
                          <a:tab pos="118110"/>
                        </a:tabLst>
                      </a:pPr>
                      <a:r>
                        <a:rPr sz="1200" b="1" spc="-10">
                          <a:solidFill>
                            <a:srgbClr val="FFFFFF"/>
                          </a:solidFill>
                          <a:latin typeface="Calibri"/>
                          <a:cs typeface="Calibri" panose="020f0502020204030204"/>
                        </a:rPr>
                        <a:t>HDFS</a:t>
                      </a:r>
                      <a:endParaRPr sz="1200">
                        <a:latin typeface="Calibri"/>
                        <a:cs typeface="Calibri" panose="020f0502020204030204"/>
                      </a:endParaRPr>
                    </a:p>
                    <a:p>
                      <a:pPr marL="117475" indent="-53975">
                        <a:lnSpc>
                          <a:spcPct val="100000"/>
                        </a:lnSpc>
                        <a:buSzPct val="92000"/>
                        <a:buFont typeface="Arial"/>
                        <a:buChar char="•"/>
                        <a:tabLst>
                          <a:tab pos="118110"/>
                        </a:tabLst>
                      </a:pPr>
                      <a:r>
                        <a:rPr sz="1200" b="1" spc="-5">
                          <a:solidFill>
                            <a:srgbClr val="FFFFFF"/>
                          </a:solidFill>
                          <a:latin typeface="Calibri"/>
                          <a:cs typeface="Calibri" panose="020f0502020204030204"/>
                        </a:rPr>
                        <a:t>Kudu</a:t>
                      </a:r>
                      <a:endParaRPr sz="1200">
                        <a:latin typeface="Calibri"/>
                        <a:cs typeface="Calibri" panose="020f0502020204030204"/>
                      </a:endParaRPr>
                    </a:p>
                    <a:p>
                      <a:pPr marL="117475" indent="-53975">
                        <a:lnSpc>
                          <a:spcPct val="100000"/>
                        </a:lnSpc>
                        <a:buSzPct val="92000"/>
                        <a:buFont typeface="Arial"/>
                        <a:buChar char="•"/>
                        <a:tabLst>
                          <a:tab pos="118110"/>
                        </a:tabLst>
                      </a:pPr>
                      <a:r>
                        <a:rPr sz="1200" b="1" spc="-10">
                          <a:solidFill>
                            <a:srgbClr val="FFFFFF"/>
                          </a:solidFill>
                          <a:latin typeface="Calibri"/>
                          <a:cs typeface="Calibri" panose="020f0502020204030204"/>
                        </a:rPr>
                        <a:t>Cloudera</a:t>
                      </a:r>
                      <a:endParaRPr sz="1200">
                        <a:latin typeface="Calibri"/>
                        <a:cs typeface="Calibri" panose="020f0502020204030204"/>
                      </a:endParaRPr>
                    </a:p>
                    <a:p>
                      <a:pPr marL="117475" indent="-53975">
                        <a:lnSpc>
                          <a:spcPct val="100000"/>
                        </a:lnSpc>
                        <a:buSzPct val="92000"/>
                        <a:buFont typeface="Arial"/>
                        <a:buChar char="•"/>
                        <a:tabLst>
                          <a:tab pos="118110"/>
                        </a:tabLst>
                      </a:pPr>
                      <a:r>
                        <a:rPr sz="1200" b="1" spc="-10">
                          <a:solidFill>
                            <a:srgbClr val="FFFFFF"/>
                          </a:solidFill>
                          <a:latin typeface="Calibri"/>
                          <a:cs typeface="Calibri" panose="020f0502020204030204"/>
                        </a:rPr>
                        <a:t>Hortonworks</a:t>
                      </a:r>
                      <a:endParaRPr sz="1200">
                        <a:latin typeface="Calibri"/>
                        <a:cs typeface="Calibri" panose="020f0502020204030204"/>
                      </a:endParaRPr>
                    </a:p>
                    <a:p>
                      <a:pPr marL="117475" indent="-53975">
                        <a:lnSpc>
                          <a:spcPct val="100000"/>
                        </a:lnSpc>
                        <a:buSzPct val="92000"/>
                        <a:buFont typeface="Arial"/>
                        <a:buChar char="•"/>
                        <a:tabLst>
                          <a:tab pos="118110"/>
                        </a:tabLst>
                      </a:pPr>
                      <a:r>
                        <a:rPr sz="1200" b="1" spc="-5">
                          <a:solidFill>
                            <a:srgbClr val="FFFFFF"/>
                          </a:solidFill>
                          <a:latin typeface="Calibri"/>
                          <a:cs typeface="Calibri" panose="020f0502020204030204"/>
                        </a:rPr>
                        <a:t>Huawei</a:t>
                      </a:r>
                      <a:r>
                        <a:rPr sz="1200" b="1" spc="-10">
                          <a:solidFill>
                            <a:srgbClr val="FFFFFF"/>
                          </a:solidFill>
                          <a:latin typeface="Calibri"/>
                          <a:cs typeface="Calibri" panose="020f0502020204030204"/>
                        </a:rPr>
                        <a:t> </a:t>
                      </a:r>
                      <a:r>
                        <a:rPr sz="1200" b="1" spc="-5">
                          <a:solidFill>
                            <a:srgbClr val="FFFFFF"/>
                          </a:solidFill>
                          <a:latin typeface="Calibri"/>
                          <a:cs typeface="Calibri" panose="020f0502020204030204"/>
                        </a:rPr>
                        <a:t>FusionInsight</a:t>
                      </a:r>
                      <a:endParaRPr sz="1200">
                        <a:latin typeface="Calibri"/>
                        <a:cs typeface="Calibri" panose="020f0502020204030204"/>
                      </a:endParaRPr>
                    </a:p>
                    <a:p>
                      <a:pPr marL="117475" indent="-53975">
                        <a:lnSpc>
                          <a:spcPct val="100000"/>
                        </a:lnSpc>
                        <a:buSzPct val="92000"/>
                        <a:buFont typeface="Arial"/>
                        <a:buChar char="•"/>
                        <a:tabLst>
                          <a:tab pos="118110"/>
                        </a:tabLst>
                      </a:pPr>
                      <a:r>
                        <a:rPr sz="1200" b="1" spc="-5">
                          <a:solidFill>
                            <a:srgbClr val="FFFFFF"/>
                          </a:solidFill>
                          <a:latin typeface="Calibri"/>
                          <a:cs typeface="Calibri" panose="020f0502020204030204"/>
                        </a:rPr>
                        <a:t>Aliyun</a:t>
                      </a:r>
                      <a:r>
                        <a:rPr sz="1200" b="1" spc="-10">
                          <a:solidFill>
                            <a:srgbClr val="FFFFFF"/>
                          </a:solidFill>
                          <a:latin typeface="Calibri"/>
                          <a:cs typeface="Calibri" panose="020f0502020204030204"/>
                        </a:rPr>
                        <a:t> MaxCompute</a:t>
                      </a:r>
                      <a:endParaRPr sz="1200">
                        <a:latin typeface="Calibri"/>
                        <a:cs typeface="Calibri" panose="020f0502020204030204"/>
                      </a:endParaRPr>
                    </a:p>
                  </a:txBody>
                  <a:tcPr marL="0" marR="0" marT="2032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548ED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2865"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r>
                        <a:rPr sz="1800" b="1" spc="-22" baseline="-5000">
                          <a:solidFill>
                            <a:srgbClr val="FFFFFF"/>
                          </a:solidFill>
                          <a:latin typeface="Calibri"/>
                          <a:cs typeface="Calibri" panose="020f0502020204030204"/>
                        </a:rPr>
                        <a:t>IOT</a:t>
                      </a:r>
                      <a:r>
                        <a:rPr sz="1200" b="1" spc="-5">
                          <a:solidFill>
                            <a:srgbClr val="FFFFFF"/>
                          </a:solidFill>
                          <a:latin typeface="宋体" panose="02010600030101010101" pitchFamily="2" charset="-122"/>
                          <a:cs typeface="宋体" panose="02010600030101010101" pitchFamily="2" charset="-122"/>
                        </a:rPr>
                        <a:t>物联网协议</a:t>
                      </a:r>
                      <a:endParaRPr sz="1200">
                        <a:latin typeface="宋体" panose="02010600030101010101" pitchFamily="2" charset="-122"/>
                        <a:cs typeface="宋体" panose="02010600030101010101" pitchFamily="2" charset="-122"/>
                      </a:endParaRPr>
                    </a:p>
                    <a:p>
                      <a:pPr marL="117475" indent="-53975">
                        <a:lnSpc>
                          <a:spcPct val="100000"/>
                        </a:lnSpc>
                        <a:spcBef>
                          <a:spcPts val="115"/>
                        </a:spcBef>
                        <a:buSzPct val="92000"/>
                        <a:buFont typeface="Arial"/>
                        <a:buChar char="•"/>
                        <a:tabLst>
                          <a:tab pos="118110"/>
                        </a:tabLst>
                      </a:pPr>
                      <a:r>
                        <a:rPr sz="1200" b="1" spc="-5">
                          <a:solidFill>
                            <a:srgbClr val="FFFFFF"/>
                          </a:solidFill>
                          <a:latin typeface="Calibri"/>
                          <a:cs typeface="Calibri" panose="020f0502020204030204"/>
                        </a:rPr>
                        <a:t>MQTT</a:t>
                      </a:r>
                      <a:endParaRPr sz="1200">
                        <a:latin typeface="Calibri"/>
                        <a:cs typeface="Calibri" panose="020f0502020204030204"/>
                      </a:endParaRPr>
                    </a:p>
                    <a:p>
                      <a:pPr marL="117475" indent="-53975">
                        <a:lnSpc>
                          <a:spcPct val="100000"/>
                        </a:lnSpc>
                        <a:buSzPct val="92000"/>
                        <a:buFont typeface="Arial"/>
                        <a:buChar char="•"/>
                        <a:tabLst>
                          <a:tab pos="118110"/>
                        </a:tabLst>
                      </a:pPr>
                      <a:r>
                        <a:rPr sz="1200" b="1" spc="-5">
                          <a:solidFill>
                            <a:srgbClr val="FFFFFF"/>
                          </a:solidFill>
                          <a:latin typeface="Calibri"/>
                          <a:cs typeface="Calibri" panose="020f0502020204030204"/>
                        </a:rPr>
                        <a:t>OPC</a:t>
                      </a:r>
                      <a:r>
                        <a:rPr sz="1200" b="1" spc="-10">
                          <a:solidFill>
                            <a:srgbClr val="FFFFFF"/>
                          </a:solidFill>
                          <a:latin typeface="Calibri"/>
                          <a:cs typeface="Calibri" panose="020f0502020204030204"/>
                        </a:rPr>
                        <a:t> </a:t>
                      </a:r>
                      <a:r>
                        <a:rPr sz="1200" b="1" spc="-20">
                          <a:solidFill>
                            <a:srgbClr val="FFFFFF"/>
                          </a:solidFill>
                          <a:latin typeface="Calibri"/>
                          <a:cs typeface="Calibri" panose="020f0502020204030204"/>
                        </a:rPr>
                        <a:t>UA</a:t>
                      </a:r>
                      <a:endParaRPr sz="1200">
                        <a:latin typeface="Calibri"/>
                        <a:cs typeface="Calibri" panose="020f0502020204030204"/>
                      </a:endParaRPr>
                    </a:p>
                  </a:txBody>
                  <a:tcPr marL="0" marR="0" marT="571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548ED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2865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1200" b="1" spc="-5">
                          <a:solidFill>
                            <a:srgbClr val="FFFFFF"/>
                          </a:solidFill>
                          <a:latin typeface="宋体" panose="02010600030101010101" pitchFamily="2" charset="-122"/>
                          <a:cs typeface="宋体" panose="02010600030101010101" pitchFamily="2" charset="-122"/>
                        </a:rPr>
                        <a:t>支持其他系统</a:t>
                      </a:r>
                      <a:endParaRPr sz="1200">
                        <a:latin typeface="宋体" panose="02010600030101010101" pitchFamily="2" charset="-122"/>
                        <a:cs typeface="宋体" panose="02010600030101010101" pitchFamily="2" charset="-122"/>
                      </a:endParaRPr>
                    </a:p>
                    <a:p>
                      <a:pPr marL="117475" indent="-53975">
                        <a:lnSpc>
                          <a:spcPct val="100000"/>
                        </a:lnSpc>
                        <a:buSzPct val="92000"/>
                        <a:buFont typeface="Arial"/>
                        <a:buChar char="•"/>
                        <a:tabLst>
                          <a:tab pos="118110"/>
                        </a:tabLst>
                      </a:pPr>
                      <a:r>
                        <a:rPr sz="1200" b="1" spc="-10">
                          <a:solidFill>
                            <a:srgbClr val="FFFFFF"/>
                          </a:solidFill>
                          <a:latin typeface="Calibri"/>
                          <a:cs typeface="Calibri" panose="020f0502020204030204"/>
                        </a:rPr>
                        <a:t>Hazelcast</a:t>
                      </a:r>
                      <a:endParaRPr sz="1200">
                        <a:latin typeface="Calibri"/>
                        <a:cs typeface="Calibri" panose="020f0502020204030204"/>
                      </a:endParaRPr>
                    </a:p>
                  </a:txBody>
                  <a:tcPr marL="0" marR="0" marT="2032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548ED4"/>
                    </a:solidFill>
                  </a:tcPr>
                </a:tc>
              </a:tr>
            </a:tbl>
          </a:graphicData>
        </a:graphic>
      </p:graphicFrame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02919" y="215023"/>
            <a:ext cx="30734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数据集成平台</a:t>
            </a:r>
            <a:r>
              <a:rPr>
                <a:latin typeface="Arial"/>
                <a:cs typeface="Arial"/>
              </a:rPr>
              <a:t>-</a:t>
            </a:r>
            <a:r>
              <a:rPr/>
              <a:t>数据目标端支持</a:t>
            </a:r>
            <a:endParaRPr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06094" y="240055"/>
            <a:ext cx="23114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数据中台项目管理流程</a:t>
            </a:r>
            <a:endParaRPr/>
          </a:p>
        </p:txBody>
      </p:sp>
      <p:sp>
        <p:nvSpPr>
          <p:cNvPr id="3" name="object 3"/>
          <p:cNvSpPr/>
          <p:nvPr/>
        </p:nvSpPr>
        <p:spPr>
          <a:xfrm>
            <a:off x="943355" y="1146047"/>
            <a:ext cx="6745374" cy="2998119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06094" y="240055"/>
            <a:ext cx="23114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数据中台数据集成流程</a:t>
            </a:r>
            <a:endParaRPr/>
          </a:p>
        </p:txBody>
      </p:sp>
      <p:sp>
        <p:nvSpPr>
          <p:cNvPr id="3" name="object 3"/>
          <p:cNvSpPr/>
          <p:nvPr/>
        </p:nvSpPr>
        <p:spPr>
          <a:xfrm>
            <a:off x="506730" y="1080770"/>
            <a:ext cx="8125460" cy="330581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06094" y="240055"/>
            <a:ext cx="23114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数据中台数据开发流程</a:t>
            </a:r>
            <a:endParaRPr/>
          </a:p>
        </p:txBody>
      </p:sp>
      <p:sp>
        <p:nvSpPr>
          <p:cNvPr id="3" name="object 3"/>
          <p:cNvSpPr/>
          <p:nvPr/>
        </p:nvSpPr>
        <p:spPr>
          <a:xfrm>
            <a:off x="868680" y="1275588"/>
            <a:ext cx="6286500" cy="28194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object 4"/>
          <p:cNvSpPr/>
          <p:nvPr/>
        </p:nvSpPr>
        <p:spPr>
          <a:xfrm>
            <a:off x="859155" y="1266063"/>
            <a:ext cx="6305550" cy="2838450"/>
          </a:xfrm>
          <a:custGeom>
            <a:rect l="l" t="t" r="r" b="b"/>
            <a:pathLst>
              <a:path w="6305550" h="2838450">
                <a:moveTo>
                  <a:pt x="6300787" y="2838450"/>
                </a:moveTo>
                <a:lnTo>
                  <a:pt x="4762" y="2838450"/>
                </a:lnTo>
                <a:lnTo>
                  <a:pt x="3289" y="2838221"/>
                </a:lnTo>
                <a:lnTo>
                  <a:pt x="1968" y="2837535"/>
                </a:lnTo>
                <a:lnTo>
                  <a:pt x="914" y="2836481"/>
                </a:lnTo>
                <a:lnTo>
                  <a:pt x="228" y="2835160"/>
                </a:lnTo>
                <a:lnTo>
                  <a:pt x="0" y="2833687"/>
                </a:lnTo>
                <a:lnTo>
                  <a:pt x="0" y="4762"/>
                </a:lnTo>
                <a:lnTo>
                  <a:pt x="4762" y="0"/>
                </a:lnTo>
                <a:lnTo>
                  <a:pt x="6300787" y="0"/>
                </a:lnTo>
                <a:lnTo>
                  <a:pt x="6305550" y="4762"/>
                </a:lnTo>
                <a:lnTo>
                  <a:pt x="9525" y="4762"/>
                </a:lnTo>
                <a:lnTo>
                  <a:pt x="4762" y="9525"/>
                </a:lnTo>
                <a:lnTo>
                  <a:pt x="9525" y="9525"/>
                </a:lnTo>
                <a:lnTo>
                  <a:pt x="9525" y="2828925"/>
                </a:lnTo>
                <a:lnTo>
                  <a:pt x="4762" y="2828925"/>
                </a:lnTo>
                <a:lnTo>
                  <a:pt x="9525" y="2833687"/>
                </a:lnTo>
                <a:lnTo>
                  <a:pt x="6305550" y="2833687"/>
                </a:lnTo>
                <a:lnTo>
                  <a:pt x="6305321" y="2835160"/>
                </a:lnTo>
                <a:lnTo>
                  <a:pt x="6304635" y="2836481"/>
                </a:lnTo>
                <a:lnTo>
                  <a:pt x="6303581" y="2837535"/>
                </a:lnTo>
                <a:lnTo>
                  <a:pt x="6302260" y="2838221"/>
                </a:lnTo>
                <a:lnTo>
                  <a:pt x="6300787" y="2838450"/>
                </a:lnTo>
                <a:close/>
              </a:path>
              <a:path w="6305550" h="2838450">
                <a:moveTo>
                  <a:pt x="9525" y="9525"/>
                </a:moveTo>
                <a:lnTo>
                  <a:pt x="4762" y="9525"/>
                </a:lnTo>
                <a:lnTo>
                  <a:pt x="9525" y="4762"/>
                </a:lnTo>
                <a:lnTo>
                  <a:pt x="9525" y="9525"/>
                </a:lnTo>
                <a:close/>
              </a:path>
              <a:path w="6305550" h="2838450">
                <a:moveTo>
                  <a:pt x="6296025" y="9525"/>
                </a:moveTo>
                <a:lnTo>
                  <a:pt x="9525" y="9525"/>
                </a:lnTo>
                <a:lnTo>
                  <a:pt x="9525" y="4762"/>
                </a:lnTo>
                <a:lnTo>
                  <a:pt x="6296025" y="4762"/>
                </a:lnTo>
                <a:lnTo>
                  <a:pt x="6296025" y="9525"/>
                </a:lnTo>
                <a:close/>
              </a:path>
              <a:path w="6305550" h="2838450">
                <a:moveTo>
                  <a:pt x="6296025" y="2833687"/>
                </a:moveTo>
                <a:lnTo>
                  <a:pt x="6296025" y="4762"/>
                </a:lnTo>
                <a:lnTo>
                  <a:pt x="6300787" y="9525"/>
                </a:lnTo>
                <a:lnTo>
                  <a:pt x="6305550" y="9525"/>
                </a:lnTo>
                <a:lnTo>
                  <a:pt x="6305550" y="2828925"/>
                </a:lnTo>
                <a:lnTo>
                  <a:pt x="6300787" y="2828925"/>
                </a:lnTo>
                <a:lnTo>
                  <a:pt x="6296025" y="2833687"/>
                </a:lnTo>
                <a:close/>
              </a:path>
              <a:path w="6305550" h="2838450">
                <a:moveTo>
                  <a:pt x="6305550" y="9525"/>
                </a:moveTo>
                <a:lnTo>
                  <a:pt x="6300787" y="9525"/>
                </a:lnTo>
                <a:lnTo>
                  <a:pt x="6296025" y="4762"/>
                </a:lnTo>
                <a:lnTo>
                  <a:pt x="6305550" y="4762"/>
                </a:lnTo>
                <a:lnTo>
                  <a:pt x="6305550" y="9525"/>
                </a:lnTo>
                <a:close/>
              </a:path>
              <a:path w="6305550" h="2838450">
                <a:moveTo>
                  <a:pt x="9525" y="2833687"/>
                </a:moveTo>
                <a:lnTo>
                  <a:pt x="4762" y="2828925"/>
                </a:lnTo>
                <a:lnTo>
                  <a:pt x="9525" y="2828925"/>
                </a:lnTo>
                <a:lnTo>
                  <a:pt x="9525" y="2833687"/>
                </a:lnTo>
                <a:close/>
              </a:path>
              <a:path w="6305550" h="2838450">
                <a:moveTo>
                  <a:pt x="6296025" y="2833687"/>
                </a:moveTo>
                <a:lnTo>
                  <a:pt x="9525" y="2833687"/>
                </a:lnTo>
                <a:lnTo>
                  <a:pt x="9525" y="2828925"/>
                </a:lnTo>
                <a:lnTo>
                  <a:pt x="6296025" y="2828925"/>
                </a:lnTo>
                <a:lnTo>
                  <a:pt x="6296025" y="2833687"/>
                </a:lnTo>
                <a:close/>
              </a:path>
              <a:path w="6305550" h="2838450">
                <a:moveTo>
                  <a:pt x="6305550" y="2833687"/>
                </a:moveTo>
                <a:lnTo>
                  <a:pt x="6296025" y="2833687"/>
                </a:lnTo>
                <a:lnTo>
                  <a:pt x="6300787" y="2828925"/>
                </a:lnTo>
                <a:lnTo>
                  <a:pt x="6305550" y="2828925"/>
                </a:lnTo>
                <a:lnTo>
                  <a:pt x="6305550" y="2833687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06094" y="240055"/>
            <a:ext cx="29972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数据中台代码开发和调试流程</a:t>
            </a:r>
            <a:endParaRPr/>
          </a:p>
        </p:txBody>
      </p:sp>
      <p:sp>
        <p:nvSpPr>
          <p:cNvPr id="3" name="object 3"/>
          <p:cNvSpPr/>
          <p:nvPr/>
        </p:nvSpPr>
        <p:spPr>
          <a:xfrm>
            <a:off x="868680" y="1016508"/>
            <a:ext cx="7202424" cy="3694176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06094" y="240055"/>
            <a:ext cx="23114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数据中台数据开发流程</a:t>
            </a:r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3343655" y="1786127"/>
            <a:ext cx="889000" cy="306705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398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71145">
              <a:lnSpc>
                <a:spcPct val="100000"/>
              </a:lnSpc>
              <a:spcBef>
                <a:spcPts val="740"/>
              </a:spcBef>
            </a:pP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可用脚</a:t>
            </a:r>
            <a:r>
              <a:rPr sz="650" spc="3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本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2975025" y="1901558"/>
            <a:ext cx="369570" cy="76200"/>
          </a:xfrm>
          <a:custGeom>
            <a:rect l="l" t="t" r="r" b="b"/>
            <a:pathLst>
              <a:path w="369570" h="76200">
                <a:moveTo>
                  <a:pt x="293141" y="76200"/>
                </a:moveTo>
                <a:lnTo>
                  <a:pt x="293002" y="42866"/>
                </a:lnTo>
                <a:lnTo>
                  <a:pt x="312051" y="42786"/>
                </a:lnTo>
                <a:lnTo>
                  <a:pt x="312013" y="33261"/>
                </a:lnTo>
                <a:lnTo>
                  <a:pt x="292962" y="33261"/>
                </a:lnTo>
                <a:lnTo>
                  <a:pt x="292823" y="0"/>
                </a:lnTo>
                <a:lnTo>
                  <a:pt x="360062" y="33261"/>
                </a:lnTo>
                <a:lnTo>
                  <a:pt x="312013" y="33261"/>
                </a:lnTo>
                <a:lnTo>
                  <a:pt x="360225" y="33341"/>
                </a:lnTo>
                <a:lnTo>
                  <a:pt x="369176" y="37769"/>
                </a:lnTo>
                <a:lnTo>
                  <a:pt x="293141" y="76200"/>
                </a:lnTo>
                <a:close/>
              </a:path>
              <a:path w="369570" h="76200">
                <a:moveTo>
                  <a:pt x="293002" y="42866"/>
                </a:moveTo>
                <a:lnTo>
                  <a:pt x="292962" y="33341"/>
                </a:lnTo>
                <a:lnTo>
                  <a:pt x="312013" y="33261"/>
                </a:lnTo>
                <a:lnTo>
                  <a:pt x="312051" y="42786"/>
                </a:lnTo>
                <a:lnTo>
                  <a:pt x="293002" y="42866"/>
                </a:lnTo>
                <a:close/>
              </a:path>
              <a:path w="369570" h="76200">
                <a:moveTo>
                  <a:pt x="38" y="44107"/>
                </a:moveTo>
                <a:lnTo>
                  <a:pt x="0" y="34582"/>
                </a:lnTo>
                <a:lnTo>
                  <a:pt x="292962" y="33341"/>
                </a:lnTo>
                <a:lnTo>
                  <a:pt x="293002" y="42866"/>
                </a:lnTo>
                <a:lnTo>
                  <a:pt x="38" y="44107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object 5"/>
          <p:cNvSpPr txBox="1"/>
          <p:nvPr/>
        </p:nvSpPr>
        <p:spPr>
          <a:xfrm>
            <a:off x="1729739" y="2497835"/>
            <a:ext cx="713740" cy="222885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398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83515">
              <a:lnSpc>
                <a:spcPct val="100000"/>
              </a:lnSpc>
              <a:spcBef>
                <a:spcPts val="740"/>
              </a:spcBef>
            </a:pP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代码开</a:t>
            </a:r>
            <a:r>
              <a:rPr sz="650" spc="3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发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1072896" y="1214627"/>
            <a:ext cx="5660390" cy="323215"/>
          </a:xfrm>
          <a:custGeom>
            <a:rect l="l" t="t" r="r" b="b"/>
            <a:pathLst>
              <a:path w="5660390" h="323215">
                <a:moveTo>
                  <a:pt x="0" y="0"/>
                </a:moveTo>
                <a:lnTo>
                  <a:pt x="5660135" y="0"/>
                </a:lnTo>
                <a:lnTo>
                  <a:pt x="5660135" y="323088"/>
                </a:lnTo>
                <a:lnTo>
                  <a:pt x="0" y="323088"/>
                </a:lnTo>
                <a:lnTo>
                  <a:pt x="0" y="0"/>
                </a:lnTo>
                <a:close/>
              </a:path>
            </a:pathLst>
          </a:custGeom>
          <a:solidFill>
            <a:srgbClr val="DCE6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object 7"/>
          <p:cNvSpPr/>
          <p:nvPr/>
        </p:nvSpPr>
        <p:spPr>
          <a:xfrm>
            <a:off x="1068603" y="1210513"/>
            <a:ext cx="5668645" cy="332105"/>
          </a:xfrm>
          <a:custGeom>
            <a:rect l="l" t="t" r="r" b="b"/>
            <a:pathLst>
              <a:path w="5668645" h="332105">
                <a:moveTo>
                  <a:pt x="5664365" y="331647"/>
                </a:moveTo>
                <a:lnTo>
                  <a:pt x="3809" y="331647"/>
                </a:lnTo>
                <a:lnTo>
                  <a:pt x="2349" y="331368"/>
                </a:lnTo>
                <a:lnTo>
                  <a:pt x="1117" y="330542"/>
                </a:lnTo>
                <a:lnTo>
                  <a:pt x="292" y="329298"/>
                </a:lnTo>
                <a:lnTo>
                  <a:pt x="0" y="327837"/>
                </a:lnTo>
                <a:lnTo>
                  <a:pt x="0" y="3809"/>
                </a:lnTo>
                <a:lnTo>
                  <a:pt x="292" y="2349"/>
                </a:lnTo>
                <a:lnTo>
                  <a:pt x="1117" y="1117"/>
                </a:lnTo>
                <a:lnTo>
                  <a:pt x="2349" y="292"/>
                </a:lnTo>
                <a:lnTo>
                  <a:pt x="3809" y="0"/>
                </a:lnTo>
                <a:lnTo>
                  <a:pt x="5664365" y="0"/>
                </a:lnTo>
                <a:lnTo>
                  <a:pt x="5665825" y="292"/>
                </a:lnTo>
                <a:lnTo>
                  <a:pt x="5667057" y="1117"/>
                </a:lnTo>
                <a:lnTo>
                  <a:pt x="5667883" y="2349"/>
                </a:lnTo>
                <a:lnTo>
                  <a:pt x="5668175" y="3809"/>
                </a:lnTo>
                <a:lnTo>
                  <a:pt x="7620" y="3809"/>
                </a:lnTo>
                <a:lnTo>
                  <a:pt x="3809" y="7619"/>
                </a:lnTo>
                <a:lnTo>
                  <a:pt x="7620" y="7619"/>
                </a:lnTo>
                <a:lnTo>
                  <a:pt x="7620" y="324027"/>
                </a:lnTo>
                <a:lnTo>
                  <a:pt x="3809" y="324027"/>
                </a:lnTo>
                <a:lnTo>
                  <a:pt x="7620" y="327837"/>
                </a:lnTo>
                <a:lnTo>
                  <a:pt x="5668175" y="327837"/>
                </a:lnTo>
                <a:lnTo>
                  <a:pt x="5667883" y="329298"/>
                </a:lnTo>
                <a:lnTo>
                  <a:pt x="5667057" y="330542"/>
                </a:lnTo>
                <a:lnTo>
                  <a:pt x="5665825" y="331368"/>
                </a:lnTo>
                <a:lnTo>
                  <a:pt x="5664365" y="331647"/>
                </a:lnTo>
                <a:close/>
              </a:path>
              <a:path w="5668645" h="332105">
                <a:moveTo>
                  <a:pt x="7620" y="7619"/>
                </a:moveTo>
                <a:lnTo>
                  <a:pt x="3809" y="7619"/>
                </a:lnTo>
                <a:lnTo>
                  <a:pt x="7620" y="3809"/>
                </a:lnTo>
                <a:lnTo>
                  <a:pt x="7620" y="7619"/>
                </a:lnTo>
                <a:close/>
              </a:path>
              <a:path w="5668645" h="332105">
                <a:moveTo>
                  <a:pt x="5660555" y="7619"/>
                </a:moveTo>
                <a:lnTo>
                  <a:pt x="7620" y="7619"/>
                </a:lnTo>
                <a:lnTo>
                  <a:pt x="7620" y="3809"/>
                </a:lnTo>
                <a:lnTo>
                  <a:pt x="5660555" y="3809"/>
                </a:lnTo>
                <a:lnTo>
                  <a:pt x="5660555" y="7619"/>
                </a:lnTo>
                <a:close/>
              </a:path>
              <a:path w="5668645" h="332105">
                <a:moveTo>
                  <a:pt x="5660555" y="327837"/>
                </a:moveTo>
                <a:lnTo>
                  <a:pt x="5660555" y="3809"/>
                </a:lnTo>
                <a:lnTo>
                  <a:pt x="5664365" y="7619"/>
                </a:lnTo>
                <a:lnTo>
                  <a:pt x="5668175" y="7619"/>
                </a:lnTo>
                <a:lnTo>
                  <a:pt x="5668175" y="324027"/>
                </a:lnTo>
                <a:lnTo>
                  <a:pt x="5664365" y="324027"/>
                </a:lnTo>
                <a:lnTo>
                  <a:pt x="5660555" y="327837"/>
                </a:lnTo>
                <a:close/>
              </a:path>
              <a:path w="5668645" h="332105">
                <a:moveTo>
                  <a:pt x="5668175" y="7619"/>
                </a:moveTo>
                <a:lnTo>
                  <a:pt x="5664365" y="7619"/>
                </a:lnTo>
                <a:lnTo>
                  <a:pt x="5660555" y="3809"/>
                </a:lnTo>
                <a:lnTo>
                  <a:pt x="5668175" y="3809"/>
                </a:lnTo>
                <a:lnTo>
                  <a:pt x="5668175" y="7619"/>
                </a:lnTo>
                <a:close/>
              </a:path>
              <a:path w="5668645" h="332105">
                <a:moveTo>
                  <a:pt x="7620" y="327837"/>
                </a:moveTo>
                <a:lnTo>
                  <a:pt x="3809" y="324027"/>
                </a:lnTo>
                <a:lnTo>
                  <a:pt x="7620" y="324027"/>
                </a:lnTo>
                <a:lnTo>
                  <a:pt x="7620" y="327837"/>
                </a:lnTo>
                <a:close/>
              </a:path>
              <a:path w="5668645" h="332105">
                <a:moveTo>
                  <a:pt x="5660555" y="327837"/>
                </a:moveTo>
                <a:lnTo>
                  <a:pt x="7620" y="327837"/>
                </a:lnTo>
                <a:lnTo>
                  <a:pt x="7620" y="324027"/>
                </a:lnTo>
                <a:lnTo>
                  <a:pt x="5660555" y="324027"/>
                </a:lnTo>
                <a:lnTo>
                  <a:pt x="5660555" y="327837"/>
                </a:lnTo>
                <a:close/>
              </a:path>
              <a:path w="5668645" h="332105">
                <a:moveTo>
                  <a:pt x="5668175" y="327837"/>
                </a:moveTo>
                <a:lnTo>
                  <a:pt x="5660555" y="327837"/>
                </a:lnTo>
                <a:lnTo>
                  <a:pt x="5664365" y="324027"/>
                </a:lnTo>
                <a:lnTo>
                  <a:pt x="5668175" y="324027"/>
                </a:lnTo>
                <a:lnTo>
                  <a:pt x="5668175" y="327837"/>
                </a:lnTo>
                <a:close/>
              </a:path>
            </a:pathLst>
          </a:custGeom>
          <a:solidFill>
            <a:srgbClr val="585858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object 8"/>
          <p:cNvSpPr txBox="1"/>
          <p:nvPr/>
        </p:nvSpPr>
        <p:spPr>
          <a:xfrm>
            <a:off x="1072896" y="1294968"/>
            <a:ext cx="5660390" cy="149860"/>
          </a:xfrm>
          <a:prstGeom prst="rect">
            <a:avLst/>
          </a:prstGeom>
        </p:spPr>
        <p:txBody>
          <a:bodyPr vert="horz" wrap="square" lIns="0" tIns="1460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115"/>
              </a:spcBef>
            </a:pPr>
            <a:r>
              <a:rPr sz="800" spc="5">
                <a:latin typeface="微软雅黑" panose="020b0503020204020204" charset="-122"/>
                <a:cs typeface="微软雅黑" panose="020b0503020204020204" charset="-122"/>
              </a:rPr>
              <a:t>开发环</a:t>
            </a:r>
            <a:r>
              <a:rPr sz="800" spc="10">
                <a:latin typeface="微软雅黑" panose="020b0503020204020204" charset="-122"/>
                <a:cs typeface="微软雅黑" panose="020b0503020204020204" charset="-122"/>
              </a:rPr>
              <a:t>境</a:t>
            </a:r>
            <a:endParaRPr sz="8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1067650" y="1533601"/>
            <a:ext cx="5670550" cy="1241425"/>
          </a:xfrm>
          <a:custGeom>
            <a:rect l="l" t="t" r="r" b="b"/>
            <a:pathLst>
              <a:path w="5670550" h="1241425">
                <a:moveTo>
                  <a:pt x="5670080" y="1240853"/>
                </a:moveTo>
                <a:lnTo>
                  <a:pt x="0" y="1240853"/>
                </a:lnTo>
                <a:lnTo>
                  <a:pt x="0" y="0"/>
                </a:lnTo>
                <a:lnTo>
                  <a:pt x="5670080" y="0"/>
                </a:lnTo>
                <a:lnTo>
                  <a:pt x="5670080" y="4762"/>
                </a:lnTo>
                <a:lnTo>
                  <a:pt x="9525" y="4762"/>
                </a:lnTo>
                <a:lnTo>
                  <a:pt x="4762" y="9525"/>
                </a:lnTo>
                <a:lnTo>
                  <a:pt x="9525" y="9525"/>
                </a:lnTo>
                <a:lnTo>
                  <a:pt x="9525" y="1231328"/>
                </a:lnTo>
                <a:lnTo>
                  <a:pt x="4762" y="1231328"/>
                </a:lnTo>
                <a:lnTo>
                  <a:pt x="9525" y="1236091"/>
                </a:lnTo>
                <a:lnTo>
                  <a:pt x="5670080" y="1236091"/>
                </a:lnTo>
                <a:lnTo>
                  <a:pt x="5670080" y="1240853"/>
                </a:lnTo>
                <a:close/>
              </a:path>
              <a:path w="5670550" h="1241425">
                <a:moveTo>
                  <a:pt x="9525" y="9525"/>
                </a:moveTo>
                <a:lnTo>
                  <a:pt x="4762" y="9525"/>
                </a:lnTo>
                <a:lnTo>
                  <a:pt x="9525" y="4762"/>
                </a:lnTo>
                <a:lnTo>
                  <a:pt x="9525" y="9525"/>
                </a:lnTo>
                <a:close/>
              </a:path>
              <a:path w="5670550" h="1241425">
                <a:moveTo>
                  <a:pt x="5660555" y="9525"/>
                </a:moveTo>
                <a:lnTo>
                  <a:pt x="9525" y="9525"/>
                </a:lnTo>
                <a:lnTo>
                  <a:pt x="9525" y="4762"/>
                </a:lnTo>
                <a:lnTo>
                  <a:pt x="5660555" y="4762"/>
                </a:lnTo>
                <a:lnTo>
                  <a:pt x="5660555" y="9525"/>
                </a:lnTo>
                <a:close/>
              </a:path>
              <a:path w="5670550" h="1241425">
                <a:moveTo>
                  <a:pt x="5660555" y="1236091"/>
                </a:moveTo>
                <a:lnTo>
                  <a:pt x="5660555" y="4762"/>
                </a:lnTo>
                <a:lnTo>
                  <a:pt x="5665317" y="9525"/>
                </a:lnTo>
                <a:lnTo>
                  <a:pt x="5670080" y="9525"/>
                </a:lnTo>
                <a:lnTo>
                  <a:pt x="5670080" y="1231328"/>
                </a:lnTo>
                <a:lnTo>
                  <a:pt x="5665317" y="1231328"/>
                </a:lnTo>
                <a:lnTo>
                  <a:pt x="5660555" y="1236091"/>
                </a:lnTo>
                <a:close/>
              </a:path>
              <a:path w="5670550" h="1241425">
                <a:moveTo>
                  <a:pt x="5670080" y="9525"/>
                </a:moveTo>
                <a:lnTo>
                  <a:pt x="5665317" y="9525"/>
                </a:lnTo>
                <a:lnTo>
                  <a:pt x="5660555" y="4762"/>
                </a:lnTo>
                <a:lnTo>
                  <a:pt x="5670080" y="4762"/>
                </a:lnTo>
                <a:lnTo>
                  <a:pt x="5670080" y="9525"/>
                </a:lnTo>
                <a:close/>
              </a:path>
              <a:path w="5670550" h="1241425">
                <a:moveTo>
                  <a:pt x="9525" y="1236091"/>
                </a:moveTo>
                <a:lnTo>
                  <a:pt x="4762" y="1231328"/>
                </a:lnTo>
                <a:lnTo>
                  <a:pt x="9525" y="1231328"/>
                </a:lnTo>
                <a:lnTo>
                  <a:pt x="9525" y="1236091"/>
                </a:lnTo>
                <a:close/>
              </a:path>
              <a:path w="5670550" h="1241425">
                <a:moveTo>
                  <a:pt x="5660555" y="1236091"/>
                </a:moveTo>
                <a:lnTo>
                  <a:pt x="9525" y="1236091"/>
                </a:lnTo>
                <a:lnTo>
                  <a:pt x="9525" y="1231328"/>
                </a:lnTo>
                <a:lnTo>
                  <a:pt x="5660555" y="1231328"/>
                </a:lnTo>
                <a:lnTo>
                  <a:pt x="5660555" y="1236091"/>
                </a:lnTo>
                <a:close/>
              </a:path>
              <a:path w="5670550" h="1241425">
                <a:moveTo>
                  <a:pt x="5670080" y="1236091"/>
                </a:moveTo>
                <a:lnTo>
                  <a:pt x="5660555" y="1236091"/>
                </a:lnTo>
                <a:lnTo>
                  <a:pt x="5665317" y="1231328"/>
                </a:lnTo>
                <a:lnTo>
                  <a:pt x="5670080" y="1231328"/>
                </a:lnTo>
                <a:lnTo>
                  <a:pt x="5670080" y="1236091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object 10"/>
          <p:cNvSpPr txBox="1"/>
          <p:nvPr/>
        </p:nvSpPr>
        <p:spPr>
          <a:xfrm>
            <a:off x="4594859" y="1786127"/>
            <a:ext cx="887094" cy="306705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398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70510">
              <a:lnSpc>
                <a:spcPct val="100000"/>
              </a:lnSpc>
              <a:spcBef>
                <a:spcPts val="740"/>
              </a:spcBef>
            </a:pP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数据任</a:t>
            </a:r>
            <a:r>
              <a:rPr sz="650" spc="3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务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624583" y="1754123"/>
            <a:ext cx="948055" cy="222885"/>
          </a:xfrm>
          <a:prstGeom prst="rect">
            <a:avLst/>
          </a:prstGeom>
          <a:solidFill>
            <a:srgbClr val="4279D7"/>
          </a:solidFill>
        </p:spPr>
        <p:txBody>
          <a:bodyPr vert="horz" wrap="square" lIns="0" tIns="3492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54635">
              <a:lnSpc>
                <a:spcPct val="100000"/>
              </a:lnSpc>
              <a:spcBef>
                <a:spcPts val="275"/>
              </a:spcBef>
            </a:pPr>
            <a:r>
              <a:rPr sz="900" spc="-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WebIDE</a:t>
            </a:r>
            <a:endParaRPr sz="9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275588" y="2098548"/>
            <a:ext cx="454659" cy="236220"/>
          </a:xfrm>
          <a:prstGeom prst="rect">
            <a:avLst/>
          </a:prstGeom>
          <a:solidFill>
            <a:srgbClr val="4279D7"/>
          </a:solidFill>
        </p:spPr>
        <p:txBody>
          <a:bodyPr vert="horz" wrap="square" lIns="0" tIns="5969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9700">
              <a:lnSpc>
                <a:spcPct val="100000"/>
              </a:lnSpc>
              <a:spcBef>
                <a:spcPts val="470"/>
              </a:spcBef>
            </a:pPr>
            <a:r>
              <a:rPr sz="700" spc="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SQL</a:t>
            </a:r>
            <a:endParaRPr sz="7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859279" y="2095500"/>
            <a:ext cx="454659" cy="238125"/>
          </a:xfrm>
          <a:prstGeom prst="rect">
            <a:avLst/>
          </a:prstGeom>
          <a:solidFill>
            <a:srgbClr val="4279D7"/>
          </a:solidFill>
        </p:spPr>
        <p:txBody>
          <a:bodyPr vert="horz" wrap="square" lIns="0" tIns="6096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03505">
              <a:lnSpc>
                <a:spcPct val="100000"/>
              </a:lnSpc>
              <a:spcBef>
                <a:spcPts val="480"/>
              </a:spcBef>
            </a:pPr>
            <a:r>
              <a:rPr sz="700" spc="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Spark</a:t>
            </a:r>
            <a:endParaRPr sz="7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2442972" y="2095500"/>
            <a:ext cx="452755" cy="236220"/>
          </a:xfrm>
          <a:prstGeom prst="rect">
            <a:avLst/>
          </a:prstGeom>
          <a:solidFill>
            <a:srgbClr val="4279D7"/>
          </a:solidFill>
        </p:spPr>
        <p:txBody>
          <a:bodyPr vert="horz" wrap="square" lIns="0" tIns="5969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4460">
              <a:lnSpc>
                <a:spcPct val="100000"/>
              </a:lnSpc>
              <a:spcBef>
                <a:spcPts val="470"/>
              </a:spcBef>
            </a:pPr>
            <a:r>
              <a:rPr sz="700" spc="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Flink</a:t>
            </a:r>
            <a:endParaRPr sz="7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1206576" y="1619567"/>
            <a:ext cx="1773555" cy="831215"/>
          </a:xfrm>
          <a:custGeom>
            <a:rect l="l" t="t" r="r" b="b"/>
            <a:pathLst>
              <a:path w="1773555" h="831214">
                <a:moveTo>
                  <a:pt x="1773224" y="830846"/>
                </a:moveTo>
                <a:lnTo>
                  <a:pt x="0" y="830846"/>
                </a:lnTo>
                <a:lnTo>
                  <a:pt x="0" y="0"/>
                </a:lnTo>
                <a:lnTo>
                  <a:pt x="1773224" y="0"/>
                </a:lnTo>
                <a:lnTo>
                  <a:pt x="1773224" y="4762"/>
                </a:lnTo>
                <a:lnTo>
                  <a:pt x="9525" y="4762"/>
                </a:lnTo>
                <a:lnTo>
                  <a:pt x="4762" y="9525"/>
                </a:lnTo>
                <a:lnTo>
                  <a:pt x="9525" y="9525"/>
                </a:lnTo>
                <a:lnTo>
                  <a:pt x="9525" y="821321"/>
                </a:lnTo>
                <a:lnTo>
                  <a:pt x="4762" y="821321"/>
                </a:lnTo>
                <a:lnTo>
                  <a:pt x="9525" y="826084"/>
                </a:lnTo>
                <a:lnTo>
                  <a:pt x="1773224" y="826084"/>
                </a:lnTo>
                <a:lnTo>
                  <a:pt x="1773224" y="830846"/>
                </a:lnTo>
                <a:close/>
              </a:path>
              <a:path w="1773555" h="831214">
                <a:moveTo>
                  <a:pt x="9525" y="9525"/>
                </a:moveTo>
                <a:lnTo>
                  <a:pt x="4762" y="9525"/>
                </a:lnTo>
                <a:lnTo>
                  <a:pt x="9525" y="4762"/>
                </a:lnTo>
                <a:lnTo>
                  <a:pt x="9525" y="9525"/>
                </a:lnTo>
                <a:close/>
              </a:path>
              <a:path w="1773555" h="831214">
                <a:moveTo>
                  <a:pt x="1763699" y="9525"/>
                </a:moveTo>
                <a:lnTo>
                  <a:pt x="9525" y="9525"/>
                </a:lnTo>
                <a:lnTo>
                  <a:pt x="9525" y="4762"/>
                </a:lnTo>
                <a:lnTo>
                  <a:pt x="1763699" y="4762"/>
                </a:lnTo>
                <a:lnTo>
                  <a:pt x="1763699" y="9525"/>
                </a:lnTo>
                <a:close/>
              </a:path>
              <a:path w="1773555" h="831214">
                <a:moveTo>
                  <a:pt x="1763699" y="826084"/>
                </a:moveTo>
                <a:lnTo>
                  <a:pt x="1763699" y="4762"/>
                </a:lnTo>
                <a:lnTo>
                  <a:pt x="1768462" y="9525"/>
                </a:lnTo>
                <a:lnTo>
                  <a:pt x="1773224" y="9525"/>
                </a:lnTo>
                <a:lnTo>
                  <a:pt x="1773224" y="821321"/>
                </a:lnTo>
                <a:lnTo>
                  <a:pt x="1768462" y="821321"/>
                </a:lnTo>
                <a:lnTo>
                  <a:pt x="1763699" y="826084"/>
                </a:lnTo>
                <a:close/>
              </a:path>
              <a:path w="1773555" h="831214">
                <a:moveTo>
                  <a:pt x="1773224" y="9525"/>
                </a:moveTo>
                <a:lnTo>
                  <a:pt x="1768462" y="9525"/>
                </a:lnTo>
                <a:lnTo>
                  <a:pt x="1763699" y="4762"/>
                </a:lnTo>
                <a:lnTo>
                  <a:pt x="1773224" y="4762"/>
                </a:lnTo>
                <a:lnTo>
                  <a:pt x="1773224" y="9525"/>
                </a:lnTo>
                <a:close/>
              </a:path>
              <a:path w="1773555" h="831214">
                <a:moveTo>
                  <a:pt x="9525" y="826084"/>
                </a:moveTo>
                <a:lnTo>
                  <a:pt x="4762" y="821321"/>
                </a:lnTo>
                <a:lnTo>
                  <a:pt x="9525" y="821321"/>
                </a:lnTo>
                <a:lnTo>
                  <a:pt x="9525" y="826084"/>
                </a:lnTo>
                <a:close/>
              </a:path>
              <a:path w="1773555" h="831214">
                <a:moveTo>
                  <a:pt x="1763699" y="826084"/>
                </a:moveTo>
                <a:lnTo>
                  <a:pt x="9525" y="826084"/>
                </a:lnTo>
                <a:lnTo>
                  <a:pt x="9525" y="821321"/>
                </a:lnTo>
                <a:lnTo>
                  <a:pt x="1763699" y="821321"/>
                </a:lnTo>
                <a:lnTo>
                  <a:pt x="1763699" y="826084"/>
                </a:lnTo>
                <a:close/>
              </a:path>
              <a:path w="1773555" h="831214">
                <a:moveTo>
                  <a:pt x="1773224" y="826084"/>
                </a:moveTo>
                <a:lnTo>
                  <a:pt x="1763699" y="826084"/>
                </a:lnTo>
                <a:lnTo>
                  <a:pt x="1768462" y="821321"/>
                </a:lnTo>
                <a:lnTo>
                  <a:pt x="1773224" y="821321"/>
                </a:lnTo>
                <a:lnTo>
                  <a:pt x="1773224" y="826084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object 16"/>
          <p:cNvSpPr/>
          <p:nvPr/>
        </p:nvSpPr>
        <p:spPr>
          <a:xfrm>
            <a:off x="4231982" y="1901964"/>
            <a:ext cx="362585" cy="76200"/>
          </a:xfrm>
          <a:custGeom>
            <a:rect l="l" t="t" r="r" b="b"/>
            <a:pathLst>
              <a:path w="362585" h="76200">
                <a:moveTo>
                  <a:pt x="286664" y="76200"/>
                </a:moveTo>
                <a:lnTo>
                  <a:pt x="286342" y="42867"/>
                </a:lnTo>
                <a:lnTo>
                  <a:pt x="305396" y="42684"/>
                </a:lnTo>
                <a:lnTo>
                  <a:pt x="305295" y="33159"/>
                </a:lnTo>
                <a:lnTo>
                  <a:pt x="286248" y="33159"/>
                </a:lnTo>
                <a:lnTo>
                  <a:pt x="285927" y="0"/>
                </a:lnTo>
                <a:lnTo>
                  <a:pt x="353858" y="33159"/>
                </a:lnTo>
                <a:lnTo>
                  <a:pt x="305295" y="33159"/>
                </a:lnTo>
                <a:lnTo>
                  <a:pt x="354233" y="33342"/>
                </a:lnTo>
                <a:lnTo>
                  <a:pt x="362496" y="37376"/>
                </a:lnTo>
                <a:lnTo>
                  <a:pt x="286664" y="76200"/>
                </a:lnTo>
                <a:close/>
              </a:path>
              <a:path w="362585" h="76200">
                <a:moveTo>
                  <a:pt x="286342" y="42867"/>
                </a:moveTo>
                <a:lnTo>
                  <a:pt x="286250" y="33342"/>
                </a:lnTo>
                <a:lnTo>
                  <a:pt x="305295" y="33159"/>
                </a:lnTo>
                <a:lnTo>
                  <a:pt x="305396" y="42684"/>
                </a:lnTo>
                <a:lnTo>
                  <a:pt x="286342" y="42867"/>
                </a:lnTo>
                <a:close/>
              </a:path>
              <a:path w="362585" h="76200">
                <a:moveTo>
                  <a:pt x="88" y="45618"/>
                </a:moveTo>
                <a:lnTo>
                  <a:pt x="0" y="36093"/>
                </a:lnTo>
                <a:lnTo>
                  <a:pt x="286250" y="33342"/>
                </a:lnTo>
                <a:lnTo>
                  <a:pt x="286342" y="42867"/>
                </a:lnTo>
                <a:lnTo>
                  <a:pt x="88" y="45618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object 17"/>
          <p:cNvSpPr txBox="1"/>
          <p:nvPr/>
        </p:nvSpPr>
        <p:spPr>
          <a:xfrm>
            <a:off x="3432047" y="2497835"/>
            <a:ext cx="713740" cy="222885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398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82880">
              <a:lnSpc>
                <a:spcPct val="100000"/>
              </a:lnSpc>
              <a:spcBef>
                <a:spcPts val="740"/>
              </a:spcBef>
            </a:pP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代码调</a:t>
            </a:r>
            <a:r>
              <a:rPr sz="650" spc="3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试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4681728" y="2497835"/>
            <a:ext cx="713740" cy="222885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398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83515">
              <a:lnSpc>
                <a:spcPct val="100000"/>
              </a:lnSpc>
              <a:spcBef>
                <a:spcPts val="740"/>
              </a:spcBef>
            </a:pP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任务编</a:t>
            </a:r>
            <a:r>
              <a:rPr sz="650" spc="3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排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object 19"/>
          <p:cNvSpPr/>
          <p:nvPr/>
        </p:nvSpPr>
        <p:spPr>
          <a:xfrm>
            <a:off x="1072896" y="3150107"/>
            <a:ext cx="2665730" cy="323215"/>
          </a:xfrm>
          <a:custGeom>
            <a:rect l="l" t="t" r="r" b="b"/>
            <a:pathLst>
              <a:path w="2665729" h="323214">
                <a:moveTo>
                  <a:pt x="0" y="0"/>
                </a:moveTo>
                <a:lnTo>
                  <a:pt x="2665476" y="0"/>
                </a:lnTo>
                <a:lnTo>
                  <a:pt x="2665476" y="323088"/>
                </a:lnTo>
                <a:lnTo>
                  <a:pt x="0" y="323088"/>
                </a:lnTo>
                <a:lnTo>
                  <a:pt x="0" y="0"/>
                </a:lnTo>
                <a:close/>
              </a:path>
            </a:pathLst>
          </a:custGeom>
          <a:solidFill>
            <a:srgbClr val="DCE6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object 20"/>
          <p:cNvSpPr/>
          <p:nvPr/>
        </p:nvSpPr>
        <p:spPr>
          <a:xfrm>
            <a:off x="1068603" y="3145815"/>
            <a:ext cx="2674620" cy="332105"/>
          </a:xfrm>
          <a:custGeom>
            <a:rect l="l" t="t" r="r" b="b"/>
            <a:pathLst>
              <a:path w="2674620" h="332104">
                <a:moveTo>
                  <a:pt x="2670213" y="331647"/>
                </a:moveTo>
                <a:lnTo>
                  <a:pt x="3809" y="331647"/>
                </a:lnTo>
                <a:lnTo>
                  <a:pt x="2349" y="331368"/>
                </a:lnTo>
                <a:lnTo>
                  <a:pt x="1117" y="330542"/>
                </a:lnTo>
                <a:lnTo>
                  <a:pt x="292" y="329298"/>
                </a:lnTo>
                <a:lnTo>
                  <a:pt x="0" y="327837"/>
                </a:lnTo>
                <a:lnTo>
                  <a:pt x="0" y="3810"/>
                </a:lnTo>
                <a:lnTo>
                  <a:pt x="292" y="2349"/>
                </a:lnTo>
                <a:lnTo>
                  <a:pt x="1117" y="1117"/>
                </a:lnTo>
                <a:lnTo>
                  <a:pt x="2349" y="292"/>
                </a:lnTo>
                <a:lnTo>
                  <a:pt x="3809" y="0"/>
                </a:lnTo>
                <a:lnTo>
                  <a:pt x="2670213" y="0"/>
                </a:lnTo>
                <a:lnTo>
                  <a:pt x="2671673" y="292"/>
                </a:lnTo>
                <a:lnTo>
                  <a:pt x="2672905" y="1117"/>
                </a:lnTo>
                <a:lnTo>
                  <a:pt x="2673731" y="2349"/>
                </a:lnTo>
                <a:lnTo>
                  <a:pt x="2674023" y="3810"/>
                </a:lnTo>
                <a:lnTo>
                  <a:pt x="7620" y="3810"/>
                </a:lnTo>
                <a:lnTo>
                  <a:pt x="3809" y="7619"/>
                </a:lnTo>
                <a:lnTo>
                  <a:pt x="7620" y="7619"/>
                </a:lnTo>
                <a:lnTo>
                  <a:pt x="7620" y="324027"/>
                </a:lnTo>
                <a:lnTo>
                  <a:pt x="3809" y="324027"/>
                </a:lnTo>
                <a:lnTo>
                  <a:pt x="7620" y="327837"/>
                </a:lnTo>
                <a:lnTo>
                  <a:pt x="2674023" y="327837"/>
                </a:lnTo>
                <a:lnTo>
                  <a:pt x="2673731" y="329298"/>
                </a:lnTo>
                <a:lnTo>
                  <a:pt x="2672905" y="330542"/>
                </a:lnTo>
                <a:lnTo>
                  <a:pt x="2671673" y="331368"/>
                </a:lnTo>
                <a:lnTo>
                  <a:pt x="2670213" y="331647"/>
                </a:lnTo>
                <a:close/>
              </a:path>
              <a:path w="2674620" h="332104">
                <a:moveTo>
                  <a:pt x="7620" y="7619"/>
                </a:moveTo>
                <a:lnTo>
                  <a:pt x="3809" y="7619"/>
                </a:lnTo>
                <a:lnTo>
                  <a:pt x="7620" y="3810"/>
                </a:lnTo>
                <a:lnTo>
                  <a:pt x="7620" y="7619"/>
                </a:lnTo>
                <a:close/>
              </a:path>
              <a:path w="2674620" h="332104">
                <a:moveTo>
                  <a:pt x="2666403" y="7619"/>
                </a:moveTo>
                <a:lnTo>
                  <a:pt x="7620" y="7619"/>
                </a:lnTo>
                <a:lnTo>
                  <a:pt x="7620" y="3810"/>
                </a:lnTo>
                <a:lnTo>
                  <a:pt x="2666403" y="3810"/>
                </a:lnTo>
                <a:lnTo>
                  <a:pt x="2666403" y="7619"/>
                </a:lnTo>
                <a:close/>
              </a:path>
              <a:path w="2674620" h="332104">
                <a:moveTo>
                  <a:pt x="2666403" y="327837"/>
                </a:moveTo>
                <a:lnTo>
                  <a:pt x="2666403" y="3810"/>
                </a:lnTo>
                <a:lnTo>
                  <a:pt x="2670213" y="7619"/>
                </a:lnTo>
                <a:lnTo>
                  <a:pt x="2674023" y="7619"/>
                </a:lnTo>
                <a:lnTo>
                  <a:pt x="2674023" y="324027"/>
                </a:lnTo>
                <a:lnTo>
                  <a:pt x="2670213" y="324027"/>
                </a:lnTo>
                <a:lnTo>
                  <a:pt x="2666403" y="327837"/>
                </a:lnTo>
                <a:close/>
              </a:path>
              <a:path w="2674620" h="332104">
                <a:moveTo>
                  <a:pt x="2674023" y="7619"/>
                </a:moveTo>
                <a:lnTo>
                  <a:pt x="2670213" y="7619"/>
                </a:lnTo>
                <a:lnTo>
                  <a:pt x="2666403" y="3810"/>
                </a:lnTo>
                <a:lnTo>
                  <a:pt x="2674023" y="3810"/>
                </a:lnTo>
                <a:lnTo>
                  <a:pt x="2674023" y="7619"/>
                </a:lnTo>
                <a:close/>
              </a:path>
              <a:path w="2674620" h="332104">
                <a:moveTo>
                  <a:pt x="7620" y="327837"/>
                </a:moveTo>
                <a:lnTo>
                  <a:pt x="3809" y="324027"/>
                </a:lnTo>
                <a:lnTo>
                  <a:pt x="7620" y="324027"/>
                </a:lnTo>
                <a:lnTo>
                  <a:pt x="7620" y="327837"/>
                </a:lnTo>
                <a:close/>
              </a:path>
              <a:path w="2674620" h="332104">
                <a:moveTo>
                  <a:pt x="2666403" y="327837"/>
                </a:moveTo>
                <a:lnTo>
                  <a:pt x="7620" y="327837"/>
                </a:lnTo>
                <a:lnTo>
                  <a:pt x="7620" y="324027"/>
                </a:lnTo>
                <a:lnTo>
                  <a:pt x="2666403" y="324027"/>
                </a:lnTo>
                <a:lnTo>
                  <a:pt x="2666403" y="327837"/>
                </a:lnTo>
                <a:close/>
              </a:path>
              <a:path w="2674620" h="332104">
                <a:moveTo>
                  <a:pt x="2674023" y="327837"/>
                </a:moveTo>
                <a:lnTo>
                  <a:pt x="2666403" y="327837"/>
                </a:lnTo>
                <a:lnTo>
                  <a:pt x="2670213" y="324027"/>
                </a:lnTo>
                <a:lnTo>
                  <a:pt x="2674023" y="324027"/>
                </a:lnTo>
                <a:lnTo>
                  <a:pt x="2674023" y="327837"/>
                </a:lnTo>
                <a:close/>
              </a:path>
            </a:pathLst>
          </a:custGeom>
          <a:solidFill>
            <a:srgbClr val="585858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object 21"/>
          <p:cNvSpPr txBox="1"/>
          <p:nvPr/>
        </p:nvSpPr>
        <p:spPr>
          <a:xfrm>
            <a:off x="1072896" y="3230270"/>
            <a:ext cx="2665730" cy="14986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115"/>
              </a:spcBef>
            </a:pPr>
            <a:r>
              <a:rPr sz="800" spc="5">
                <a:latin typeface="微软雅黑" panose="020b0503020204020204" charset="-122"/>
                <a:cs typeface="微软雅黑" panose="020b0503020204020204" charset="-122"/>
              </a:rPr>
              <a:t>生产环</a:t>
            </a:r>
            <a:r>
              <a:rPr sz="800" spc="10">
                <a:latin typeface="微软雅黑" panose="020b0503020204020204" charset="-122"/>
                <a:cs typeface="微软雅黑" panose="020b0503020204020204" charset="-122"/>
              </a:rPr>
              <a:t>境</a:t>
            </a:r>
            <a:endParaRPr sz="8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object 22"/>
          <p:cNvSpPr/>
          <p:nvPr/>
        </p:nvSpPr>
        <p:spPr>
          <a:xfrm>
            <a:off x="1067650" y="3468903"/>
            <a:ext cx="2676525" cy="815975"/>
          </a:xfrm>
          <a:custGeom>
            <a:rect l="l" t="t" r="r" b="b"/>
            <a:pathLst>
              <a:path w="2676525" h="815975">
                <a:moveTo>
                  <a:pt x="2675928" y="815555"/>
                </a:moveTo>
                <a:lnTo>
                  <a:pt x="0" y="815555"/>
                </a:lnTo>
                <a:lnTo>
                  <a:pt x="0" y="0"/>
                </a:lnTo>
                <a:lnTo>
                  <a:pt x="2675928" y="0"/>
                </a:lnTo>
                <a:lnTo>
                  <a:pt x="2675928" y="4762"/>
                </a:lnTo>
                <a:lnTo>
                  <a:pt x="9525" y="4762"/>
                </a:lnTo>
                <a:lnTo>
                  <a:pt x="4762" y="9525"/>
                </a:lnTo>
                <a:lnTo>
                  <a:pt x="9525" y="9525"/>
                </a:lnTo>
                <a:lnTo>
                  <a:pt x="9525" y="806030"/>
                </a:lnTo>
                <a:lnTo>
                  <a:pt x="4762" y="806030"/>
                </a:lnTo>
                <a:lnTo>
                  <a:pt x="9525" y="810793"/>
                </a:lnTo>
                <a:lnTo>
                  <a:pt x="2675928" y="810793"/>
                </a:lnTo>
                <a:lnTo>
                  <a:pt x="2675928" y="815555"/>
                </a:lnTo>
                <a:close/>
              </a:path>
              <a:path w="2676525" h="815975">
                <a:moveTo>
                  <a:pt x="9525" y="9525"/>
                </a:moveTo>
                <a:lnTo>
                  <a:pt x="4762" y="9525"/>
                </a:lnTo>
                <a:lnTo>
                  <a:pt x="9525" y="4762"/>
                </a:lnTo>
                <a:lnTo>
                  <a:pt x="9525" y="9525"/>
                </a:lnTo>
                <a:close/>
              </a:path>
              <a:path w="2676525" h="815975">
                <a:moveTo>
                  <a:pt x="2666403" y="9525"/>
                </a:moveTo>
                <a:lnTo>
                  <a:pt x="9525" y="9525"/>
                </a:lnTo>
                <a:lnTo>
                  <a:pt x="9525" y="4762"/>
                </a:lnTo>
                <a:lnTo>
                  <a:pt x="2666403" y="4762"/>
                </a:lnTo>
                <a:lnTo>
                  <a:pt x="2666403" y="9525"/>
                </a:lnTo>
                <a:close/>
              </a:path>
              <a:path w="2676525" h="815975">
                <a:moveTo>
                  <a:pt x="2666403" y="810793"/>
                </a:moveTo>
                <a:lnTo>
                  <a:pt x="2666403" y="4762"/>
                </a:lnTo>
                <a:lnTo>
                  <a:pt x="2671165" y="9525"/>
                </a:lnTo>
                <a:lnTo>
                  <a:pt x="2675928" y="9525"/>
                </a:lnTo>
                <a:lnTo>
                  <a:pt x="2675928" y="806030"/>
                </a:lnTo>
                <a:lnTo>
                  <a:pt x="2671165" y="806030"/>
                </a:lnTo>
                <a:lnTo>
                  <a:pt x="2666403" y="810793"/>
                </a:lnTo>
                <a:close/>
              </a:path>
              <a:path w="2676525" h="815975">
                <a:moveTo>
                  <a:pt x="2675928" y="9525"/>
                </a:moveTo>
                <a:lnTo>
                  <a:pt x="2671165" y="9525"/>
                </a:lnTo>
                <a:lnTo>
                  <a:pt x="2666403" y="4762"/>
                </a:lnTo>
                <a:lnTo>
                  <a:pt x="2675928" y="4762"/>
                </a:lnTo>
                <a:lnTo>
                  <a:pt x="2675928" y="9525"/>
                </a:lnTo>
                <a:close/>
              </a:path>
              <a:path w="2676525" h="815975">
                <a:moveTo>
                  <a:pt x="9525" y="810793"/>
                </a:moveTo>
                <a:lnTo>
                  <a:pt x="4762" y="806030"/>
                </a:lnTo>
                <a:lnTo>
                  <a:pt x="9525" y="806030"/>
                </a:lnTo>
                <a:lnTo>
                  <a:pt x="9525" y="810793"/>
                </a:lnTo>
                <a:close/>
              </a:path>
              <a:path w="2676525" h="815975">
                <a:moveTo>
                  <a:pt x="2666403" y="810793"/>
                </a:moveTo>
                <a:lnTo>
                  <a:pt x="9525" y="810793"/>
                </a:lnTo>
                <a:lnTo>
                  <a:pt x="9525" y="806030"/>
                </a:lnTo>
                <a:lnTo>
                  <a:pt x="2666403" y="806030"/>
                </a:lnTo>
                <a:lnTo>
                  <a:pt x="2666403" y="810793"/>
                </a:lnTo>
                <a:close/>
              </a:path>
              <a:path w="2676525" h="815975">
                <a:moveTo>
                  <a:pt x="2675928" y="810793"/>
                </a:moveTo>
                <a:lnTo>
                  <a:pt x="2666403" y="810793"/>
                </a:lnTo>
                <a:lnTo>
                  <a:pt x="2671165" y="806030"/>
                </a:lnTo>
                <a:lnTo>
                  <a:pt x="2675928" y="806030"/>
                </a:lnTo>
                <a:lnTo>
                  <a:pt x="2675928" y="810793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object 23"/>
          <p:cNvSpPr/>
          <p:nvPr/>
        </p:nvSpPr>
        <p:spPr>
          <a:xfrm>
            <a:off x="1206576" y="3554869"/>
            <a:ext cx="1773555" cy="628015"/>
          </a:xfrm>
          <a:custGeom>
            <a:rect l="l" t="t" r="r" b="b"/>
            <a:pathLst>
              <a:path w="1773555" h="628014">
                <a:moveTo>
                  <a:pt x="1773224" y="627519"/>
                </a:moveTo>
                <a:lnTo>
                  <a:pt x="0" y="627519"/>
                </a:lnTo>
                <a:lnTo>
                  <a:pt x="0" y="0"/>
                </a:lnTo>
                <a:lnTo>
                  <a:pt x="1773224" y="0"/>
                </a:lnTo>
                <a:lnTo>
                  <a:pt x="1773224" y="4762"/>
                </a:lnTo>
                <a:lnTo>
                  <a:pt x="9525" y="4762"/>
                </a:lnTo>
                <a:lnTo>
                  <a:pt x="4762" y="9525"/>
                </a:lnTo>
                <a:lnTo>
                  <a:pt x="9525" y="9525"/>
                </a:lnTo>
                <a:lnTo>
                  <a:pt x="9525" y="617994"/>
                </a:lnTo>
                <a:lnTo>
                  <a:pt x="4762" y="617994"/>
                </a:lnTo>
                <a:lnTo>
                  <a:pt x="9525" y="622757"/>
                </a:lnTo>
                <a:lnTo>
                  <a:pt x="1773224" y="622757"/>
                </a:lnTo>
                <a:lnTo>
                  <a:pt x="1773224" y="627519"/>
                </a:lnTo>
                <a:close/>
              </a:path>
              <a:path w="1773555" h="628014">
                <a:moveTo>
                  <a:pt x="9525" y="9525"/>
                </a:moveTo>
                <a:lnTo>
                  <a:pt x="4762" y="9525"/>
                </a:lnTo>
                <a:lnTo>
                  <a:pt x="9525" y="4762"/>
                </a:lnTo>
                <a:lnTo>
                  <a:pt x="9525" y="9525"/>
                </a:lnTo>
                <a:close/>
              </a:path>
              <a:path w="1773555" h="628014">
                <a:moveTo>
                  <a:pt x="1763699" y="9525"/>
                </a:moveTo>
                <a:lnTo>
                  <a:pt x="9525" y="9525"/>
                </a:lnTo>
                <a:lnTo>
                  <a:pt x="9525" y="4762"/>
                </a:lnTo>
                <a:lnTo>
                  <a:pt x="1763699" y="4762"/>
                </a:lnTo>
                <a:lnTo>
                  <a:pt x="1763699" y="9525"/>
                </a:lnTo>
                <a:close/>
              </a:path>
              <a:path w="1773555" h="628014">
                <a:moveTo>
                  <a:pt x="1763699" y="622757"/>
                </a:moveTo>
                <a:lnTo>
                  <a:pt x="1763699" y="4762"/>
                </a:lnTo>
                <a:lnTo>
                  <a:pt x="1768462" y="9525"/>
                </a:lnTo>
                <a:lnTo>
                  <a:pt x="1773224" y="9525"/>
                </a:lnTo>
                <a:lnTo>
                  <a:pt x="1773224" y="617994"/>
                </a:lnTo>
                <a:lnTo>
                  <a:pt x="1768462" y="617994"/>
                </a:lnTo>
                <a:lnTo>
                  <a:pt x="1763699" y="622757"/>
                </a:lnTo>
                <a:close/>
              </a:path>
              <a:path w="1773555" h="628014">
                <a:moveTo>
                  <a:pt x="1773224" y="9525"/>
                </a:moveTo>
                <a:lnTo>
                  <a:pt x="1768462" y="9525"/>
                </a:lnTo>
                <a:lnTo>
                  <a:pt x="1763699" y="4762"/>
                </a:lnTo>
                <a:lnTo>
                  <a:pt x="1773224" y="4762"/>
                </a:lnTo>
                <a:lnTo>
                  <a:pt x="1773224" y="9525"/>
                </a:lnTo>
                <a:close/>
              </a:path>
              <a:path w="1773555" h="628014">
                <a:moveTo>
                  <a:pt x="9525" y="622757"/>
                </a:moveTo>
                <a:lnTo>
                  <a:pt x="4762" y="617994"/>
                </a:lnTo>
                <a:lnTo>
                  <a:pt x="9525" y="617994"/>
                </a:lnTo>
                <a:lnTo>
                  <a:pt x="9525" y="622757"/>
                </a:lnTo>
                <a:close/>
              </a:path>
              <a:path w="1773555" h="628014">
                <a:moveTo>
                  <a:pt x="1763699" y="622757"/>
                </a:moveTo>
                <a:lnTo>
                  <a:pt x="9525" y="622757"/>
                </a:lnTo>
                <a:lnTo>
                  <a:pt x="9525" y="617994"/>
                </a:lnTo>
                <a:lnTo>
                  <a:pt x="1763699" y="617994"/>
                </a:lnTo>
                <a:lnTo>
                  <a:pt x="1763699" y="622757"/>
                </a:lnTo>
                <a:close/>
              </a:path>
              <a:path w="1773555" h="628014">
                <a:moveTo>
                  <a:pt x="1773224" y="622757"/>
                </a:moveTo>
                <a:lnTo>
                  <a:pt x="1763699" y="622757"/>
                </a:lnTo>
                <a:lnTo>
                  <a:pt x="1768462" y="617994"/>
                </a:lnTo>
                <a:lnTo>
                  <a:pt x="1773224" y="617994"/>
                </a:lnTo>
                <a:lnTo>
                  <a:pt x="1773224" y="622757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aphicFrame>
        <p:nvGraphicFramePr>
          <p:cNvPr id="24" name="object 24"/>
          <p:cNvGraphicFramePr>
            <a:graphicFrameLocks noGrp="1"/>
          </p:cNvGraphicFramePr>
          <p:nvPr/>
        </p:nvGraphicFramePr>
        <p:xfrm>
          <a:off x="1275588" y="3611879"/>
          <a:ext cx="1614170" cy="50736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54025"/>
                <a:gridCol w="129540"/>
                <a:gridCol w="129540"/>
                <a:gridCol w="186055"/>
                <a:gridCol w="139065"/>
                <a:gridCol w="130175"/>
                <a:gridCol w="445770"/>
              </a:tblGrid>
              <a:tr h="307340">
                <a:tc>
                  <a:txBody>
                    <a:bodyPr vert="horz" wrap="square"/>
                    <a:lstStyle/>
                    <a:p>
                      <a:pPr marL="140335" marR="132080">
                        <a:lnSpc>
                          <a:spcPct val="105000"/>
                        </a:lnSpc>
                        <a:spcBef>
                          <a:spcPts val="725"/>
                        </a:spcBef>
                      </a:pPr>
                      <a:r>
                        <a:rPr sz="650" spc="-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上</a:t>
                      </a:r>
                      <a:r>
                        <a:rPr sz="65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线 </a:t>
                      </a:r>
                      <a:r>
                        <a:rPr sz="650" spc="-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任</a:t>
                      </a:r>
                      <a:r>
                        <a:rPr sz="65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务</a:t>
                      </a:r>
                      <a:endParaRPr sz="6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92075" marB="0">
                    <a:solidFill>
                      <a:srgbClr val="0087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/>
                </a:tc>
                <a:tc gridSpan="3">
                  <a:txBody>
                    <a:bodyPr vert="horz" wrap="square"/>
                    <a:lstStyle/>
                    <a:p>
                      <a:pPr marL="140335" marR="132715">
                        <a:lnSpc>
                          <a:spcPct val="105000"/>
                        </a:lnSpc>
                        <a:spcBef>
                          <a:spcPts val="710"/>
                        </a:spcBef>
                      </a:pPr>
                      <a:r>
                        <a:rPr sz="650" spc="-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异</a:t>
                      </a:r>
                      <a:r>
                        <a:rPr sz="65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常 </a:t>
                      </a:r>
                      <a:r>
                        <a:rPr sz="650" spc="-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通</a:t>
                      </a:r>
                      <a:r>
                        <a:rPr sz="65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知</a:t>
                      </a:r>
                      <a:endParaRPr sz="6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90170" marB="0">
                    <a:solidFill>
                      <a:srgbClr val="0087ED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138430" marR="125730">
                        <a:lnSpc>
                          <a:spcPct val="105000"/>
                        </a:lnSpc>
                        <a:spcBef>
                          <a:spcPts val="700"/>
                        </a:spcBef>
                      </a:pPr>
                      <a:r>
                        <a:rPr sz="650" spc="-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运</a:t>
                      </a:r>
                      <a:r>
                        <a:rPr sz="65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维 </a:t>
                      </a:r>
                      <a:r>
                        <a:rPr sz="650" spc="-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报</a:t>
                      </a:r>
                      <a:r>
                        <a:rPr sz="65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告</a:t>
                      </a:r>
                      <a:endParaRPr sz="6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88900" marB="0">
                    <a:solidFill>
                      <a:srgbClr val="0087ED"/>
                    </a:solidFill>
                  </a:tcPr>
                </a:tc>
              </a:tr>
              <a:tr h="200025">
                <a:tc gridSpan="3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70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L="183515">
                        <a:lnSpc>
                          <a:spcPts val="640"/>
                        </a:lnSpc>
                        <a:spcBef>
                          <a:spcPts val="5"/>
                        </a:spcBef>
                      </a:pPr>
                      <a:r>
                        <a:rPr sz="650" spc="2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任务发</a:t>
                      </a:r>
                      <a:r>
                        <a:rPr sz="650" spc="3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布</a:t>
                      </a:r>
                      <a:endParaRPr sz="6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3810" marB="0">
                    <a:solidFill>
                      <a:srgbClr val="0087ED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/>
                </a:tc>
                <a:tc gridSpan="3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endParaRPr sz="70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L="183515">
                        <a:lnSpc>
                          <a:spcPts val="645"/>
                        </a:lnSpc>
                      </a:pPr>
                      <a:r>
                        <a:rPr sz="650" spc="2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运维监</a:t>
                      </a:r>
                      <a:r>
                        <a:rPr sz="650" spc="3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控</a:t>
                      </a:r>
                      <a:endParaRPr sz="65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3175" marB="0">
                    <a:solidFill>
                      <a:srgbClr val="0087ED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</a:tr>
            </a:tbl>
          </a:graphicData>
        </a:graphic>
      </p:graphicFrame>
      <p:sp>
        <p:nvSpPr>
          <p:cNvPr id="25" name="object 25"/>
          <p:cNvSpPr txBox="1"/>
          <p:nvPr/>
        </p:nvSpPr>
        <p:spPr>
          <a:xfrm>
            <a:off x="4265676" y="3921519"/>
            <a:ext cx="713740" cy="200660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317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25"/>
              </a:spcBef>
            </a:pPr>
            <a:endParaRPr sz="700">
              <a:latin typeface="Times New Roman" panose="02020603050405020304"/>
              <a:cs typeface="Times New Roman" panose="02020603050405020304"/>
            </a:endParaRPr>
          </a:p>
          <a:p>
            <a:pPr marL="182880">
              <a:lnSpc>
                <a:spcPts val="745"/>
              </a:lnSpc>
            </a:pP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任务测</a:t>
            </a:r>
            <a:r>
              <a:rPr sz="650" spc="3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试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6" name="object 26"/>
          <p:cNvSpPr/>
          <p:nvPr/>
        </p:nvSpPr>
        <p:spPr>
          <a:xfrm>
            <a:off x="4061459" y="3150107"/>
            <a:ext cx="2667000" cy="325120"/>
          </a:xfrm>
          <a:custGeom>
            <a:rect l="l" t="t" r="r" b="b"/>
            <a:pathLst>
              <a:path w="2667000" h="325120">
                <a:moveTo>
                  <a:pt x="0" y="0"/>
                </a:moveTo>
                <a:lnTo>
                  <a:pt x="2666999" y="0"/>
                </a:lnTo>
                <a:lnTo>
                  <a:pt x="2666999" y="324611"/>
                </a:lnTo>
                <a:lnTo>
                  <a:pt x="0" y="324611"/>
                </a:lnTo>
                <a:lnTo>
                  <a:pt x="0" y="0"/>
                </a:lnTo>
                <a:close/>
              </a:path>
            </a:pathLst>
          </a:custGeom>
          <a:solidFill>
            <a:srgbClr val="DCE6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object 27"/>
          <p:cNvSpPr/>
          <p:nvPr/>
        </p:nvSpPr>
        <p:spPr>
          <a:xfrm>
            <a:off x="4057815" y="3146209"/>
            <a:ext cx="2674620" cy="332105"/>
          </a:xfrm>
          <a:custGeom>
            <a:rect l="l" t="t" r="r" b="b"/>
            <a:pathLst>
              <a:path w="2674620" h="332104">
                <a:moveTo>
                  <a:pt x="2670213" y="331660"/>
                </a:moveTo>
                <a:lnTo>
                  <a:pt x="3810" y="331660"/>
                </a:lnTo>
                <a:lnTo>
                  <a:pt x="2349" y="331368"/>
                </a:lnTo>
                <a:lnTo>
                  <a:pt x="1117" y="330542"/>
                </a:lnTo>
                <a:lnTo>
                  <a:pt x="292" y="329311"/>
                </a:lnTo>
                <a:lnTo>
                  <a:pt x="0" y="327850"/>
                </a:lnTo>
                <a:lnTo>
                  <a:pt x="0" y="3809"/>
                </a:lnTo>
                <a:lnTo>
                  <a:pt x="292" y="2362"/>
                </a:lnTo>
                <a:lnTo>
                  <a:pt x="1117" y="1117"/>
                </a:lnTo>
                <a:lnTo>
                  <a:pt x="2349" y="292"/>
                </a:lnTo>
                <a:lnTo>
                  <a:pt x="3810" y="0"/>
                </a:lnTo>
                <a:lnTo>
                  <a:pt x="2670213" y="0"/>
                </a:lnTo>
                <a:lnTo>
                  <a:pt x="2671673" y="292"/>
                </a:lnTo>
                <a:lnTo>
                  <a:pt x="2672905" y="1117"/>
                </a:lnTo>
                <a:lnTo>
                  <a:pt x="2673731" y="2362"/>
                </a:lnTo>
                <a:lnTo>
                  <a:pt x="2674023" y="3809"/>
                </a:lnTo>
                <a:lnTo>
                  <a:pt x="7620" y="3809"/>
                </a:lnTo>
                <a:lnTo>
                  <a:pt x="3810" y="7619"/>
                </a:lnTo>
                <a:lnTo>
                  <a:pt x="7620" y="7619"/>
                </a:lnTo>
                <a:lnTo>
                  <a:pt x="7620" y="324040"/>
                </a:lnTo>
                <a:lnTo>
                  <a:pt x="3810" y="324040"/>
                </a:lnTo>
                <a:lnTo>
                  <a:pt x="7620" y="327850"/>
                </a:lnTo>
                <a:lnTo>
                  <a:pt x="2674023" y="327850"/>
                </a:lnTo>
                <a:lnTo>
                  <a:pt x="2673731" y="329311"/>
                </a:lnTo>
                <a:lnTo>
                  <a:pt x="2672905" y="330542"/>
                </a:lnTo>
                <a:lnTo>
                  <a:pt x="2671673" y="331368"/>
                </a:lnTo>
                <a:lnTo>
                  <a:pt x="2670213" y="331660"/>
                </a:lnTo>
                <a:close/>
              </a:path>
              <a:path w="2674620" h="332104">
                <a:moveTo>
                  <a:pt x="7620" y="7619"/>
                </a:moveTo>
                <a:lnTo>
                  <a:pt x="3810" y="7619"/>
                </a:lnTo>
                <a:lnTo>
                  <a:pt x="7620" y="3809"/>
                </a:lnTo>
                <a:lnTo>
                  <a:pt x="7620" y="7619"/>
                </a:lnTo>
                <a:close/>
              </a:path>
              <a:path w="2674620" h="332104">
                <a:moveTo>
                  <a:pt x="2666403" y="7619"/>
                </a:moveTo>
                <a:lnTo>
                  <a:pt x="7620" y="7619"/>
                </a:lnTo>
                <a:lnTo>
                  <a:pt x="7620" y="3809"/>
                </a:lnTo>
                <a:lnTo>
                  <a:pt x="2666403" y="3809"/>
                </a:lnTo>
                <a:lnTo>
                  <a:pt x="2666403" y="7619"/>
                </a:lnTo>
                <a:close/>
              </a:path>
              <a:path w="2674620" h="332104">
                <a:moveTo>
                  <a:pt x="2666403" y="327850"/>
                </a:moveTo>
                <a:lnTo>
                  <a:pt x="2666403" y="3809"/>
                </a:lnTo>
                <a:lnTo>
                  <a:pt x="2670213" y="7619"/>
                </a:lnTo>
                <a:lnTo>
                  <a:pt x="2674023" y="7619"/>
                </a:lnTo>
                <a:lnTo>
                  <a:pt x="2674023" y="324040"/>
                </a:lnTo>
                <a:lnTo>
                  <a:pt x="2670213" y="324040"/>
                </a:lnTo>
                <a:lnTo>
                  <a:pt x="2666403" y="327850"/>
                </a:lnTo>
                <a:close/>
              </a:path>
              <a:path w="2674620" h="332104">
                <a:moveTo>
                  <a:pt x="2674023" y="7619"/>
                </a:moveTo>
                <a:lnTo>
                  <a:pt x="2670213" y="7619"/>
                </a:lnTo>
                <a:lnTo>
                  <a:pt x="2666403" y="3809"/>
                </a:lnTo>
                <a:lnTo>
                  <a:pt x="2674023" y="3809"/>
                </a:lnTo>
                <a:lnTo>
                  <a:pt x="2674023" y="7619"/>
                </a:lnTo>
                <a:close/>
              </a:path>
              <a:path w="2674620" h="332104">
                <a:moveTo>
                  <a:pt x="7620" y="327850"/>
                </a:moveTo>
                <a:lnTo>
                  <a:pt x="3810" y="324040"/>
                </a:lnTo>
                <a:lnTo>
                  <a:pt x="7620" y="324040"/>
                </a:lnTo>
                <a:lnTo>
                  <a:pt x="7620" y="327850"/>
                </a:lnTo>
                <a:close/>
              </a:path>
              <a:path w="2674620" h="332104">
                <a:moveTo>
                  <a:pt x="2666403" y="327850"/>
                </a:moveTo>
                <a:lnTo>
                  <a:pt x="7620" y="327850"/>
                </a:lnTo>
                <a:lnTo>
                  <a:pt x="7620" y="324040"/>
                </a:lnTo>
                <a:lnTo>
                  <a:pt x="2666403" y="324040"/>
                </a:lnTo>
                <a:lnTo>
                  <a:pt x="2666403" y="327850"/>
                </a:lnTo>
                <a:close/>
              </a:path>
              <a:path w="2674620" h="332104">
                <a:moveTo>
                  <a:pt x="2674023" y="327850"/>
                </a:moveTo>
                <a:lnTo>
                  <a:pt x="2666403" y="327850"/>
                </a:lnTo>
                <a:lnTo>
                  <a:pt x="2670213" y="324040"/>
                </a:lnTo>
                <a:lnTo>
                  <a:pt x="2674023" y="324040"/>
                </a:lnTo>
                <a:lnTo>
                  <a:pt x="2674023" y="327850"/>
                </a:lnTo>
                <a:close/>
              </a:path>
            </a:pathLst>
          </a:custGeom>
          <a:solidFill>
            <a:srgbClr val="585858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object 28"/>
          <p:cNvSpPr txBox="1"/>
          <p:nvPr/>
        </p:nvSpPr>
        <p:spPr>
          <a:xfrm>
            <a:off x="4061459" y="3230664"/>
            <a:ext cx="2667000" cy="14986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115"/>
              </a:spcBef>
            </a:pPr>
            <a:r>
              <a:rPr sz="800" spc="5">
                <a:latin typeface="微软雅黑" panose="020b0503020204020204" charset="-122"/>
                <a:cs typeface="微软雅黑" panose="020b0503020204020204" charset="-122"/>
              </a:rPr>
              <a:t>测试环</a:t>
            </a:r>
            <a:r>
              <a:rPr sz="800" spc="10">
                <a:latin typeface="微软雅黑" panose="020b0503020204020204" charset="-122"/>
                <a:cs typeface="微软雅黑" panose="020b0503020204020204" charset="-122"/>
              </a:rPr>
              <a:t>境</a:t>
            </a:r>
            <a:endParaRPr sz="8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9" name="object 29"/>
          <p:cNvSpPr/>
          <p:nvPr/>
        </p:nvSpPr>
        <p:spPr>
          <a:xfrm>
            <a:off x="4056862" y="3469297"/>
            <a:ext cx="2676525" cy="815975"/>
          </a:xfrm>
          <a:custGeom>
            <a:rect l="l" t="t" r="r" b="b"/>
            <a:pathLst>
              <a:path w="2676525" h="815975">
                <a:moveTo>
                  <a:pt x="2675928" y="815568"/>
                </a:moveTo>
                <a:lnTo>
                  <a:pt x="0" y="815568"/>
                </a:lnTo>
                <a:lnTo>
                  <a:pt x="0" y="0"/>
                </a:lnTo>
                <a:lnTo>
                  <a:pt x="2675928" y="0"/>
                </a:lnTo>
                <a:lnTo>
                  <a:pt x="2675928" y="4762"/>
                </a:lnTo>
                <a:lnTo>
                  <a:pt x="9525" y="4762"/>
                </a:lnTo>
                <a:lnTo>
                  <a:pt x="4762" y="9525"/>
                </a:lnTo>
                <a:lnTo>
                  <a:pt x="9525" y="9525"/>
                </a:lnTo>
                <a:lnTo>
                  <a:pt x="9525" y="806043"/>
                </a:lnTo>
                <a:lnTo>
                  <a:pt x="4762" y="806043"/>
                </a:lnTo>
                <a:lnTo>
                  <a:pt x="9525" y="810806"/>
                </a:lnTo>
                <a:lnTo>
                  <a:pt x="2675928" y="810806"/>
                </a:lnTo>
                <a:lnTo>
                  <a:pt x="2675928" y="815568"/>
                </a:lnTo>
                <a:close/>
              </a:path>
              <a:path w="2676525" h="815975">
                <a:moveTo>
                  <a:pt x="9525" y="9525"/>
                </a:moveTo>
                <a:lnTo>
                  <a:pt x="4762" y="9525"/>
                </a:lnTo>
                <a:lnTo>
                  <a:pt x="9525" y="4762"/>
                </a:lnTo>
                <a:lnTo>
                  <a:pt x="9525" y="9525"/>
                </a:lnTo>
                <a:close/>
              </a:path>
              <a:path w="2676525" h="815975">
                <a:moveTo>
                  <a:pt x="2666403" y="9525"/>
                </a:moveTo>
                <a:lnTo>
                  <a:pt x="9525" y="9525"/>
                </a:lnTo>
                <a:lnTo>
                  <a:pt x="9525" y="4762"/>
                </a:lnTo>
                <a:lnTo>
                  <a:pt x="2666403" y="4762"/>
                </a:lnTo>
                <a:lnTo>
                  <a:pt x="2666403" y="9525"/>
                </a:lnTo>
                <a:close/>
              </a:path>
              <a:path w="2676525" h="815975">
                <a:moveTo>
                  <a:pt x="2666403" y="810806"/>
                </a:moveTo>
                <a:lnTo>
                  <a:pt x="2666403" y="4762"/>
                </a:lnTo>
                <a:lnTo>
                  <a:pt x="2671165" y="9525"/>
                </a:lnTo>
                <a:lnTo>
                  <a:pt x="2675928" y="9525"/>
                </a:lnTo>
                <a:lnTo>
                  <a:pt x="2675928" y="806043"/>
                </a:lnTo>
                <a:lnTo>
                  <a:pt x="2671165" y="806043"/>
                </a:lnTo>
                <a:lnTo>
                  <a:pt x="2666403" y="810806"/>
                </a:lnTo>
                <a:close/>
              </a:path>
              <a:path w="2676525" h="815975">
                <a:moveTo>
                  <a:pt x="2675928" y="9525"/>
                </a:moveTo>
                <a:lnTo>
                  <a:pt x="2671165" y="9525"/>
                </a:lnTo>
                <a:lnTo>
                  <a:pt x="2666403" y="4762"/>
                </a:lnTo>
                <a:lnTo>
                  <a:pt x="2675928" y="4762"/>
                </a:lnTo>
                <a:lnTo>
                  <a:pt x="2675928" y="9525"/>
                </a:lnTo>
                <a:close/>
              </a:path>
              <a:path w="2676525" h="815975">
                <a:moveTo>
                  <a:pt x="9525" y="810806"/>
                </a:moveTo>
                <a:lnTo>
                  <a:pt x="4762" y="806043"/>
                </a:lnTo>
                <a:lnTo>
                  <a:pt x="9525" y="806043"/>
                </a:lnTo>
                <a:lnTo>
                  <a:pt x="9525" y="810806"/>
                </a:lnTo>
                <a:close/>
              </a:path>
              <a:path w="2676525" h="815975">
                <a:moveTo>
                  <a:pt x="2666403" y="810806"/>
                </a:moveTo>
                <a:lnTo>
                  <a:pt x="9525" y="810806"/>
                </a:lnTo>
                <a:lnTo>
                  <a:pt x="9525" y="806043"/>
                </a:lnTo>
                <a:lnTo>
                  <a:pt x="2666403" y="806043"/>
                </a:lnTo>
                <a:lnTo>
                  <a:pt x="2666403" y="810806"/>
                </a:lnTo>
                <a:close/>
              </a:path>
              <a:path w="2676525" h="815975">
                <a:moveTo>
                  <a:pt x="2675928" y="810806"/>
                </a:moveTo>
                <a:lnTo>
                  <a:pt x="2666403" y="810806"/>
                </a:lnTo>
                <a:lnTo>
                  <a:pt x="2671165" y="806043"/>
                </a:lnTo>
                <a:lnTo>
                  <a:pt x="2675928" y="806043"/>
                </a:lnTo>
                <a:lnTo>
                  <a:pt x="2675928" y="810806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object 30"/>
          <p:cNvSpPr txBox="1"/>
          <p:nvPr/>
        </p:nvSpPr>
        <p:spPr>
          <a:xfrm>
            <a:off x="4265676" y="3613022"/>
            <a:ext cx="452755" cy="229235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588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9700" marR="131445">
              <a:lnSpc>
                <a:spcPts val="820"/>
              </a:lnSpc>
              <a:spcBef>
                <a:spcPts val="755"/>
              </a:spcBef>
            </a:pP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功</a:t>
            </a:r>
            <a:r>
              <a:rPr sz="650" spc="1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能 </a:t>
            </a: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已</a:t>
            </a:r>
            <a:r>
              <a:rPr sz="650" spc="3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测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4849367" y="3613022"/>
            <a:ext cx="452755" cy="229235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525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9065" marR="131445">
              <a:lnSpc>
                <a:spcPts val="810"/>
              </a:lnSpc>
              <a:spcBef>
                <a:spcPts val="750"/>
              </a:spcBef>
            </a:pP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性</a:t>
            </a:r>
            <a:r>
              <a:rPr sz="650" spc="1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能 </a:t>
            </a: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已</a:t>
            </a:r>
            <a:r>
              <a:rPr sz="650" spc="3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测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5431535" y="3613022"/>
            <a:ext cx="445134" cy="229235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334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40335" marR="123190">
              <a:lnSpc>
                <a:spcPts val="820"/>
              </a:lnSpc>
              <a:spcBef>
                <a:spcPts val="735"/>
              </a:spcBef>
            </a:pP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测</a:t>
            </a:r>
            <a:r>
              <a:rPr sz="650" spc="1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试 </a:t>
            </a: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报</a:t>
            </a:r>
            <a:r>
              <a:rPr sz="650" spc="3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告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3" name="object 33"/>
          <p:cNvSpPr/>
          <p:nvPr/>
        </p:nvSpPr>
        <p:spPr>
          <a:xfrm>
            <a:off x="4195788" y="3555263"/>
            <a:ext cx="1773555" cy="628015"/>
          </a:xfrm>
          <a:custGeom>
            <a:rect l="l" t="t" r="r" b="b"/>
            <a:pathLst>
              <a:path w="1773554" h="628014">
                <a:moveTo>
                  <a:pt x="1773224" y="627532"/>
                </a:moveTo>
                <a:lnTo>
                  <a:pt x="0" y="627532"/>
                </a:lnTo>
                <a:lnTo>
                  <a:pt x="0" y="0"/>
                </a:lnTo>
                <a:lnTo>
                  <a:pt x="1773224" y="0"/>
                </a:lnTo>
                <a:lnTo>
                  <a:pt x="1773224" y="4762"/>
                </a:lnTo>
                <a:lnTo>
                  <a:pt x="9525" y="4762"/>
                </a:lnTo>
                <a:lnTo>
                  <a:pt x="4762" y="9525"/>
                </a:lnTo>
                <a:lnTo>
                  <a:pt x="9525" y="9525"/>
                </a:lnTo>
                <a:lnTo>
                  <a:pt x="9525" y="618007"/>
                </a:lnTo>
                <a:lnTo>
                  <a:pt x="4762" y="618007"/>
                </a:lnTo>
                <a:lnTo>
                  <a:pt x="9525" y="622769"/>
                </a:lnTo>
                <a:lnTo>
                  <a:pt x="1773224" y="622769"/>
                </a:lnTo>
                <a:lnTo>
                  <a:pt x="1773224" y="627532"/>
                </a:lnTo>
                <a:close/>
              </a:path>
              <a:path w="1773554" h="628014">
                <a:moveTo>
                  <a:pt x="9525" y="9525"/>
                </a:moveTo>
                <a:lnTo>
                  <a:pt x="4762" y="9525"/>
                </a:lnTo>
                <a:lnTo>
                  <a:pt x="9525" y="4762"/>
                </a:lnTo>
                <a:lnTo>
                  <a:pt x="9525" y="9525"/>
                </a:lnTo>
                <a:close/>
              </a:path>
              <a:path w="1773554" h="628014">
                <a:moveTo>
                  <a:pt x="1763699" y="9525"/>
                </a:moveTo>
                <a:lnTo>
                  <a:pt x="9525" y="9525"/>
                </a:lnTo>
                <a:lnTo>
                  <a:pt x="9525" y="4762"/>
                </a:lnTo>
                <a:lnTo>
                  <a:pt x="1763699" y="4762"/>
                </a:lnTo>
                <a:lnTo>
                  <a:pt x="1763699" y="9525"/>
                </a:lnTo>
                <a:close/>
              </a:path>
              <a:path w="1773554" h="628014">
                <a:moveTo>
                  <a:pt x="1763699" y="622769"/>
                </a:moveTo>
                <a:lnTo>
                  <a:pt x="1763699" y="4762"/>
                </a:lnTo>
                <a:lnTo>
                  <a:pt x="1768462" y="9525"/>
                </a:lnTo>
                <a:lnTo>
                  <a:pt x="1773224" y="9525"/>
                </a:lnTo>
                <a:lnTo>
                  <a:pt x="1773224" y="618007"/>
                </a:lnTo>
                <a:lnTo>
                  <a:pt x="1768462" y="618007"/>
                </a:lnTo>
                <a:lnTo>
                  <a:pt x="1763699" y="622769"/>
                </a:lnTo>
                <a:close/>
              </a:path>
              <a:path w="1773554" h="628014">
                <a:moveTo>
                  <a:pt x="1773224" y="9525"/>
                </a:moveTo>
                <a:lnTo>
                  <a:pt x="1768462" y="9525"/>
                </a:lnTo>
                <a:lnTo>
                  <a:pt x="1763699" y="4762"/>
                </a:lnTo>
                <a:lnTo>
                  <a:pt x="1773224" y="4762"/>
                </a:lnTo>
                <a:lnTo>
                  <a:pt x="1773224" y="9525"/>
                </a:lnTo>
                <a:close/>
              </a:path>
              <a:path w="1773554" h="628014">
                <a:moveTo>
                  <a:pt x="9525" y="622769"/>
                </a:moveTo>
                <a:lnTo>
                  <a:pt x="4762" y="618007"/>
                </a:lnTo>
                <a:lnTo>
                  <a:pt x="9525" y="618007"/>
                </a:lnTo>
                <a:lnTo>
                  <a:pt x="9525" y="622769"/>
                </a:lnTo>
                <a:close/>
              </a:path>
              <a:path w="1773554" h="628014">
                <a:moveTo>
                  <a:pt x="1763699" y="622769"/>
                </a:moveTo>
                <a:lnTo>
                  <a:pt x="9525" y="622769"/>
                </a:lnTo>
                <a:lnTo>
                  <a:pt x="9525" y="618007"/>
                </a:lnTo>
                <a:lnTo>
                  <a:pt x="1763699" y="618007"/>
                </a:lnTo>
                <a:lnTo>
                  <a:pt x="1763699" y="622769"/>
                </a:lnTo>
                <a:close/>
              </a:path>
              <a:path w="1773554" h="628014">
                <a:moveTo>
                  <a:pt x="1773224" y="622769"/>
                </a:moveTo>
                <a:lnTo>
                  <a:pt x="1763699" y="622769"/>
                </a:lnTo>
                <a:lnTo>
                  <a:pt x="1768462" y="618007"/>
                </a:lnTo>
                <a:lnTo>
                  <a:pt x="1773224" y="618007"/>
                </a:lnTo>
                <a:lnTo>
                  <a:pt x="1773224" y="622769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object 34"/>
          <p:cNvSpPr txBox="1"/>
          <p:nvPr/>
        </p:nvSpPr>
        <p:spPr>
          <a:xfrm>
            <a:off x="5164835" y="3921519"/>
            <a:ext cx="711835" cy="200660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254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20"/>
              </a:spcBef>
            </a:pPr>
            <a:endParaRPr sz="700">
              <a:latin typeface="Times New Roman" panose="02020603050405020304"/>
              <a:cs typeface="Times New Roman" panose="02020603050405020304"/>
            </a:endParaRPr>
          </a:p>
          <a:p>
            <a:pPr marL="182880">
              <a:lnSpc>
                <a:spcPts val="750"/>
              </a:lnSpc>
            </a:pP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生成报</a:t>
            </a:r>
            <a:r>
              <a:rPr sz="650" spc="3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告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5" name="object 35"/>
          <p:cNvSpPr/>
          <p:nvPr/>
        </p:nvSpPr>
        <p:spPr>
          <a:xfrm>
            <a:off x="7149083" y="1537716"/>
            <a:ext cx="1146175" cy="325120"/>
          </a:xfrm>
          <a:custGeom>
            <a:rect l="l" t="t" r="r" b="b"/>
            <a:pathLst>
              <a:path w="1146175" h="325119">
                <a:moveTo>
                  <a:pt x="0" y="0"/>
                </a:moveTo>
                <a:lnTo>
                  <a:pt x="1146048" y="0"/>
                </a:lnTo>
                <a:lnTo>
                  <a:pt x="1146048" y="324612"/>
                </a:lnTo>
                <a:lnTo>
                  <a:pt x="0" y="324612"/>
                </a:lnTo>
                <a:lnTo>
                  <a:pt x="0" y="0"/>
                </a:lnTo>
                <a:close/>
              </a:path>
            </a:pathLst>
          </a:custGeom>
          <a:solidFill>
            <a:srgbClr val="DCE6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object 36"/>
          <p:cNvSpPr/>
          <p:nvPr/>
        </p:nvSpPr>
        <p:spPr>
          <a:xfrm>
            <a:off x="7144639" y="1534553"/>
            <a:ext cx="1155065" cy="332105"/>
          </a:xfrm>
          <a:custGeom>
            <a:rect l="l" t="t" r="r" b="b"/>
            <a:pathLst>
              <a:path w="1155065" h="332105">
                <a:moveTo>
                  <a:pt x="1150848" y="331647"/>
                </a:moveTo>
                <a:lnTo>
                  <a:pt x="3809" y="331647"/>
                </a:lnTo>
                <a:lnTo>
                  <a:pt x="2349" y="331355"/>
                </a:lnTo>
                <a:lnTo>
                  <a:pt x="1117" y="330530"/>
                </a:lnTo>
                <a:lnTo>
                  <a:pt x="292" y="329298"/>
                </a:lnTo>
                <a:lnTo>
                  <a:pt x="0" y="327837"/>
                </a:lnTo>
                <a:lnTo>
                  <a:pt x="0" y="3809"/>
                </a:lnTo>
                <a:lnTo>
                  <a:pt x="292" y="2349"/>
                </a:lnTo>
                <a:lnTo>
                  <a:pt x="1117" y="1104"/>
                </a:lnTo>
                <a:lnTo>
                  <a:pt x="2349" y="279"/>
                </a:lnTo>
                <a:lnTo>
                  <a:pt x="3809" y="0"/>
                </a:lnTo>
                <a:lnTo>
                  <a:pt x="1150848" y="0"/>
                </a:lnTo>
                <a:lnTo>
                  <a:pt x="1152309" y="279"/>
                </a:lnTo>
                <a:lnTo>
                  <a:pt x="1153540" y="1104"/>
                </a:lnTo>
                <a:lnTo>
                  <a:pt x="1154366" y="2349"/>
                </a:lnTo>
                <a:lnTo>
                  <a:pt x="1154658" y="3809"/>
                </a:lnTo>
                <a:lnTo>
                  <a:pt x="7619" y="3809"/>
                </a:lnTo>
                <a:lnTo>
                  <a:pt x="3809" y="7619"/>
                </a:lnTo>
                <a:lnTo>
                  <a:pt x="7619" y="7619"/>
                </a:lnTo>
                <a:lnTo>
                  <a:pt x="7619" y="324027"/>
                </a:lnTo>
                <a:lnTo>
                  <a:pt x="3809" y="324027"/>
                </a:lnTo>
                <a:lnTo>
                  <a:pt x="7619" y="327837"/>
                </a:lnTo>
                <a:lnTo>
                  <a:pt x="1154658" y="327837"/>
                </a:lnTo>
                <a:lnTo>
                  <a:pt x="1154366" y="329298"/>
                </a:lnTo>
                <a:lnTo>
                  <a:pt x="1153540" y="330530"/>
                </a:lnTo>
                <a:lnTo>
                  <a:pt x="1152309" y="331355"/>
                </a:lnTo>
                <a:lnTo>
                  <a:pt x="1150848" y="331647"/>
                </a:lnTo>
                <a:close/>
              </a:path>
              <a:path w="1155065" h="332105">
                <a:moveTo>
                  <a:pt x="7619" y="7619"/>
                </a:moveTo>
                <a:lnTo>
                  <a:pt x="3809" y="7619"/>
                </a:lnTo>
                <a:lnTo>
                  <a:pt x="7619" y="3809"/>
                </a:lnTo>
                <a:lnTo>
                  <a:pt x="7619" y="7619"/>
                </a:lnTo>
                <a:close/>
              </a:path>
              <a:path w="1155065" h="332105">
                <a:moveTo>
                  <a:pt x="1147038" y="7619"/>
                </a:moveTo>
                <a:lnTo>
                  <a:pt x="7619" y="7619"/>
                </a:lnTo>
                <a:lnTo>
                  <a:pt x="7619" y="3809"/>
                </a:lnTo>
                <a:lnTo>
                  <a:pt x="1147038" y="3809"/>
                </a:lnTo>
                <a:lnTo>
                  <a:pt x="1147038" y="7619"/>
                </a:lnTo>
                <a:close/>
              </a:path>
              <a:path w="1155065" h="332105">
                <a:moveTo>
                  <a:pt x="1147038" y="327837"/>
                </a:moveTo>
                <a:lnTo>
                  <a:pt x="1147038" y="3809"/>
                </a:lnTo>
                <a:lnTo>
                  <a:pt x="1150848" y="7619"/>
                </a:lnTo>
                <a:lnTo>
                  <a:pt x="1154658" y="7619"/>
                </a:lnTo>
                <a:lnTo>
                  <a:pt x="1154658" y="324027"/>
                </a:lnTo>
                <a:lnTo>
                  <a:pt x="1150848" y="324027"/>
                </a:lnTo>
                <a:lnTo>
                  <a:pt x="1147038" y="327837"/>
                </a:lnTo>
                <a:close/>
              </a:path>
              <a:path w="1155065" h="332105">
                <a:moveTo>
                  <a:pt x="1154658" y="7619"/>
                </a:moveTo>
                <a:lnTo>
                  <a:pt x="1150848" y="7619"/>
                </a:lnTo>
                <a:lnTo>
                  <a:pt x="1147038" y="3809"/>
                </a:lnTo>
                <a:lnTo>
                  <a:pt x="1154658" y="3809"/>
                </a:lnTo>
                <a:lnTo>
                  <a:pt x="1154658" y="7619"/>
                </a:lnTo>
                <a:close/>
              </a:path>
              <a:path w="1155065" h="332105">
                <a:moveTo>
                  <a:pt x="7619" y="327837"/>
                </a:moveTo>
                <a:lnTo>
                  <a:pt x="3809" y="324027"/>
                </a:lnTo>
                <a:lnTo>
                  <a:pt x="7619" y="324027"/>
                </a:lnTo>
                <a:lnTo>
                  <a:pt x="7619" y="327837"/>
                </a:lnTo>
                <a:close/>
              </a:path>
              <a:path w="1155065" h="332105">
                <a:moveTo>
                  <a:pt x="1147038" y="327837"/>
                </a:moveTo>
                <a:lnTo>
                  <a:pt x="7619" y="327837"/>
                </a:lnTo>
                <a:lnTo>
                  <a:pt x="7619" y="324027"/>
                </a:lnTo>
                <a:lnTo>
                  <a:pt x="1147038" y="324027"/>
                </a:lnTo>
                <a:lnTo>
                  <a:pt x="1147038" y="327837"/>
                </a:lnTo>
                <a:close/>
              </a:path>
              <a:path w="1155065" h="332105">
                <a:moveTo>
                  <a:pt x="1154658" y="327837"/>
                </a:moveTo>
                <a:lnTo>
                  <a:pt x="1147038" y="327837"/>
                </a:lnTo>
                <a:lnTo>
                  <a:pt x="1150848" y="324027"/>
                </a:lnTo>
                <a:lnTo>
                  <a:pt x="1154658" y="324027"/>
                </a:lnTo>
                <a:lnTo>
                  <a:pt x="1154658" y="327837"/>
                </a:lnTo>
                <a:close/>
              </a:path>
            </a:pathLst>
          </a:custGeom>
          <a:solidFill>
            <a:srgbClr val="585858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object 37"/>
          <p:cNvSpPr txBox="1"/>
          <p:nvPr/>
        </p:nvSpPr>
        <p:spPr>
          <a:xfrm>
            <a:off x="7149083" y="1619008"/>
            <a:ext cx="1146175" cy="149860"/>
          </a:xfrm>
          <a:prstGeom prst="rect">
            <a:avLst/>
          </a:prstGeom>
        </p:spPr>
        <p:txBody>
          <a:bodyPr vert="horz" wrap="square" lIns="0" tIns="1460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15595">
              <a:lnSpc>
                <a:spcPct val="100000"/>
              </a:lnSpc>
              <a:spcBef>
                <a:spcPts val="115"/>
              </a:spcBef>
            </a:pPr>
            <a:r>
              <a:rPr sz="800" spc="5">
                <a:latin typeface="微软雅黑" panose="020b0503020204020204" charset="-122"/>
                <a:cs typeface="微软雅黑" panose="020b0503020204020204" charset="-122"/>
              </a:rPr>
              <a:t>代码资源</a:t>
            </a:r>
            <a:r>
              <a:rPr sz="800" spc="10">
                <a:latin typeface="微软雅黑" panose="020b0503020204020204" charset="-122"/>
                <a:cs typeface="微软雅黑" panose="020b0503020204020204" charset="-122"/>
              </a:rPr>
              <a:t>库</a:t>
            </a:r>
            <a:endParaRPr sz="8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8" name="object 38"/>
          <p:cNvSpPr/>
          <p:nvPr/>
        </p:nvSpPr>
        <p:spPr>
          <a:xfrm>
            <a:off x="7143686" y="1857629"/>
            <a:ext cx="1156970" cy="815975"/>
          </a:xfrm>
          <a:custGeom>
            <a:rect l="l" t="t" r="r" b="b"/>
            <a:pathLst>
              <a:path w="1156970" h="815975">
                <a:moveTo>
                  <a:pt x="1156563" y="815568"/>
                </a:moveTo>
                <a:lnTo>
                  <a:pt x="0" y="815568"/>
                </a:lnTo>
                <a:lnTo>
                  <a:pt x="0" y="0"/>
                </a:lnTo>
                <a:lnTo>
                  <a:pt x="1156563" y="0"/>
                </a:lnTo>
                <a:lnTo>
                  <a:pt x="1156563" y="4762"/>
                </a:lnTo>
                <a:lnTo>
                  <a:pt x="9525" y="4762"/>
                </a:lnTo>
                <a:lnTo>
                  <a:pt x="4762" y="9525"/>
                </a:lnTo>
                <a:lnTo>
                  <a:pt x="9525" y="9525"/>
                </a:lnTo>
                <a:lnTo>
                  <a:pt x="9525" y="806043"/>
                </a:lnTo>
                <a:lnTo>
                  <a:pt x="4762" y="806043"/>
                </a:lnTo>
                <a:lnTo>
                  <a:pt x="9525" y="810806"/>
                </a:lnTo>
                <a:lnTo>
                  <a:pt x="1156563" y="810806"/>
                </a:lnTo>
                <a:lnTo>
                  <a:pt x="1156563" y="815568"/>
                </a:lnTo>
                <a:close/>
              </a:path>
              <a:path w="1156970" h="815975">
                <a:moveTo>
                  <a:pt x="9525" y="9525"/>
                </a:moveTo>
                <a:lnTo>
                  <a:pt x="4762" y="9525"/>
                </a:lnTo>
                <a:lnTo>
                  <a:pt x="9525" y="4762"/>
                </a:lnTo>
                <a:lnTo>
                  <a:pt x="9525" y="9525"/>
                </a:lnTo>
                <a:close/>
              </a:path>
              <a:path w="1156970" h="815975">
                <a:moveTo>
                  <a:pt x="1147038" y="9525"/>
                </a:moveTo>
                <a:lnTo>
                  <a:pt x="9525" y="9525"/>
                </a:lnTo>
                <a:lnTo>
                  <a:pt x="9525" y="4762"/>
                </a:lnTo>
                <a:lnTo>
                  <a:pt x="1147038" y="4762"/>
                </a:lnTo>
                <a:lnTo>
                  <a:pt x="1147038" y="9525"/>
                </a:lnTo>
                <a:close/>
              </a:path>
              <a:path w="1156970" h="815975">
                <a:moveTo>
                  <a:pt x="1147038" y="810806"/>
                </a:moveTo>
                <a:lnTo>
                  <a:pt x="1147038" y="4762"/>
                </a:lnTo>
                <a:lnTo>
                  <a:pt x="1151801" y="9525"/>
                </a:lnTo>
                <a:lnTo>
                  <a:pt x="1156563" y="9525"/>
                </a:lnTo>
                <a:lnTo>
                  <a:pt x="1156563" y="806043"/>
                </a:lnTo>
                <a:lnTo>
                  <a:pt x="1151801" y="806043"/>
                </a:lnTo>
                <a:lnTo>
                  <a:pt x="1147038" y="810806"/>
                </a:lnTo>
                <a:close/>
              </a:path>
              <a:path w="1156970" h="815975">
                <a:moveTo>
                  <a:pt x="1156563" y="9525"/>
                </a:moveTo>
                <a:lnTo>
                  <a:pt x="1151801" y="9525"/>
                </a:lnTo>
                <a:lnTo>
                  <a:pt x="1147038" y="4762"/>
                </a:lnTo>
                <a:lnTo>
                  <a:pt x="1156563" y="4762"/>
                </a:lnTo>
                <a:lnTo>
                  <a:pt x="1156563" y="9525"/>
                </a:lnTo>
                <a:close/>
              </a:path>
              <a:path w="1156970" h="815975">
                <a:moveTo>
                  <a:pt x="9525" y="810806"/>
                </a:moveTo>
                <a:lnTo>
                  <a:pt x="4762" y="806043"/>
                </a:lnTo>
                <a:lnTo>
                  <a:pt x="9525" y="806043"/>
                </a:lnTo>
                <a:lnTo>
                  <a:pt x="9525" y="810806"/>
                </a:lnTo>
                <a:close/>
              </a:path>
              <a:path w="1156970" h="815975">
                <a:moveTo>
                  <a:pt x="1147038" y="810806"/>
                </a:moveTo>
                <a:lnTo>
                  <a:pt x="9525" y="810806"/>
                </a:lnTo>
                <a:lnTo>
                  <a:pt x="9525" y="806043"/>
                </a:lnTo>
                <a:lnTo>
                  <a:pt x="1147038" y="806043"/>
                </a:lnTo>
                <a:lnTo>
                  <a:pt x="1147038" y="810806"/>
                </a:lnTo>
                <a:close/>
              </a:path>
              <a:path w="1156970" h="815975">
                <a:moveTo>
                  <a:pt x="1156563" y="810806"/>
                </a:moveTo>
                <a:lnTo>
                  <a:pt x="1147038" y="810806"/>
                </a:lnTo>
                <a:lnTo>
                  <a:pt x="1151801" y="806043"/>
                </a:lnTo>
                <a:lnTo>
                  <a:pt x="1156563" y="806043"/>
                </a:lnTo>
                <a:lnTo>
                  <a:pt x="1156563" y="810806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object 39"/>
          <p:cNvSpPr/>
          <p:nvPr/>
        </p:nvSpPr>
        <p:spPr>
          <a:xfrm>
            <a:off x="7293864" y="2016251"/>
            <a:ext cx="454659" cy="236220"/>
          </a:xfrm>
          <a:custGeom>
            <a:rect l="l" t="t" r="r" b="b"/>
            <a:pathLst>
              <a:path w="454659" h="236219">
                <a:moveTo>
                  <a:pt x="0" y="0"/>
                </a:moveTo>
                <a:lnTo>
                  <a:pt x="454151" y="0"/>
                </a:lnTo>
                <a:lnTo>
                  <a:pt x="454151" y="236219"/>
                </a:lnTo>
                <a:lnTo>
                  <a:pt x="0" y="236219"/>
                </a:lnTo>
                <a:lnTo>
                  <a:pt x="0" y="0"/>
                </a:lnTo>
                <a:close/>
              </a:path>
            </a:pathLst>
          </a:custGeom>
          <a:solidFill>
            <a:srgbClr val="0087ED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object 40"/>
          <p:cNvSpPr txBox="1"/>
          <p:nvPr/>
        </p:nvSpPr>
        <p:spPr>
          <a:xfrm>
            <a:off x="7421536" y="2093340"/>
            <a:ext cx="198755" cy="2336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>
              <a:lnSpc>
                <a:spcPct val="105000"/>
              </a:lnSpc>
              <a:spcBef>
                <a:spcPts val="100"/>
              </a:spcBef>
            </a:pPr>
            <a:r>
              <a:rPr sz="650" spc="25">
                <a:latin typeface="微软雅黑" panose="020b0503020204020204" charset="-122"/>
                <a:cs typeface="微软雅黑" panose="020b0503020204020204" charset="-122"/>
              </a:rPr>
              <a:t>在</a:t>
            </a:r>
            <a:r>
              <a:rPr sz="650" spc="15">
                <a:latin typeface="微软雅黑" panose="020b0503020204020204" charset="-122"/>
                <a:cs typeface="微软雅黑" panose="020b0503020204020204" charset="-122"/>
              </a:rPr>
              <a:t>线 </a:t>
            </a:r>
            <a:r>
              <a:rPr sz="650" spc="25">
                <a:latin typeface="微软雅黑" panose="020b0503020204020204" charset="-122"/>
                <a:cs typeface="微软雅黑" panose="020b0503020204020204" charset="-122"/>
              </a:rPr>
              <a:t>编</a:t>
            </a:r>
            <a:r>
              <a:rPr sz="650" spc="30">
                <a:latin typeface="微软雅黑" panose="020b0503020204020204" charset="-122"/>
                <a:cs typeface="微软雅黑" panose="020b0503020204020204" charset="-122"/>
              </a:rPr>
              <a:t>辑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1" name="object 41"/>
          <p:cNvSpPr/>
          <p:nvPr/>
        </p:nvSpPr>
        <p:spPr>
          <a:xfrm>
            <a:off x="7224331" y="1943607"/>
            <a:ext cx="1017905" cy="628015"/>
          </a:xfrm>
          <a:custGeom>
            <a:rect l="l" t="t" r="r" b="b"/>
            <a:pathLst>
              <a:path w="1017903" h="628014">
                <a:moveTo>
                  <a:pt x="1017638" y="627519"/>
                </a:moveTo>
                <a:lnTo>
                  <a:pt x="0" y="627519"/>
                </a:lnTo>
                <a:lnTo>
                  <a:pt x="0" y="0"/>
                </a:lnTo>
                <a:lnTo>
                  <a:pt x="1017638" y="0"/>
                </a:lnTo>
                <a:lnTo>
                  <a:pt x="1017638" y="4762"/>
                </a:lnTo>
                <a:lnTo>
                  <a:pt x="9525" y="4762"/>
                </a:lnTo>
                <a:lnTo>
                  <a:pt x="4762" y="9525"/>
                </a:lnTo>
                <a:lnTo>
                  <a:pt x="9525" y="9525"/>
                </a:lnTo>
                <a:lnTo>
                  <a:pt x="9525" y="617994"/>
                </a:lnTo>
                <a:lnTo>
                  <a:pt x="4762" y="617994"/>
                </a:lnTo>
                <a:lnTo>
                  <a:pt x="9525" y="622757"/>
                </a:lnTo>
                <a:lnTo>
                  <a:pt x="1017638" y="622757"/>
                </a:lnTo>
                <a:lnTo>
                  <a:pt x="1017638" y="627519"/>
                </a:lnTo>
                <a:close/>
              </a:path>
              <a:path w="1017903" h="628014">
                <a:moveTo>
                  <a:pt x="9525" y="9525"/>
                </a:moveTo>
                <a:lnTo>
                  <a:pt x="4762" y="9525"/>
                </a:lnTo>
                <a:lnTo>
                  <a:pt x="9525" y="4762"/>
                </a:lnTo>
                <a:lnTo>
                  <a:pt x="9525" y="9525"/>
                </a:lnTo>
                <a:close/>
              </a:path>
              <a:path w="1017903" h="628014">
                <a:moveTo>
                  <a:pt x="1008113" y="9525"/>
                </a:moveTo>
                <a:lnTo>
                  <a:pt x="9525" y="9525"/>
                </a:lnTo>
                <a:lnTo>
                  <a:pt x="9525" y="4762"/>
                </a:lnTo>
                <a:lnTo>
                  <a:pt x="1008113" y="4762"/>
                </a:lnTo>
                <a:lnTo>
                  <a:pt x="1008113" y="9525"/>
                </a:lnTo>
                <a:close/>
              </a:path>
              <a:path w="1017903" h="628014">
                <a:moveTo>
                  <a:pt x="1008113" y="622757"/>
                </a:moveTo>
                <a:lnTo>
                  <a:pt x="1008113" y="4762"/>
                </a:lnTo>
                <a:lnTo>
                  <a:pt x="1012875" y="9525"/>
                </a:lnTo>
                <a:lnTo>
                  <a:pt x="1017638" y="9525"/>
                </a:lnTo>
                <a:lnTo>
                  <a:pt x="1017638" y="617994"/>
                </a:lnTo>
                <a:lnTo>
                  <a:pt x="1012875" y="617994"/>
                </a:lnTo>
                <a:lnTo>
                  <a:pt x="1008113" y="622757"/>
                </a:lnTo>
                <a:close/>
              </a:path>
              <a:path w="1017903" h="628014">
                <a:moveTo>
                  <a:pt x="1017638" y="9525"/>
                </a:moveTo>
                <a:lnTo>
                  <a:pt x="1012875" y="9525"/>
                </a:lnTo>
                <a:lnTo>
                  <a:pt x="1008113" y="4762"/>
                </a:lnTo>
                <a:lnTo>
                  <a:pt x="1017638" y="4762"/>
                </a:lnTo>
                <a:lnTo>
                  <a:pt x="1017638" y="9525"/>
                </a:lnTo>
                <a:close/>
              </a:path>
              <a:path w="1017903" h="628014">
                <a:moveTo>
                  <a:pt x="9525" y="622757"/>
                </a:moveTo>
                <a:lnTo>
                  <a:pt x="4762" y="617994"/>
                </a:lnTo>
                <a:lnTo>
                  <a:pt x="9525" y="617994"/>
                </a:lnTo>
                <a:lnTo>
                  <a:pt x="9525" y="622757"/>
                </a:lnTo>
                <a:close/>
              </a:path>
              <a:path w="1017903" h="628014">
                <a:moveTo>
                  <a:pt x="1008113" y="622757"/>
                </a:moveTo>
                <a:lnTo>
                  <a:pt x="9525" y="622757"/>
                </a:lnTo>
                <a:lnTo>
                  <a:pt x="9525" y="617994"/>
                </a:lnTo>
                <a:lnTo>
                  <a:pt x="1008113" y="617994"/>
                </a:lnTo>
                <a:lnTo>
                  <a:pt x="1008113" y="622757"/>
                </a:lnTo>
                <a:close/>
              </a:path>
              <a:path w="1017903" h="628014">
                <a:moveTo>
                  <a:pt x="1017638" y="622757"/>
                </a:moveTo>
                <a:lnTo>
                  <a:pt x="1008113" y="622757"/>
                </a:lnTo>
                <a:lnTo>
                  <a:pt x="1012875" y="617994"/>
                </a:lnTo>
                <a:lnTo>
                  <a:pt x="1017638" y="617994"/>
                </a:lnTo>
                <a:lnTo>
                  <a:pt x="1017638" y="622757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object 42"/>
          <p:cNvSpPr/>
          <p:nvPr/>
        </p:nvSpPr>
        <p:spPr>
          <a:xfrm>
            <a:off x="7748016" y="2264664"/>
            <a:ext cx="452755" cy="238125"/>
          </a:xfrm>
          <a:custGeom>
            <a:rect l="l" t="t" r="r" b="b"/>
            <a:pathLst>
              <a:path w="452754" h="238125">
                <a:moveTo>
                  <a:pt x="0" y="0"/>
                </a:moveTo>
                <a:lnTo>
                  <a:pt x="452627" y="0"/>
                </a:lnTo>
                <a:lnTo>
                  <a:pt x="452627" y="237744"/>
                </a:lnTo>
                <a:lnTo>
                  <a:pt x="0" y="237744"/>
                </a:lnTo>
                <a:lnTo>
                  <a:pt x="0" y="0"/>
                </a:lnTo>
                <a:close/>
              </a:path>
            </a:pathLst>
          </a:custGeom>
          <a:solidFill>
            <a:srgbClr val="0087ED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object 43"/>
          <p:cNvSpPr txBox="1"/>
          <p:nvPr/>
        </p:nvSpPr>
        <p:spPr>
          <a:xfrm>
            <a:off x="7875193" y="2342883"/>
            <a:ext cx="198755" cy="2336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>
              <a:lnSpc>
                <a:spcPct val="105000"/>
              </a:lnSpc>
              <a:spcBef>
                <a:spcPts val="100"/>
              </a:spcBef>
            </a:pPr>
            <a:r>
              <a:rPr sz="650" spc="25">
                <a:latin typeface="微软雅黑" panose="020b0503020204020204" charset="-122"/>
                <a:cs typeface="微软雅黑" panose="020b0503020204020204" charset="-122"/>
              </a:rPr>
              <a:t>版</a:t>
            </a:r>
            <a:r>
              <a:rPr sz="650" spc="15">
                <a:latin typeface="微软雅黑" panose="020b0503020204020204" charset="-122"/>
                <a:cs typeface="微软雅黑" panose="020b0503020204020204" charset="-122"/>
              </a:rPr>
              <a:t>本 </a:t>
            </a:r>
            <a:r>
              <a:rPr sz="650" spc="25">
                <a:latin typeface="微软雅黑" panose="020b0503020204020204" charset="-122"/>
                <a:cs typeface="微软雅黑" panose="020b0503020204020204" charset="-122"/>
              </a:rPr>
              <a:t>迭</a:t>
            </a:r>
            <a:r>
              <a:rPr sz="650" spc="30">
                <a:latin typeface="微软雅黑" panose="020b0503020204020204" charset="-122"/>
                <a:cs typeface="微软雅黑" panose="020b0503020204020204" charset="-122"/>
              </a:rPr>
              <a:t>代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object 44"/>
          <p:cNvSpPr/>
          <p:nvPr/>
        </p:nvSpPr>
        <p:spPr>
          <a:xfrm>
            <a:off x="3783355" y="2092845"/>
            <a:ext cx="3365500" cy="210820"/>
          </a:xfrm>
          <a:custGeom>
            <a:rect l="l" t="t" r="r" b="b"/>
            <a:pathLst>
              <a:path w="3365500" h="210819">
                <a:moveTo>
                  <a:pt x="3288893" y="177330"/>
                </a:moveTo>
                <a:lnTo>
                  <a:pt x="4762" y="177330"/>
                </a:lnTo>
                <a:lnTo>
                  <a:pt x="3289" y="177101"/>
                </a:lnTo>
                <a:lnTo>
                  <a:pt x="1955" y="176428"/>
                </a:lnTo>
                <a:lnTo>
                  <a:pt x="914" y="175374"/>
                </a:lnTo>
                <a:lnTo>
                  <a:pt x="228" y="174040"/>
                </a:lnTo>
                <a:lnTo>
                  <a:pt x="0" y="172567"/>
                </a:lnTo>
                <a:lnTo>
                  <a:pt x="0" y="0"/>
                </a:lnTo>
                <a:lnTo>
                  <a:pt x="9525" y="0"/>
                </a:lnTo>
                <a:lnTo>
                  <a:pt x="9525" y="167805"/>
                </a:lnTo>
                <a:lnTo>
                  <a:pt x="4762" y="167805"/>
                </a:lnTo>
                <a:lnTo>
                  <a:pt x="9525" y="172567"/>
                </a:lnTo>
                <a:lnTo>
                  <a:pt x="3288893" y="172567"/>
                </a:lnTo>
                <a:lnTo>
                  <a:pt x="3288893" y="177330"/>
                </a:lnTo>
                <a:close/>
              </a:path>
              <a:path w="3365500" h="210819">
                <a:moveTo>
                  <a:pt x="3288893" y="210667"/>
                </a:moveTo>
                <a:lnTo>
                  <a:pt x="3288893" y="134467"/>
                </a:lnTo>
                <a:lnTo>
                  <a:pt x="3355568" y="167805"/>
                </a:lnTo>
                <a:lnTo>
                  <a:pt x="3307943" y="167805"/>
                </a:lnTo>
                <a:lnTo>
                  <a:pt x="3307943" y="177330"/>
                </a:lnTo>
                <a:lnTo>
                  <a:pt x="3355568" y="177330"/>
                </a:lnTo>
                <a:lnTo>
                  <a:pt x="3288893" y="210667"/>
                </a:lnTo>
                <a:close/>
              </a:path>
              <a:path w="3365500" h="210819">
                <a:moveTo>
                  <a:pt x="9525" y="172567"/>
                </a:moveTo>
                <a:lnTo>
                  <a:pt x="4762" y="167805"/>
                </a:lnTo>
                <a:lnTo>
                  <a:pt x="9525" y="167805"/>
                </a:lnTo>
                <a:lnTo>
                  <a:pt x="9525" y="172567"/>
                </a:lnTo>
                <a:close/>
              </a:path>
              <a:path w="3365500" h="210819">
                <a:moveTo>
                  <a:pt x="3288893" y="172567"/>
                </a:moveTo>
                <a:lnTo>
                  <a:pt x="9525" y="172567"/>
                </a:lnTo>
                <a:lnTo>
                  <a:pt x="9525" y="167805"/>
                </a:lnTo>
                <a:lnTo>
                  <a:pt x="3288893" y="167805"/>
                </a:lnTo>
                <a:lnTo>
                  <a:pt x="3288893" y="172567"/>
                </a:lnTo>
                <a:close/>
              </a:path>
              <a:path w="3365500" h="210819">
                <a:moveTo>
                  <a:pt x="3355568" y="177330"/>
                </a:moveTo>
                <a:lnTo>
                  <a:pt x="3307943" y="177330"/>
                </a:lnTo>
                <a:lnTo>
                  <a:pt x="3307943" y="167805"/>
                </a:lnTo>
                <a:lnTo>
                  <a:pt x="3355568" y="167805"/>
                </a:lnTo>
                <a:lnTo>
                  <a:pt x="3365093" y="172567"/>
                </a:lnTo>
                <a:lnTo>
                  <a:pt x="3355568" y="17733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object 45"/>
          <p:cNvSpPr/>
          <p:nvPr/>
        </p:nvSpPr>
        <p:spPr>
          <a:xfrm>
            <a:off x="4701540" y="2823972"/>
            <a:ext cx="212090" cy="318770"/>
          </a:xfrm>
          <a:custGeom>
            <a:rect l="l" t="t" r="r" b="b"/>
            <a:pathLst>
              <a:path w="212089" h="318769">
                <a:moveTo>
                  <a:pt x="211836" y="105155"/>
                </a:moveTo>
                <a:lnTo>
                  <a:pt x="0" y="105155"/>
                </a:lnTo>
                <a:lnTo>
                  <a:pt x="106680" y="0"/>
                </a:lnTo>
                <a:lnTo>
                  <a:pt x="211836" y="105155"/>
                </a:lnTo>
                <a:close/>
              </a:path>
              <a:path w="212089" h="318769">
                <a:moveTo>
                  <a:pt x="158496" y="318515"/>
                </a:moveTo>
                <a:lnTo>
                  <a:pt x="53339" y="318515"/>
                </a:lnTo>
                <a:lnTo>
                  <a:pt x="53339" y="105155"/>
                </a:lnTo>
                <a:lnTo>
                  <a:pt x="158496" y="105155"/>
                </a:lnTo>
                <a:lnTo>
                  <a:pt x="158496" y="318515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object 46"/>
          <p:cNvSpPr/>
          <p:nvPr/>
        </p:nvSpPr>
        <p:spPr>
          <a:xfrm>
            <a:off x="5600700" y="2822448"/>
            <a:ext cx="212090" cy="318770"/>
          </a:xfrm>
          <a:custGeom>
            <a:rect l="l" t="t" r="r" b="b"/>
            <a:pathLst>
              <a:path w="212089" h="318769">
                <a:moveTo>
                  <a:pt x="158496" y="213359"/>
                </a:moveTo>
                <a:lnTo>
                  <a:pt x="53339" y="213359"/>
                </a:lnTo>
                <a:lnTo>
                  <a:pt x="53339" y="0"/>
                </a:lnTo>
                <a:lnTo>
                  <a:pt x="158496" y="0"/>
                </a:lnTo>
                <a:lnTo>
                  <a:pt x="158496" y="213359"/>
                </a:lnTo>
                <a:close/>
              </a:path>
              <a:path w="212089" h="318769">
                <a:moveTo>
                  <a:pt x="105155" y="318515"/>
                </a:moveTo>
                <a:lnTo>
                  <a:pt x="0" y="213359"/>
                </a:lnTo>
                <a:lnTo>
                  <a:pt x="211836" y="213359"/>
                </a:lnTo>
                <a:lnTo>
                  <a:pt x="105155" y="318515"/>
                </a:lnTo>
                <a:close/>
              </a:path>
            </a:pathLst>
          </a:custGeom>
          <a:solidFill>
            <a:srgbClr val="C0504D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object 47"/>
          <p:cNvSpPr txBox="1"/>
          <p:nvPr/>
        </p:nvSpPr>
        <p:spPr>
          <a:xfrm>
            <a:off x="5009095" y="2845206"/>
            <a:ext cx="482600" cy="2444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>
              <a:lnSpc>
                <a:spcPct val="102000"/>
              </a:lnSpc>
              <a:spcBef>
                <a:spcPts val="100"/>
              </a:spcBef>
            </a:pPr>
            <a:r>
              <a:rPr sz="700" spc="10">
                <a:latin typeface="宋体" panose="02010600030101010101" pitchFamily="2" charset="-122"/>
                <a:cs typeface="宋体" panose="02010600030101010101" pitchFamily="2" charset="-122"/>
              </a:rPr>
              <a:t>测试不通过 </a:t>
            </a:r>
            <a:r>
              <a:rPr sz="700" spc="15">
                <a:latin typeface="宋体" panose="02010600030101010101" pitchFamily="2" charset="-122"/>
                <a:cs typeface="宋体" panose="02010600030101010101" pitchFamily="2" charset="-122"/>
              </a:rPr>
              <a:t>返回修改</a:t>
            </a:r>
            <a:endParaRPr sz="700"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48" name="object 48"/>
          <p:cNvSpPr txBox="1"/>
          <p:nvPr/>
        </p:nvSpPr>
        <p:spPr>
          <a:xfrm>
            <a:off x="5904496" y="2851238"/>
            <a:ext cx="391160" cy="2444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>
              <a:lnSpc>
                <a:spcPct val="102000"/>
              </a:lnSpc>
              <a:spcBef>
                <a:spcPts val="100"/>
              </a:spcBef>
            </a:pPr>
            <a:r>
              <a:rPr sz="700" spc="10">
                <a:latin typeface="宋体" panose="02010600030101010101" pitchFamily="2" charset="-122"/>
                <a:cs typeface="宋体" panose="02010600030101010101" pitchFamily="2" charset="-122"/>
              </a:rPr>
              <a:t>开发完成 提交测试</a:t>
            </a:r>
            <a:endParaRPr sz="700"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4704588" y="1335024"/>
            <a:ext cx="1135380" cy="376555"/>
          </a:xfrm>
          <a:custGeom>
            <a:rect l="l" t="t" r="r" b="b"/>
            <a:pathLst>
              <a:path w="1135379" h="376555">
                <a:moveTo>
                  <a:pt x="0" y="0"/>
                </a:moveTo>
                <a:lnTo>
                  <a:pt x="1135380" y="0"/>
                </a:lnTo>
                <a:lnTo>
                  <a:pt x="1135380" y="376427"/>
                </a:lnTo>
                <a:lnTo>
                  <a:pt x="0" y="376427"/>
                </a:lnTo>
                <a:lnTo>
                  <a:pt x="0" y="0"/>
                </a:lnTo>
                <a:close/>
              </a:path>
            </a:pathLst>
          </a:custGeom>
          <a:solidFill>
            <a:srgbClr val="F79546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object 3"/>
          <p:cNvSpPr txBox="1"/>
          <p:nvPr/>
        </p:nvSpPr>
        <p:spPr>
          <a:xfrm>
            <a:off x="4704588" y="1445513"/>
            <a:ext cx="1135380" cy="1428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89890">
              <a:lnSpc>
                <a:spcPct val="100000"/>
              </a:lnSpc>
              <a:spcBef>
                <a:spcPts val="120"/>
              </a:spcBef>
            </a:pPr>
            <a:r>
              <a:rPr sz="750" spc="15">
                <a:solidFill>
                  <a:srgbClr val="F1F1F1"/>
                </a:solidFill>
                <a:latin typeface="微软雅黑" panose="020b0503020204020204" charset="-122"/>
                <a:cs typeface="微软雅黑" panose="020b0503020204020204" charset="-122"/>
              </a:rPr>
              <a:t>数据计算引擎</a:t>
            </a:r>
            <a:endParaRPr sz="7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506094" y="240055"/>
            <a:ext cx="23114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数据中台数据处理流程</a:t>
            </a:r>
            <a:endParaRPr/>
          </a:p>
        </p:txBody>
      </p:sp>
      <p:sp>
        <p:nvSpPr>
          <p:cNvPr id="5" name="object 5"/>
          <p:cNvSpPr/>
          <p:nvPr/>
        </p:nvSpPr>
        <p:spPr>
          <a:xfrm>
            <a:off x="1011936" y="2795016"/>
            <a:ext cx="1135380" cy="375285"/>
          </a:xfrm>
          <a:custGeom>
            <a:rect l="l" t="t" r="r" b="b"/>
            <a:pathLst>
              <a:path w="1135380" h="375285">
                <a:moveTo>
                  <a:pt x="0" y="0"/>
                </a:moveTo>
                <a:lnTo>
                  <a:pt x="1135380" y="0"/>
                </a:lnTo>
                <a:lnTo>
                  <a:pt x="1135380" y="374904"/>
                </a:lnTo>
                <a:lnTo>
                  <a:pt x="0" y="374904"/>
                </a:lnTo>
                <a:lnTo>
                  <a:pt x="0" y="0"/>
                </a:lnTo>
                <a:close/>
              </a:path>
            </a:pathLst>
          </a:custGeom>
          <a:solidFill>
            <a:srgbClr val="F79546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object 6"/>
          <p:cNvSpPr txBox="1"/>
          <p:nvPr/>
        </p:nvSpPr>
        <p:spPr>
          <a:xfrm>
            <a:off x="1011936" y="2904591"/>
            <a:ext cx="1135380" cy="1428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1315">
              <a:lnSpc>
                <a:spcPct val="100000"/>
              </a:lnSpc>
              <a:spcBef>
                <a:spcPts val="120"/>
              </a:spcBef>
            </a:pPr>
            <a:r>
              <a:rPr sz="750" spc="15">
                <a:solidFill>
                  <a:srgbClr val="F1F1F1"/>
                </a:solidFill>
                <a:latin typeface="微软雅黑" panose="020b0503020204020204" charset="-122"/>
                <a:cs typeface="微软雅黑" panose="020b0503020204020204" charset="-122"/>
              </a:rPr>
              <a:t>数据集成平台</a:t>
            </a:r>
            <a:endParaRPr sz="7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618232" y="2238755"/>
            <a:ext cx="1137285" cy="376555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334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1440">
              <a:lnSpc>
                <a:spcPct val="100000"/>
              </a:lnSpc>
              <a:spcBef>
                <a:spcPts val="735"/>
              </a:spcBef>
            </a:pPr>
            <a:r>
              <a:rPr sz="10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流式</a:t>
            </a:r>
            <a:r>
              <a:rPr sz="1050" spc="1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SQL</a:t>
            </a:r>
            <a:r>
              <a:rPr sz="10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处理</a:t>
            </a:r>
            <a:endParaRPr sz="10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2143721" y="2426868"/>
            <a:ext cx="474980" cy="558800"/>
          </a:xfrm>
          <a:custGeom>
            <a:rect l="l" t="t" r="r" b="b"/>
            <a:pathLst>
              <a:path w="474980" h="558800">
                <a:moveTo>
                  <a:pt x="422042" y="55022"/>
                </a:moveTo>
                <a:lnTo>
                  <a:pt x="396620" y="33451"/>
                </a:lnTo>
                <a:lnTo>
                  <a:pt x="474980" y="0"/>
                </a:lnTo>
                <a:lnTo>
                  <a:pt x="465066" y="40500"/>
                </a:lnTo>
                <a:lnTo>
                  <a:pt x="434365" y="40500"/>
                </a:lnTo>
                <a:lnTo>
                  <a:pt x="422042" y="55022"/>
                </a:lnTo>
                <a:close/>
              </a:path>
              <a:path w="474980" h="558800">
                <a:moveTo>
                  <a:pt x="429304" y="61184"/>
                </a:moveTo>
                <a:lnTo>
                  <a:pt x="422042" y="55022"/>
                </a:lnTo>
                <a:lnTo>
                  <a:pt x="434365" y="40500"/>
                </a:lnTo>
                <a:lnTo>
                  <a:pt x="441629" y="46659"/>
                </a:lnTo>
                <a:lnTo>
                  <a:pt x="429304" y="61184"/>
                </a:lnTo>
                <a:close/>
              </a:path>
              <a:path w="474980" h="558800">
                <a:moveTo>
                  <a:pt x="454723" y="82753"/>
                </a:moveTo>
                <a:lnTo>
                  <a:pt x="429304" y="61184"/>
                </a:lnTo>
                <a:lnTo>
                  <a:pt x="441629" y="46659"/>
                </a:lnTo>
                <a:lnTo>
                  <a:pt x="434365" y="40500"/>
                </a:lnTo>
                <a:lnTo>
                  <a:pt x="465066" y="40500"/>
                </a:lnTo>
                <a:lnTo>
                  <a:pt x="454723" y="82753"/>
                </a:lnTo>
                <a:close/>
              </a:path>
              <a:path w="474980" h="558800">
                <a:moveTo>
                  <a:pt x="7264" y="558571"/>
                </a:moveTo>
                <a:lnTo>
                  <a:pt x="0" y="552411"/>
                </a:lnTo>
                <a:lnTo>
                  <a:pt x="422042" y="55022"/>
                </a:lnTo>
                <a:lnTo>
                  <a:pt x="429304" y="61184"/>
                </a:lnTo>
                <a:lnTo>
                  <a:pt x="7264" y="558571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object 9"/>
          <p:cNvSpPr txBox="1"/>
          <p:nvPr/>
        </p:nvSpPr>
        <p:spPr>
          <a:xfrm>
            <a:off x="4128515" y="2238755"/>
            <a:ext cx="1122680" cy="376555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334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1440">
              <a:lnSpc>
                <a:spcPct val="100000"/>
              </a:lnSpc>
              <a:spcBef>
                <a:spcPts val="735"/>
              </a:spcBef>
            </a:pPr>
            <a:r>
              <a:rPr sz="10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实时清洗</a:t>
            </a:r>
            <a:endParaRPr sz="10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3754450" y="2388768"/>
            <a:ext cx="374650" cy="76200"/>
          </a:xfrm>
          <a:custGeom>
            <a:rect l="l" t="t" r="r" b="b"/>
            <a:pathLst>
              <a:path w="374650" h="76200">
                <a:moveTo>
                  <a:pt x="298018" y="76200"/>
                </a:moveTo>
                <a:lnTo>
                  <a:pt x="298018" y="0"/>
                </a:lnTo>
                <a:lnTo>
                  <a:pt x="364693" y="33337"/>
                </a:lnTo>
                <a:lnTo>
                  <a:pt x="317068" y="33337"/>
                </a:lnTo>
                <a:lnTo>
                  <a:pt x="317068" y="42862"/>
                </a:lnTo>
                <a:lnTo>
                  <a:pt x="364693" y="42862"/>
                </a:lnTo>
                <a:lnTo>
                  <a:pt x="298018" y="76200"/>
                </a:lnTo>
                <a:close/>
              </a:path>
              <a:path w="374650" h="76200">
                <a:moveTo>
                  <a:pt x="298018" y="42862"/>
                </a:moveTo>
                <a:lnTo>
                  <a:pt x="0" y="42862"/>
                </a:lnTo>
                <a:lnTo>
                  <a:pt x="0" y="33337"/>
                </a:lnTo>
                <a:lnTo>
                  <a:pt x="298018" y="33337"/>
                </a:lnTo>
                <a:lnTo>
                  <a:pt x="298018" y="42862"/>
                </a:lnTo>
                <a:close/>
              </a:path>
              <a:path w="374650" h="76200">
                <a:moveTo>
                  <a:pt x="364693" y="42862"/>
                </a:moveTo>
                <a:lnTo>
                  <a:pt x="317068" y="42862"/>
                </a:lnTo>
                <a:lnTo>
                  <a:pt x="317068" y="33337"/>
                </a:lnTo>
                <a:lnTo>
                  <a:pt x="364693" y="33337"/>
                </a:lnTo>
                <a:lnTo>
                  <a:pt x="374218" y="38100"/>
                </a:lnTo>
                <a:lnTo>
                  <a:pt x="364693" y="42862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object 11"/>
          <p:cNvSpPr txBox="1"/>
          <p:nvPr/>
        </p:nvSpPr>
        <p:spPr>
          <a:xfrm>
            <a:off x="5583935" y="3357371"/>
            <a:ext cx="1120775" cy="375285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334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0170">
              <a:lnSpc>
                <a:spcPct val="100000"/>
              </a:lnSpc>
              <a:spcBef>
                <a:spcPts val="735"/>
              </a:spcBef>
            </a:pPr>
            <a:r>
              <a:rPr sz="1050" spc="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Hashdata</a:t>
            </a:r>
            <a:endParaRPr sz="10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5264416" y="2388768"/>
            <a:ext cx="319405" cy="76200"/>
          </a:xfrm>
          <a:custGeom>
            <a:rect l="l" t="t" r="r" b="b"/>
            <a:pathLst>
              <a:path w="319404" h="76200">
                <a:moveTo>
                  <a:pt x="242595" y="76200"/>
                </a:moveTo>
                <a:lnTo>
                  <a:pt x="242595" y="0"/>
                </a:lnTo>
                <a:lnTo>
                  <a:pt x="309270" y="33337"/>
                </a:lnTo>
                <a:lnTo>
                  <a:pt x="261645" y="33337"/>
                </a:lnTo>
                <a:lnTo>
                  <a:pt x="261645" y="42862"/>
                </a:lnTo>
                <a:lnTo>
                  <a:pt x="309270" y="42862"/>
                </a:lnTo>
                <a:lnTo>
                  <a:pt x="242595" y="76200"/>
                </a:lnTo>
                <a:close/>
              </a:path>
              <a:path w="319404" h="76200">
                <a:moveTo>
                  <a:pt x="242595" y="42862"/>
                </a:moveTo>
                <a:lnTo>
                  <a:pt x="0" y="42862"/>
                </a:lnTo>
                <a:lnTo>
                  <a:pt x="0" y="33337"/>
                </a:lnTo>
                <a:lnTo>
                  <a:pt x="242595" y="33337"/>
                </a:lnTo>
                <a:lnTo>
                  <a:pt x="242595" y="42862"/>
                </a:lnTo>
                <a:close/>
              </a:path>
              <a:path w="319404" h="76200">
                <a:moveTo>
                  <a:pt x="309270" y="42862"/>
                </a:moveTo>
                <a:lnTo>
                  <a:pt x="261645" y="42862"/>
                </a:lnTo>
                <a:lnTo>
                  <a:pt x="261645" y="33337"/>
                </a:lnTo>
                <a:lnTo>
                  <a:pt x="309270" y="33337"/>
                </a:lnTo>
                <a:lnTo>
                  <a:pt x="318795" y="38100"/>
                </a:lnTo>
                <a:lnTo>
                  <a:pt x="309270" y="42862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object 13"/>
          <p:cNvSpPr txBox="1"/>
          <p:nvPr/>
        </p:nvSpPr>
        <p:spPr>
          <a:xfrm>
            <a:off x="7024116" y="2795016"/>
            <a:ext cx="1135380" cy="375285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271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0805">
              <a:lnSpc>
                <a:spcPct val="100000"/>
              </a:lnSpc>
              <a:spcBef>
                <a:spcPts val="730"/>
              </a:spcBef>
            </a:pPr>
            <a:r>
              <a:rPr sz="10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分布式文件系统</a:t>
            </a:r>
            <a:endParaRPr sz="10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6714782" y="2424582"/>
            <a:ext cx="309880" cy="558165"/>
          </a:xfrm>
          <a:custGeom>
            <a:rect l="l" t="t" r="r" b="b"/>
            <a:pathLst>
              <a:path w="309879" h="558164">
                <a:moveTo>
                  <a:pt x="268411" y="493281"/>
                </a:moveTo>
                <a:lnTo>
                  <a:pt x="0" y="4584"/>
                </a:lnTo>
                <a:lnTo>
                  <a:pt x="8356" y="0"/>
                </a:lnTo>
                <a:lnTo>
                  <a:pt x="276765" y="488692"/>
                </a:lnTo>
                <a:lnTo>
                  <a:pt x="268411" y="493281"/>
                </a:lnTo>
                <a:close/>
              </a:path>
              <a:path w="309879" h="558164">
                <a:moveTo>
                  <a:pt x="307423" y="509981"/>
                </a:moveTo>
                <a:lnTo>
                  <a:pt x="277583" y="509981"/>
                </a:lnTo>
                <a:lnTo>
                  <a:pt x="285940" y="505396"/>
                </a:lnTo>
                <a:lnTo>
                  <a:pt x="276765" y="488692"/>
                </a:lnTo>
                <a:lnTo>
                  <a:pt x="305981" y="472643"/>
                </a:lnTo>
                <a:lnTo>
                  <a:pt x="307423" y="509981"/>
                </a:lnTo>
                <a:close/>
              </a:path>
              <a:path w="309879" h="558164">
                <a:moveTo>
                  <a:pt x="277583" y="509981"/>
                </a:moveTo>
                <a:lnTo>
                  <a:pt x="268411" y="493281"/>
                </a:lnTo>
                <a:lnTo>
                  <a:pt x="276765" y="488692"/>
                </a:lnTo>
                <a:lnTo>
                  <a:pt x="285940" y="505396"/>
                </a:lnTo>
                <a:lnTo>
                  <a:pt x="277583" y="509981"/>
                </a:lnTo>
                <a:close/>
              </a:path>
              <a:path w="309879" h="558164">
                <a:moveTo>
                  <a:pt x="309270" y="557783"/>
                </a:moveTo>
                <a:lnTo>
                  <a:pt x="239191" y="509333"/>
                </a:lnTo>
                <a:lnTo>
                  <a:pt x="268411" y="493281"/>
                </a:lnTo>
                <a:lnTo>
                  <a:pt x="277583" y="509981"/>
                </a:lnTo>
                <a:lnTo>
                  <a:pt x="307423" y="509981"/>
                </a:lnTo>
                <a:lnTo>
                  <a:pt x="309270" y="557783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object 15"/>
          <p:cNvSpPr txBox="1"/>
          <p:nvPr/>
        </p:nvSpPr>
        <p:spPr>
          <a:xfrm>
            <a:off x="2618232" y="3357371"/>
            <a:ext cx="1137285" cy="375285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334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1440">
              <a:lnSpc>
                <a:spcPct val="100000"/>
              </a:lnSpc>
              <a:spcBef>
                <a:spcPts val="735"/>
              </a:spcBef>
            </a:pPr>
            <a:r>
              <a:rPr sz="10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批量</a:t>
            </a:r>
            <a:r>
              <a:rPr sz="1050" spc="1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SQL</a:t>
            </a:r>
            <a:r>
              <a:rPr sz="10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处理</a:t>
            </a:r>
            <a:endParaRPr sz="10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object 16"/>
          <p:cNvSpPr/>
          <p:nvPr/>
        </p:nvSpPr>
        <p:spPr>
          <a:xfrm>
            <a:off x="2143696" y="2979305"/>
            <a:ext cx="475615" cy="566420"/>
          </a:xfrm>
          <a:custGeom>
            <a:rect l="l" t="t" r="r" b="b"/>
            <a:pathLst>
              <a:path w="475614" h="566420">
                <a:moveTo>
                  <a:pt x="422428" y="510566"/>
                </a:moveTo>
                <a:lnTo>
                  <a:pt x="0" y="6108"/>
                </a:lnTo>
                <a:lnTo>
                  <a:pt x="7302" y="0"/>
                </a:lnTo>
                <a:lnTo>
                  <a:pt x="429733" y="504449"/>
                </a:lnTo>
                <a:lnTo>
                  <a:pt x="422428" y="510566"/>
                </a:lnTo>
                <a:close/>
              </a:path>
              <a:path w="475614" h="566420">
                <a:moveTo>
                  <a:pt x="465313" y="525170"/>
                </a:moveTo>
                <a:lnTo>
                  <a:pt x="434657" y="525170"/>
                </a:lnTo>
                <a:lnTo>
                  <a:pt x="441960" y="519049"/>
                </a:lnTo>
                <a:lnTo>
                  <a:pt x="429733" y="504449"/>
                </a:lnTo>
                <a:lnTo>
                  <a:pt x="455295" y="483044"/>
                </a:lnTo>
                <a:lnTo>
                  <a:pt x="465313" y="525170"/>
                </a:lnTo>
                <a:close/>
              </a:path>
              <a:path w="475614" h="566420">
                <a:moveTo>
                  <a:pt x="434657" y="525170"/>
                </a:moveTo>
                <a:lnTo>
                  <a:pt x="422428" y="510566"/>
                </a:lnTo>
                <a:lnTo>
                  <a:pt x="429733" y="504449"/>
                </a:lnTo>
                <a:lnTo>
                  <a:pt x="441960" y="519049"/>
                </a:lnTo>
                <a:lnTo>
                  <a:pt x="434657" y="525170"/>
                </a:lnTo>
                <a:close/>
              </a:path>
              <a:path w="475614" h="566420">
                <a:moveTo>
                  <a:pt x="475005" y="565924"/>
                </a:moveTo>
                <a:lnTo>
                  <a:pt x="396875" y="531964"/>
                </a:lnTo>
                <a:lnTo>
                  <a:pt x="422428" y="510566"/>
                </a:lnTo>
                <a:lnTo>
                  <a:pt x="434657" y="525170"/>
                </a:lnTo>
                <a:lnTo>
                  <a:pt x="465313" y="525170"/>
                </a:lnTo>
                <a:lnTo>
                  <a:pt x="475005" y="565924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object 17"/>
          <p:cNvSpPr/>
          <p:nvPr/>
        </p:nvSpPr>
        <p:spPr>
          <a:xfrm>
            <a:off x="3754450" y="3507130"/>
            <a:ext cx="374650" cy="76200"/>
          </a:xfrm>
          <a:custGeom>
            <a:rect l="l" t="t" r="r" b="b"/>
            <a:pathLst>
              <a:path w="374650" h="76200">
                <a:moveTo>
                  <a:pt x="298018" y="76200"/>
                </a:moveTo>
                <a:lnTo>
                  <a:pt x="298018" y="0"/>
                </a:lnTo>
                <a:lnTo>
                  <a:pt x="364693" y="33337"/>
                </a:lnTo>
                <a:lnTo>
                  <a:pt x="317068" y="33337"/>
                </a:lnTo>
                <a:lnTo>
                  <a:pt x="317068" y="42862"/>
                </a:lnTo>
                <a:lnTo>
                  <a:pt x="364693" y="42862"/>
                </a:lnTo>
                <a:lnTo>
                  <a:pt x="298018" y="76200"/>
                </a:lnTo>
                <a:close/>
              </a:path>
              <a:path w="374650" h="76200">
                <a:moveTo>
                  <a:pt x="298018" y="42862"/>
                </a:moveTo>
                <a:lnTo>
                  <a:pt x="0" y="42862"/>
                </a:lnTo>
                <a:lnTo>
                  <a:pt x="0" y="33337"/>
                </a:lnTo>
                <a:lnTo>
                  <a:pt x="298018" y="33337"/>
                </a:lnTo>
                <a:lnTo>
                  <a:pt x="298018" y="42862"/>
                </a:lnTo>
                <a:close/>
              </a:path>
              <a:path w="374650" h="76200">
                <a:moveTo>
                  <a:pt x="364693" y="42862"/>
                </a:moveTo>
                <a:lnTo>
                  <a:pt x="317068" y="42862"/>
                </a:lnTo>
                <a:lnTo>
                  <a:pt x="317068" y="33337"/>
                </a:lnTo>
                <a:lnTo>
                  <a:pt x="364693" y="33337"/>
                </a:lnTo>
                <a:lnTo>
                  <a:pt x="374218" y="38100"/>
                </a:lnTo>
                <a:lnTo>
                  <a:pt x="364693" y="42862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object 18"/>
          <p:cNvSpPr txBox="1"/>
          <p:nvPr/>
        </p:nvSpPr>
        <p:spPr>
          <a:xfrm>
            <a:off x="4128515" y="3357371"/>
            <a:ext cx="1122680" cy="375285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334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1440">
              <a:lnSpc>
                <a:spcPct val="100000"/>
              </a:lnSpc>
              <a:spcBef>
                <a:spcPts val="735"/>
              </a:spcBef>
            </a:pPr>
            <a:r>
              <a:rPr sz="10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批量处理</a:t>
            </a:r>
            <a:endParaRPr sz="10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5583935" y="2238755"/>
            <a:ext cx="1120775" cy="376555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334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0170">
              <a:lnSpc>
                <a:spcPct val="100000"/>
              </a:lnSpc>
              <a:spcBef>
                <a:spcPts val="735"/>
              </a:spcBef>
            </a:pPr>
            <a:r>
              <a:rPr sz="1050" spc="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Spark</a:t>
            </a:r>
            <a:endParaRPr sz="10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0" name="object 20"/>
          <p:cNvSpPr/>
          <p:nvPr/>
        </p:nvSpPr>
        <p:spPr>
          <a:xfrm>
            <a:off x="6714769" y="2982366"/>
            <a:ext cx="309880" cy="565150"/>
          </a:xfrm>
          <a:custGeom>
            <a:rect l="l" t="t" r="r" b="b"/>
            <a:pathLst>
              <a:path w="309879" h="565150">
                <a:moveTo>
                  <a:pt x="268786" y="64713"/>
                </a:moveTo>
                <a:lnTo>
                  <a:pt x="239483" y="48831"/>
                </a:lnTo>
                <a:lnTo>
                  <a:pt x="309283" y="0"/>
                </a:lnTo>
                <a:lnTo>
                  <a:pt x="307701" y="47967"/>
                </a:lnTo>
                <a:lnTo>
                  <a:pt x="277863" y="47967"/>
                </a:lnTo>
                <a:lnTo>
                  <a:pt x="268786" y="64713"/>
                </a:lnTo>
                <a:close/>
              </a:path>
              <a:path w="309879" h="565150">
                <a:moveTo>
                  <a:pt x="277170" y="69257"/>
                </a:moveTo>
                <a:lnTo>
                  <a:pt x="268786" y="64713"/>
                </a:lnTo>
                <a:lnTo>
                  <a:pt x="277863" y="47967"/>
                </a:lnTo>
                <a:lnTo>
                  <a:pt x="286245" y="52514"/>
                </a:lnTo>
                <a:lnTo>
                  <a:pt x="277170" y="69257"/>
                </a:lnTo>
                <a:close/>
              </a:path>
              <a:path w="309879" h="565150">
                <a:moveTo>
                  <a:pt x="306476" y="85140"/>
                </a:moveTo>
                <a:lnTo>
                  <a:pt x="277170" y="69257"/>
                </a:lnTo>
                <a:lnTo>
                  <a:pt x="286245" y="52514"/>
                </a:lnTo>
                <a:lnTo>
                  <a:pt x="277863" y="47967"/>
                </a:lnTo>
                <a:lnTo>
                  <a:pt x="307701" y="47967"/>
                </a:lnTo>
                <a:lnTo>
                  <a:pt x="306476" y="85140"/>
                </a:lnTo>
                <a:close/>
              </a:path>
              <a:path w="309879" h="565150">
                <a:moveTo>
                  <a:pt x="8381" y="565137"/>
                </a:moveTo>
                <a:lnTo>
                  <a:pt x="0" y="560590"/>
                </a:lnTo>
                <a:lnTo>
                  <a:pt x="268786" y="64713"/>
                </a:lnTo>
                <a:lnTo>
                  <a:pt x="277170" y="69257"/>
                </a:lnTo>
                <a:lnTo>
                  <a:pt x="8381" y="565137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object 21"/>
          <p:cNvSpPr/>
          <p:nvPr/>
        </p:nvSpPr>
        <p:spPr>
          <a:xfrm>
            <a:off x="5264416" y="3507130"/>
            <a:ext cx="319405" cy="76200"/>
          </a:xfrm>
          <a:custGeom>
            <a:rect l="l" t="t" r="r" b="b"/>
            <a:pathLst>
              <a:path w="319404" h="76200">
                <a:moveTo>
                  <a:pt x="242595" y="76200"/>
                </a:moveTo>
                <a:lnTo>
                  <a:pt x="242595" y="0"/>
                </a:lnTo>
                <a:lnTo>
                  <a:pt x="309270" y="33337"/>
                </a:lnTo>
                <a:lnTo>
                  <a:pt x="261645" y="33337"/>
                </a:lnTo>
                <a:lnTo>
                  <a:pt x="261645" y="42862"/>
                </a:lnTo>
                <a:lnTo>
                  <a:pt x="309270" y="42862"/>
                </a:lnTo>
                <a:lnTo>
                  <a:pt x="242595" y="76200"/>
                </a:lnTo>
                <a:close/>
              </a:path>
              <a:path w="319404" h="76200">
                <a:moveTo>
                  <a:pt x="242595" y="42862"/>
                </a:moveTo>
                <a:lnTo>
                  <a:pt x="0" y="42862"/>
                </a:lnTo>
                <a:lnTo>
                  <a:pt x="0" y="33337"/>
                </a:lnTo>
                <a:lnTo>
                  <a:pt x="242595" y="33337"/>
                </a:lnTo>
                <a:lnTo>
                  <a:pt x="242595" y="42862"/>
                </a:lnTo>
                <a:close/>
              </a:path>
              <a:path w="319404" h="76200">
                <a:moveTo>
                  <a:pt x="309270" y="42862"/>
                </a:moveTo>
                <a:lnTo>
                  <a:pt x="261645" y="42862"/>
                </a:lnTo>
                <a:lnTo>
                  <a:pt x="261645" y="33337"/>
                </a:lnTo>
                <a:lnTo>
                  <a:pt x="309270" y="33337"/>
                </a:lnTo>
                <a:lnTo>
                  <a:pt x="318795" y="38100"/>
                </a:lnTo>
                <a:lnTo>
                  <a:pt x="309270" y="42862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object 22"/>
          <p:cNvSpPr/>
          <p:nvPr/>
        </p:nvSpPr>
        <p:spPr>
          <a:xfrm flipH="1">
            <a:off x="2618701" y="1962162"/>
            <a:ext cx="0" cy="222250"/>
          </a:xfrm>
          <a:custGeom>
            <a:rect l="l" t="t" r="r" b="b"/>
            <a:pathLst>
              <a:path h="222250">
                <a:moveTo>
                  <a:pt x="0" y="0"/>
                </a:moveTo>
                <a:lnTo>
                  <a:pt x="0" y="221665"/>
                </a:lnTo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object 23"/>
          <p:cNvSpPr/>
          <p:nvPr/>
        </p:nvSpPr>
        <p:spPr>
          <a:xfrm flipH="1">
            <a:off x="5250713" y="1974824"/>
            <a:ext cx="0" cy="222250"/>
          </a:xfrm>
          <a:custGeom>
            <a:rect l="l" t="t" r="r" b="b"/>
            <a:pathLst>
              <a:path h="222250">
                <a:moveTo>
                  <a:pt x="0" y="0"/>
                </a:moveTo>
                <a:lnTo>
                  <a:pt x="0" y="221665"/>
                </a:lnTo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object 24"/>
          <p:cNvSpPr/>
          <p:nvPr/>
        </p:nvSpPr>
        <p:spPr>
          <a:xfrm flipH="1">
            <a:off x="2629204" y="3084842"/>
            <a:ext cx="0" cy="222250"/>
          </a:xfrm>
          <a:custGeom>
            <a:rect l="l" t="t" r="r" b="b"/>
            <a:pathLst>
              <a:path h="222250">
                <a:moveTo>
                  <a:pt x="0" y="0"/>
                </a:moveTo>
                <a:lnTo>
                  <a:pt x="0" y="221665"/>
                </a:lnTo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object 25"/>
          <p:cNvSpPr/>
          <p:nvPr/>
        </p:nvSpPr>
        <p:spPr>
          <a:xfrm flipH="1">
            <a:off x="5250713" y="3097504"/>
            <a:ext cx="0" cy="222250"/>
          </a:xfrm>
          <a:custGeom>
            <a:rect l="l" t="t" r="r" b="b"/>
            <a:pathLst>
              <a:path h="222250">
                <a:moveTo>
                  <a:pt x="0" y="0"/>
                </a:moveTo>
                <a:lnTo>
                  <a:pt x="0" y="221665"/>
                </a:lnTo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object 26"/>
          <p:cNvSpPr/>
          <p:nvPr/>
        </p:nvSpPr>
        <p:spPr>
          <a:xfrm flipH="1">
            <a:off x="6704583" y="1981707"/>
            <a:ext cx="0" cy="222250"/>
          </a:xfrm>
          <a:custGeom>
            <a:rect l="l" t="t" r="r" b="b"/>
            <a:pathLst>
              <a:path h="222250">
                <a:moveTo>
                  <a:pt x="0" y="0"/>
                </a:moveTo>
                <a:lnTo>
                  <a:pt x="0" y="221665"/>
                </a:lnTo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object 27"/>
          <p:cNvSpPr/>
          <p:nvPr/>
        </p:nvSpPr>
        <p:spPr>
          <a:xfrm flipH="1">
            <a:off x="6704583" y="3104388"/>
            <a:ext cx="0" cy="222250"/>
          </a:xfrm>
          <a:custGeom>
            <a:rect l="l" t="t" r="r" b="b"/>
            <a:pathLst>
              <a:path h="222250">
                <a:moveTo>
                  <a:pt x="0" y="0"/>
                </a:moveTo>
                <a:lnTo>
                  <a:pt x="0" y="221665"/>
                </a:lnTo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object 28"/>
          <p:cNvSpPr/>
          <p:nvPr/>
        </p:nvSpPr>
        <p:spPr>
          <a:xfrm>
            <a:off x="2618701" y="2035060"/>
            <a:ext cx="2632075" cy="81915"/>
          </a:xfrm>
          <a:custGeom>
            <a:rect l="l" t="t" r="r" b="b"/>
            <a:pathLst>
              <a:path w="2632075" h="81914">
                <a:moveTo>
                  <a:pt x="76111" y="76200"/>
                </a:moveTo>
                <a:lnTo>
                  <a:pt x="0" y="37934"/>
                </a:lnTo>
                <a:lnTo>
                  <a:pt x="76276" y="0"/>
                </a:lnTo>
                <a:lnTo>
                  <a:pt x="76204" y="33299"/>
                </a:lnTo>
                <a:lnTo>
                  <a:pt x="57162" y="33299"/>
                </a:lnTo>
                <a:lnTo>
                  <a:pt x="57137" y="42824"/>
                </a:lnTo>
                <a:lnTo>
                  <a:pt x="76183" y="42864"/>
                </a:lnTo>
                <a:lnTo>
                  <a:pt x="76111" y="76200"/>
                </a:lnTo>
                <a:close/>
              </a:path>
              <a:path w="2632075" h="81914">
                <a:moveTo>
                  <a:pt x="2622689" y="48171"/>
                </a:moveTo>
                <a:lnTo>
                  <a:pt x="2574848" y="48171"/>
                </a:lnTo>
                <a:lnTo>
                  <a:pt x="2574874" y="38646"/>
                </a:lnTo>
                <a:lnTo>
                  <a:pt x="2555815" y="38605"/>
                </a:lnTo>
                <a:lnTo>
                  <a:pt x="2555887" y="5270"/>
                </a:lnTo>
                <a:lnTo>
                  <a:pt x="2632011" y="43535"/>
                </a:lnTo>
                <a:lnTo>
                  <a:pt x="2622689" y="48171"/>
                </a:lnTo>
                <a:close/>
              </a:path>
              <a:path w="2632075" h="81914">
                <a:moveTo>
                  <a:pt x="76183" y="42864"/>
                </a:moveTo>
                <a:lnTo>
                  <a:pt x="57137" y="42824"/>
                </a:lnTo>
                <a:lnTo>
                  <a:pt x="57162" y="33299"/>
                </a:lnTo>
                <a:lnTo>
                  <a:pt x="76203" y="33339"/>
                </a:lnTo>
                <a:lnTo>
                  <a:pt x="76183" y="42864"/>
                </a:lnTo>
                <a:close/>
              </a:path>
              <a:path w="2632075" h="81914">
                <a:moveTo>
                  <a:pt x="76203" y="33339"/>
                </a:moveTo>
                <a:lnTo>
                  <a:pt x="57162" y="33299"/>
                </a:lnTo>
                <a:lnTo>
                  <a:pt x="76204" y="33299"/>
                </a:lnTo>
                <a:close/>
              </a:path>
              <a:path w="2632075" h="81914">
                <a:moveTo>
                  <a:pt x="2555794" y="48130"/>
                </a:moveTo>
                <a:lnTo>
                  <a:pt x="76183" y="42864"/>
                </a:lnTo>
                <a:lnTo>
                  <a:pt x="76203" y="33339"/>
                </a:lnTo>
                <a:lnTo>
                  <a:pt x="2555815" y="38605"/>
                </a:lnTo>
                <a:lnTo>
                  <a:pt x="2555794" y="48130"/>
                </a:lnTo>
                <a:close/>
              </a:path>
              <a:path w="2632075" h="81914">
                <a:moveTo>
                  <a:pt x="2574848" y="48171"/>
                </a:moveTo>
                <a:lnTo>
                  <a:pt x="2555794" y="48130"/>
                </a:lnTo>
                <a:lnTo>
                  <a:pt x="2555815" y="38605"/>
                </a:lnTo>
                <a:lnTo>
                  <a:pt x="2574874" y="38646"/>
                </a:lnTo>
                <a:lnTo>
                  <a:pt x="2574848" y="48171"/>
                </a:lnTo>
                <a:close/>
              </a:path>
              <a:path w="2632075" h="81914">
                <a:moveTo>
                  <a:pt x="2555722" y="81470"/>
                </a:moveTo>
                <a:lnTo>
                  <a:pt x="2555794" y="48130"/>
                </a:lnTo>
                <a:lnTo>
                  <a:pt x="2622689" y="48171"/>
                </a:lnTo>
                <a:lnTo>
                  <a:pt x="2555722" y="8147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object 29"/>
          <p:cNvSpPr/>
          <p:nvPr/>
        </p:nvSpPr>
        <p:spPr>
          <a:xfrm>
            <a:off x="2639720" y="3176066"/>
            <a:ext cx="2632075" cy="81915"/>
          </a:xfrm>
          <a:custGeom>
            <a:rect l="l" t="t" r="r" b="b"/>
            <a:pathLst>
              <a:path w="2632075" h="81914">
                <a:moveTo>
                  <a:pt x="76123" y="76200"/>
                </a:moveTo>
                <a:lnTo>
                  <a:pt x="0" y="37934"/>
                </a:lnTo>
                <a:lnTo>
                  <a:pt x="76276" y="0"/>
                </a:lnTo>
                <a:lnTo>
                  <a:pt x="76209" y="33299"/>
                </a:lnTo>
                <a:lnTo>
                  <a:pt x="57162" y="33299"/>
                </a:lnTo>
                <a:lnTo>
                  <a:pt x="57137" y="42824"/>
                </a:lnTo>
                <a:lnTo>
                  <a:pt x="76190" y="42864"/>
                </a:lnTo>
                <a:lnTo>
                  <a:pt x="76123" y="76200"/>
                </a:lnTo>
                <a:close/>
              </a:path>
              <a:path w="2632075" h="81914">
                <a:moveTo>
                  <a:pt x="2622668" y="48171"/>
                </a:moveTo>
                <a:lnTo>
                  <a:pt x="2574848" y="48171"/>
                </a:lnTo>
                <a:lnTo>
                  <a:pt x="2574874" y="38646"/>
                </a:lnTo>
                <a:lnTo>
                  <a:pt x="2555821" y="38605"/>
                </a:lnTo>
                <a:lnTo>
                  <a:pt x="2555887" y="5270"/>
                </a:lnTo>
                <a:lnTo>
                  <a:pt x="2632011" y="43522"/>
                </a:lnTo>
                <a:lnTo>
                  <a:pt x="2622668" y="48171"/>
                </a:lnTo>
                <a:close/>
              </a:path>
              <a:path w="2632075" h="81914">
                <a:moveTo>
                  <a:pt x="76190" y="42864"/>
                </a:moveTo>
                <a:lnTo>
                  <a:pt x="57137" y="42824"/>
                </a:lnTo>
                <a:lnTo>
                  <a:pt x="57162" y="33299"/>
                </a:lnTo>
                <a:lnTo>
                  <a:pt x="76209" y="33339"/>
                </a:lnTo>
                <a:lnTo>
                  <a:pt x="76190" y="42864"/>
                </a:lnTo>
                <a:close/>
              </a:path>
              <a:path w="2632075" h="81914">
                <a:moveTo>
                  <a:pt x="76209" y="33339"/>
                </a:moveTo>
                <a:lnTo>
                  <a:pt x="57162" y="33299"/>
                </a:lnTo>
                <a:lnTo>
                  <a:pt x="76209" y="33299"/>
                </a:lnTo>
                <a:close/>
              </a:path>
              <a:path w="2632075" h="81914">
                <a:moveTo>
                  <a:pt x="2555801" y="48130"/>
                </a:moveTo>
                <a:lnTo>
                  <a:pt x="76190" y="42864"/>
                </a:lnTo>
                <a:lnTo>
                  <a:pt x="76209" y="33339"/>
                </a:lnTo>
                <a:lnTo>
                  <a:pt x="2555821" y="38605"/>
                </a:lnTo>
                <a:lnTo>
                  <a:pt x="2555801" y="48130"/>
                </a:lnTo>
                <a:close/>
              </a:path>
              <a:path w="2632075" h="81914">
                <a:moveTo>
                  <a:pt x="2574848" y="48171"/>
                </a:moveTo>
                <a:lnTo>
                  <a:pt x="2555801" y="48130"/>
                </a:lnTo>
                <a:lnTo>
                  <a:pt x="2555821" y="38605"/>
                </a:lnTo>
                <a:lnTo>
                  <a:pt x="2574874" y="38646"/>
                </a:lnTo>
                <a:lnTo>
                  <a:pt x="2574848" y="48171"/>
                </a:lnTo>
                <a:close/>
              </a:path>
              <a:path w="2632075" h="81914">
                <a:moveTo>
                  <a:pt x="2555735" y="81470"/>
                </a:moveTo>
                <a:lnTo>
                  <a:pt x="2555801" y="48130"/>
                </a:lnTo>
                <a:lnTo>
                  <a:pt x="2622668" y="48171"/>
                </a:lnTo>
                <a:lnTo>
                  <a:pt x="2555735" y="8147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object 30"/>
          <p:cNvSpPr/>
          <p:nvPr/>
        </p:nvSpPr>
        <p:spPr>
          <a:xfrm>
            <a:off x="5271731" y="2042629"/>
            <a:ext cx="1433195" cy="87630"/>
          </a:xfrm>
          <a:custGeom>
            <a:rect l="l" t="t" r="r" b="b"/>
            <a:pathLst>
              <a:path w="1433195" h="87630">
                <a:moveTo>
                  <a:pt x="75869" y="76200"/>
                </a:moveTo>
                <a:lnTo>
                  <a:pt x="0" y="37439"/>
                </a:lnTo>
                <a:lnTo>
                  <a:pt x="76530" y="0"/>
                </a:lnTo>
                <a:lnTo>
                  <a:pt x="76242" y="33172"/>
                </a:lnTo>
                <a:lnTo>
                  <a:pt x="57188" y="33172"/>
                </a:lnTo>
                <a:lnTo>
                  <a:pt x="57111" y="42697"/>
                </a:lnTo>
                <a:lnTo>
                  <a:pt x="76158" y="42863"/>
                </a:lnTo>
                <a:lnTo>
                  <a:pt x="75869" y="76200"/>
                </a:lnTo>
                <a:close/>
              </a:path>
              <a:path w="1433195" h="87630">
                <a:moveTo>
                  <a:pt x="1424129" y="54178"/>
                </a:moveTo>
                <a:lnTo>
                  <a:pt x="1375664" y="54178"/>
                </a:lnTo>
                <a:lnTo>
                  <a:pt x="1375752" y="44653"/>
                </a:lnTo>
                <a:lnTo>
                  <a:pt x="1356693" y="44487"/>
                </a:lnTo>
                <a:lnTo>
                  <a:pt x="1356982" y="11150"/>
                </a:lnTo>
                <a:lnTo>
                  <a:pt x="1432852" y="49911"/>
                </a:lnTo>
                <a:lnTo>
                  <a:pt x="1424129" y="54178"/>
                </a:lnTo>
                <a:close/>
              </a:path>
              <a:path w="1433195" h="87630">
                <a:moveTo>
                  <a:pt x="76158" y="42863"/>
                </a:moveTo>
                <a:lnTo>
                  <a:pt x="57111" y="42697"/>
                </a:lnTo>
                <a:lnTo>
                  <a:pt x="57188" y="33172"/>
                </a:lnTo>
                <a:lnTo>
                  <a:pt x="76241" y="33338"/>
                </a:lnTo>
                <a:lnTo>
                  <a:pt x="76158" y="42863"/>
                </a:lnTo>
                <a:close/>
              </a:path>
              <a:path w="1433195" h="87630">
                <a:moveTo>
                  <a:pt x="76241" y="33338"/>
                </a:moveTo>
                <a:lnTo>
                  <a:pt x="57188" y="33172"/>
                </a:lnTo>
                <a:lnTo>
                  <a:pt x="76242" y="33172"/>
                </a:lnTo>
                <a:lnTo>
                  <a:pt x="76241" y="33338"/>
                </a:lnTo>
                <a:close/>
              </a:path>
              <a:path w="1433195" h="87630">
                <a:moveTo>
                  <a:pt x="1356610" y="54012"/>
                </a:moveTo>
                <a:lnTo>
                  <a:pt x="76158" y="42863"/>
                </a:lnTo>
                <a:lnTo>
                  <a:pt x="76241" y="33338"/>
                </a:lnTo>
                <a:lnTo>
                  <a:pt x="1356693" y="44487"/>
                </a:lnTo>
                <a:lnTo>
                  <a:pt x="1356610" y="54012"/>
                </a:lnTo>
                <a:close/>
              </a:path>
              <a:path w="1433195" h="87630">
                <a:moveTo>
                  <a:pt x="1375664" y="54178"/>
                </a:moveTo>
                <a:lnTo>
                  <a:pt x="1356610" y="54012"/>
                </a:lnTo>
                <a:lnTo>
                  <a:pt x="1356693" y="44487"/>
                </a:lnTo>
                <a:lnTo>
                  <a:pt x="1375752" y="44653"/>
                </a:lnTo>
                <a:lnTo>
                  <a:pt x="1375664" y="54178"/>
                </a:lnTo>
                <a:close/>
              </a:path>
              <a:path w="1433195" h="87630">
                <a:moveTo>
                  <a:pt x="1356321" y="87350"/>
                </a:moveTo>
                <a:lnTo>
                  <a:pt x="1356610" y="54012"/>
                </a:lnTo>
                <a:lnTo>
                  <a:pt x="1424129" y="54178"/>
                </a:lnTo>
                <a:lnTo>
                  <a:pt x="1356321" y="8735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object 31"/>
          <p:cNvSpPr/>
          <p:nvPr/>
        </p:nvSpPr>
        <p:spPr>
          <a:xfrm>
            <a:off x="5265763" y="3182162"/>
            <a:ext cx="1433195" cy="87630"/>
          </a:xfrm>
          <a:custGeom>
            <a:rect l="l" t="t" r="r" b="b"/>
            <a:pathLst>
              <a:path w="1433195" h="87629">
                <a:moveTo>
                  <a:pt x="75857" y="76200"/>
                </a:moveTo>
                <a:lnTo>
                  <a:pt x="0" y="37426"/>
                </a:lnTo>
                <a:lnTo>
                  <a:pt x="76517" y="0"/>
                </a:lnTo>
                <a:lnTo>
                  <a:pt x="76230" y="33172"/>
                </a:lnTo>
                <a:lnTo>
                  <a:pt x="57188" y="33172"/>
                </a:lnTo>
                <a:lnTo>
                  <a:pt x="57099" y="42697"/>
                </a:lnTo>
                <a:lnTo>
                  <a:pt x="76146" y="42863"/>
                </a:lnTo>
                <a:lnTo>
                  <a:pt x="75857" y="76200"/>
                </a:lnTo>
                <a:close/>
              </a:path>
              <a:path w="1433195" h="87629">
                <a:moveTo>
                  <a:pt x="1424129" y="54178"/>
                </a:moveTo>
                <a:lnTo>
                  <a:pt x="1375664" y="54178"/>
                </a:lnTo>
                <a:lnTo>
                  <a:pt x="1375740" y="44653"/>
                </a:lnTo>
                <a:lnTo>
                  <a:pt x="1356693" y="44487"/>
                </a:lnTo>
                <a:lnTo>
                  <a:pt x="1356982" y="11150"/>
                </a:lnTo>
                <a:lnTo>
                  <a:pt x="1432852" y="49911"/>
                </a:lnTo>
                <a:lnTo>
                  <a:pt x="1424129" y="54178"/>
                </a:lnTo>
                <a:close/>
              </a:path>
              <a:path w="1433195" h="87629">
                <a:moveTo>
                  <a:pt x="76146" y="42863"/>
                </a:moveTo>
                <a:lnTo>
                  <a:pt x="57099" y="42697"/>
                </a:lnTo>
                <a:lnTo>
                  <a:pt x="57188" y="33172"/>
                </a:lnTo>
                <a:lnTo>
                  <a:pt x="76228" y="33338"/>
                </a:lnTo>
                <a:lnTo>
                  <a:pt x="76146" y="42863"/>
                </a:lnTo>
                <a:close/>
              </a:path>
              <a:path w="1433195" h="87629">
                <a:moveTo>
                  <a:pt x="76228" y="33338"/>
                </a:moveTo>
                <a:lnTo>
                  <a:pt x="57188" y="33172"/>
                </a:lnTo>
                <a:lnTo>
                  <a:pt x="76230" y="33172"/>
                </a:lnTo>
                <a:lnTo>
                  <a:pt x="76228" y="33338"/>
                </a:lnTo>
                <a:close/>
              </a:path>
              <a:path w="1433195" h="87629">
                <a:moveTo>
                  <a:pt x="1356610" y="54012"/>
                </a:moveTo>
                <a:lnTo>
                  <a:pt x="76146" y="42863"/>
                </a:lnTo>
                <a:lnTo>
                  <a:pt x="76228" y="33338"/>
                </a:lnTo>
                <a:lnTo>
                  <a:pt x="1356693" y="44487"/>
                </a:lnTo>
                <a:lnTo>
                  <a:pt x="1356610" y="54012"/>
                </a:lnTo>
                <a:close/>
              </a:path>
              <a:path w="1433195" h="87629">
                <a:moveTo>
                  <a:pt x="1375664" y="54178"/>
                </a:moveTo>
                <a:lnTo>
                  <a:pt x="1356610" y="54012"/>
                </a:lnTo>
                <a:lnTo>
                  <a:pt x="1356693" y="44487"/>
                </a:lnTo>
                <a:lnTo>
                  <a:pt x="1375740" y="44653"/>
                </a:lnTo>
                <a:lnTo>
                  <a:pt x="1375664" y="54178"/>
                </a:lnTo>
                <a:close/>
              </a:path>
              <a:path w="1433195" h="87629">
                <a:moveTo>
                  <a:pt x="1356321" y="87350"/>
                </a:moveTo>
                <a:lnTo>
                  <a:pt x="1356610" y="54012"/>
                </a:lnTo>
                <a:lnTo>
                  <a:pt x="1424129" y="54178"/>
                </a:lnTo>
                <a:lnTo>
                  <a:pt x="1356321" y="8735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object 32"/>
          <p:cNvSpPr/>
          <p:nvPr/>
        </p:nvSpPr>
        <p:spPr>
          <a:xfrm>
            <a:off x="1011936" y="2851404"/>
            <a:ext cx="262128" cy="262128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object 33"/>
          <p:cNvSpPr/>
          <p:nvPr/>
        </p:nvSpPr>
        <p:spPr>
          <a:xfrm>
            <a:off x="4707635" y="1397508"/>
            <a:ext cx="259079" cy="257556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object 34"/>
          <p:cNvSpPr/>
          <p:nvPr/>
        </p:nvSpPr>
        <p:spPr>
          <a:xfrm flipH="1">
            <a:off x="2623426" y="1685074"/>
            <a:ext cx="0" cy="222250"/>
          </a:xfrm>
          <a:custGeom>
            <a:rect l="l" t="t" r="r" b="b"/>
            <a:pathLst>
              <a:path h="222250">
                <a:moveTo>
                  <a:pt x="0" y="0"/>
                </a:moveTo>
                <a:lnTo>
                  <a:pt x="0" y="221665"/>
                </a:lnTo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object 35"/>
          <p:cNvSpPr/>
          <p:nvPr/>
        </p:nvSpPr>
        <p:spPr>
          <a:xfrm flipH="1">
            <a:off x="8190433" y="1704632"/>
            <a:ext cx="0" cy="222250"/>
          </a:xfrm>
          <a:custGeom>
            <a:rect l="l" t="t" r="r" b="b"/>
            <a:pathLst>
              <a:path h="222250">
                <a:moveTo>
                  <a:pt x="0" y="0"/>
                </a:moveTo>
                <a:lnTo>
                  <a:pt x="0" y="221665"/>
                </a:lnTo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object 36"/>
          <p:cNvSpPr/>
          <p:nvPr/>
        </p:nvSpPr>
        <p:spPr>
          <a:xfrm>
            <a:off x="2618701" y="1773478"/>
            <a:ext cx="5572125" cy="91440"/>
          </a:xfrm>
          <a:custGeom>
            <a:rect l="l" t="t" r="r" b="b"/>
            <a:pathLst>
              <a:path w="5572125" h="91439">
                <a:moveTo>
                  <a:pt x="76098" y="76200"/>
                </a:moveTo>
                <a:lnTo>
                  <a:pt x="0" y="37896"/>
                </a:lnTo>
                <a:lnTo>
                  <a:pt x="76301" y="0"/>
                </a:lnTo>
                <a:lnTo>
                  <a:pt x="76212" y="33286"/>
                </a:lnTo>
                <a:lnTo>
                  <a:pt x="57162" y="33286"/>
                </a:lnTo>
                <a:lnTo>
                  <a:pt x="57137" y="42811"/>
                </a:lnTo>
                <a:lnTo>
                  <a:pt x="76187" y="42863"/>
                </a:lnTo>
                <a:lnTo>
                  <a:pt x="76098" y="76200"/>
                </a:lnTo>
                <a:close/>
              </a:path>
              <a:path w="5572125" h="91439">
                <a:moveTo>
                  <a:pt x="5562449" y="57581"/>
                </a:moveTo>
                <a:lnTo>
                  <a:pt x="5514568" y="57581"/>
                </a:lnTo>
                <a:lnTo>
                  <a:pt x="5514594" y="48056"/>
                </a:lnTo>
                <a:lnTo>
                  <a:pt x="5495544" y="48005"/>
                </a:lnTo>
                <a:lnTo>
                  <a:pt x="5495632" y="14668"/>
                </a:lnTo>
                <a:lnTo>
                  <a:pt x="5571731" y="52971"/>
                </a:lnTo>
                <a:lnTo>
                  <a:pt x="5562449" y="57581"/>
                </a:lnTo>
                <a:close/>
              </a:path>
              <a:path w="5572125" h="91439">
                <a:moveTo>
                  <a:pt x="76187" y="42863"/>
                </a:moveTo>
                <a:lnTo>
                  <a:pt x="57137" y="42811"/>
                </a:lnTo>
                <a:lnTo>
                  <a:pt x="57162" y="33286"/>
                </a:lnTo>
                <a:lnTo>
                  <a:pt x="76212" y="33338"/>
                </a:lnTo>
                <a:lnTo>
                  <a:pt x="76187" y="42863"/>
                </a:lnTo>
                <a:close/>
              </a:path>
              <a:path w="5572125" h="91439">
                <a:moveTo>
                  <a:pt x="76212" y="33338"/>
                </a:moveTo>
                <a:lnTo>
                  <a:pt x="57162" y="33286"/>
                </a:lnTo>
                <a:lnTo>
                  <a:pt x="76212" y="33286"/>
                </a:lnTo>
                <a:close/>
              </a:path>
              <a:path w="5572125" h="91439">
                <a:moveTo>
                  <a:pt x="5495518" y="57530"/>
                </a:moveTo>
                <a:lnTo>
                  <a:pt x="76187" y="42863"/>
                </a:lnTo>
                <a:lnTo>
                  <a:pt x="76212" y="33338"/>
                </a:lnTo>
                <a:lnTo>
                  <a:pt x="5495544" y="48005"/>
                </a:lnTo>
                <a:lnTo>
                  <a:pt x="5495518" y="57530"/>
                </a:lnTo>
                <a:close/>
              </a:path>
              <a:path w="5572125" h="91439">
                <a:moveTo>
                  <a:pt x="5514568" y="57581"/>
                </a:moveTo>
                <a:lnTo>
                  <a:pt x="5495518" y="57530"/>
                </a:lnTo>
                <a:lnTo>
                  <a:pt x="5495544" y="48005"/>
                </a:lnTo>
                <a:lnTo>
                  <a:pt x="5514594" y="48056"/>
                </a:lnTo>
                <a:lnTo>
                  <a:pt x="5514568" y="57581"/>
                </a:lnTo>
                <a:close/>
              </a:path>
              <a:path w="5572125" h="91439">
                <a:moveTo>
                  <a:pt x="5495429" y="90868"/>
                </a:moveTo>
                <a:lnTo>
                  <a:pt x="5495518" y="57530"/>
                </a:lnTo>
                <a:lnTo>
                  <a:pt x="5562449" y="57581"/>
                </a:lnTo>
                <a:lnTo>
                  <a:pt x="5495429" y="90868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06094" y="240055"/>
            <a:ext cx="23114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数据中台数据计算引擎</a:t>
            </a:r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3988308" y="3337559"/>
            <a:ext cx="1330960" cy="243840"/>
          </a:xfrm>
          <a:prstGeom prst="rect">
            <a:avLst/>
          </a:prstGeom>
          <a:solidFill>
            <a:srgbClr val="003399"/>
          </a:solidFill>
        </p:spPr>
        <p:txBody>
          <a:bodyPr vert="horz" wrap="square" lIns="0" tIns="7302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27025">
              <a:lnSpc>
                <a:spcPct val="100000"/>
              </a:lnSpc>
              <a:spcBef>
                <a:spcPts val="575"/>
              </a:spcBef>
            </a:pPr>
            <a:r>
              <a:rPr sz="600">
                <a:solidFill>
                  <a:srgbClr val="FFFFFF"/>
                </a:solidFill>
                <a:latin typeface="Arial"/>
                <a:cs typeface="Arial"/>
              </a:rPr>
              <a:t>JDBC/ODBC</a:t>
            </a:r>
            <a:r>
              <a:rPr sz="600" spc="-5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>
                <a:solidFill>
                  <a:srgbClr val="FFFFFF"/>
                </a:solidFill>
                <a:latin typeface="Arial"/>
                <a:cs typeface="Arial"/>
              </a:rPr>
              <a:t>Driver</a:t>
            </a:r>
            <a:endParaRPr sz="6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368295" y="3337559"/>
            <a:ext cx="1423670" cy="243840"/>
          </a:xfrm>
          <a:prstGeom prst="rect">
            <a:avLst/>
          </a:prstGeom>
          <a:solidFill>
            <a:srgbClr val="003399"/>
          </a:solidFill>
        </p:spPr>
        <p:txBody>
          <a:bodyPr vert="horz" wrap="square" lIns="0" tIns="7302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80365">
              <a:lnSpc>
                <a:spcPct val="100000"/>
              </a:lnSpc>
              <a:spcBef>
                <a:spcPts val="575"/>
              </a:spcBef>
            </a:pPr>
            <a:r>
              <a:rPr sz="600">
                <a:solidFill>
                  <a:srgbClr val="FFFFFF"/>
                </a:solidFill>
                <a:latin typeface="Arial"/>
                <a:cs typeface="Arial"/>
              </a:rPr>
              <a:t>RESTful API</a:t>
            </a:r>
            <a:r>
              <a:rPr sz="600" spc="-5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>
                <a:solidFill>
                  <a:srgbClr val="FFFFFF"/>
                </a:solidFill>
                <a:latin typeface="Arial"/>
                <a:cs typeface="Arial"/>
              </a:rPr>
              <a:t>(SQL)</a:t>
            </a:r>
            <a:endParaRPr sz="6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987295" y="821436"/>
            <a:ext cx="1007744" cy="243840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525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33680">
              <a:lnSpc>
                <a:spcPct val="100000"/>
              </a:lnSpc>
              <a:spcBef>
                <a:spcPts val="750"/>
              </a:spcBef>
            </a:pP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交互查询</a:t>
            </a:r>
            <a:r>
              <a:rPr sz="650" spc="1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Web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2234603" y="3307765"/>
            <a:ext cx="4561840" cy="388620"/>
          </a:xfrm>
          <a:custGeom>
            <a:rect l="l" t="t" r="r" b="b"/>
            <a:pathLst>
              <a:path w="4561840" h="388620">
                <a:moveTo>
                  <a:pt x="4556950" y="388543"/>
                </a:moveTo>
                <a:lnTo>
                  <a:pt x="4762" y="388543"/>
                </a:lnTo>
                <a:lnTo>
                  <a:pt x="3289" y="388302"/>
                </a:lnTo>
                <a:lnTo>
                  <a:pt x="1955" y="387629"/>
                </a:lnTo>
                <a:lnTo>
                  <a:pt x="901" y="386575"/>
                </a:lnTo>
                <a:lnTo>
                  <a:pt x="228" y="385241"/>
                </a:lnTo>
                <a:lnTo>
                  <a:pt x="0" y="383781"/>
                </a:lnTo>
                <a:lnTo>
                  <a:pt x="0" y="4762"/>
                </a:lnTo>
                <a:lnTo>
                  <a:pt x="4762" y="0"/>
                </a:lnTo>
                <a:lnTo>
                  <a:pt x="4556950" y="0"/>
                </a:lnTo>
                <a:lnTo>
                  <a:pt x="4561713" y="4762"/>
                </a:lnTo>
                <a:lnTo>
                  <a:pt x="9525" y="4762"/>
                </a:lnTo>
                <a:lnTo>
                  <a:pt x="4762" y="9525"/>
                </a:lnTo>
                <a:lnTo>
                  <a:pt x="9525" y="9525"/>
                </a:lnTo>
                <a:lnTo>
                  <a:pt x="9525" y="379018"/>
                </a:lnTo>
                <a:lnTo>
                  <a:pt x="4762" y="379018"/>
                </a:lnTo>
                <a:lnTo>
                  <a:pt x="9525" y="383781"/>
                </a:lnTo>
                <a:lnTo>
                  <a:pt x="4561713" y="383781"/>
                </a:lnTo>
                <a:lnTo>
                  <a:pt x="4561484" y="385241"/>
                </a:lnTo>
                <a:lnTo>
                  <a:pt x="4560798" y="386575"/>
                </a:lnTo>
                <a:lnTo>
                  <a:pt x="4559757" y="387629"/>
                </a:lnTo>
                <a:lnTo>
                  <a:pt x="4558423" y="388302"/>
                </a:lnTo>
                <a:lnTo>
                  <a:pt x="4556950" y="388543"/>
                </a:lnTo>
                <a:close/>
              </a:path>
              <a:path w="4561840" h="388620">
                <a:moveTo>
                  <a:pt x="9525" y="9525"/>
                </a:moveTo>
                <a:lnTo>
                  <a:pt x="4762" y="9525"/>
                </a:lnTo>
                <a:lnTo>
                  <a:pt x="9525" y="4762"/>
                </a:lnTo>
                <a:lnTo>
                  <a:pt x="9525" y="9525"/>
                </a:lnTo>
                <a:close/>
              </a:path>
              <a:path w="4561840" h="388620">
                <a:moveTo>
                  <a:pt x="4552188" y="9525"/>
                </a:moveTo>
                <a:lnTo>
                  <a:pt x="9525" y="9525"/>
                </a:lnTo>
                <a:lnTo>
                  <a:pt x="9525" y="4762"/>
                </a:lnTo>
                <a:lnTo>
                  <a:pt x="4552188" y="4762"/>
                </a:lnTo>
                <a:lnTo>
                  <a:pt x="4552188" y="9525"/>
                </a:lnTo>
                <a:close/>
              </a:path>
              <a:path w="4561840" h="388620">
                <a:moveTo>
                  <a:pt x="4552188" y="383781"/>
                </a:moveTo>
                <a:lnTo>
                  <a:pt x="4552188" y="4762"/>
                </a:lnTo>
                <a:lnTo>
                  <a:pt x="4556950" y="9525"/>
                </a:lnTo>
                <a:lnTo>
                  <a:pt x="4561713" y="9525"/>
                </a:lnTo>
                <a:lnTo>
                  <a:pt x="4561713" y="379018"/>
                </a:lnTo>
                <a:lnTo>
                  <a:pt x="4556950" y="379018"/>
                </a:lnTo>
                <a:lnTo>
                  <a:pt x="4552188" y="383781"/>
                </a:lnTo>
                <a:close/>
              </a:path>
              <a:path w="4561840" h="388620">
                <a:moveTo>
                  <a:pt x="4561713" y="9525"/>
                </a:moveTo>
                <a:lnTo>
                  <a:pt x="4556950" y="9525"/>
                </a:lnTo>
                <a:lnTo>
                  <a:pt x="4552188" y="4762"/>
                </a:lnTo>
                <a:lnTo>
                  <a:pt x="4561713" y="4762"/>
                </a:lnTo>
                <a:lnTo>
                  <a:pt x="4561713" y="9525"/>
                </a:lnTo>
                <a:close/>
              </a:path>
              <a:path w="4561840" h="388620">
                <a:moveTo>
                  <a:pt x="9525" y="383781"/>
                </a:moveTo>
                <a:lnTo>
                  <a:pt x="4762" y="379018"/>
                </a:lnTo>
                <a:lnTo>
                  <a:pt x="9525" y="379018"/>
                </a:lnTo>
                <a:lnTo>
                  <a:pt x="9525" y="383781"/>
                </a:lnTo>
                <a:close/>
              </a:path>
              <a:path w="4561840" h="388620">
                <a:moveTo>
                  <a:pt x="4552188" y="383781"/>
                </a:moveTo>
                <a:lnTo>
                  <a:pt x="9525" y="383781"/>
                </a:lnTo>
                <a:lnTo>
                  <a:pt x="9525" y="379018"/>
                </a:lnTo>
                <a:lnTo>
                  <a:pt x="4552188" y="379018"/>
                </a:lnTo>
                <a:lnTo>
                  <a:pt x="4552188" y="383781"/>
                </a:lnTo>
                <a:close/>
              </a:path>
              <a:path w="4561840" h="388620">
                <a:moveTo>
                  <a:pt x="4561713" y="383781"/>
                </a:moveTo>
                <a:lnTo>
                  <a:pt x="4552188" y="383781"/>
                </a:lnTo>
                <a:lnTo>
                  <a:pt x="4556950" y="379018"/>
                </a:lnTo>
                <a:lnTo>
                  <a:pt x="4561713" y="379018"/>
                </a:lnTo>
                <a:lnTo>
                  <a:pt x="4561713" y="383781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object 7"/>
          <p:cNvSpPr/>
          <p:nvPr/>
        </p:nvSpPr>
        <p:spPr>
          <a:xfrm>
            <a:off x="1994407" y="1235659"/>
            <a:ext cx="5071110" cy="3404235"/>
          </a:xfrm>
          <a:custGeom>
            <a:rect l="l" t="t" r="r" b="b"/>
            <a:pathLst>
              <a:path w="5071109" h="3404235">
                <a:moveTo>
                  <a:pt x="15875" y="3396183"/>
                </a:moveTo>
                <a:lnTo>
                  <a:pt x="0" y="3396183"/>
                </a:lnTo>
                <a:lnTo>
                  <a:pt x="0" y="3332683"/>
                </a:lnTo>
                <a:lnTo>
                  <a:pt x="15875" y="3332683"/>
                </a:lnTo>
                <a:lnTo>
                  <a:pt x="15875" y="3396183"/>
                </a:lnTo>
                <a:close/>
              </a:path>
              <a:path w="5071109" h="3404235">
                <a:moveTo>
                  <a:pt x="15875" y="3285058"/>
                </a:moveTo>
                <a:lnTo>
                  <a:pt x="0" y="3285058"/>
                </a:lnTo>
                <a:lnTo>
                  <a:pt x="0" y="3221558"/>
                </a:lnTo>
                <a:lnTo>
                  <a:pt x="15875" y="3221558"/>
                </a:lnTo>
                <a:lnTo>
                  <a:pt x="15875" y="3285058"/>
                </a:lnTo>
                <a:close/>
              </a:path>
              <a:path w="5071109" h="3404235">
                <a:moveTo>
                  <a:pt x="15875" y="3173933"/>
                </a:moveTo>
                <a:lnTo>
                  <a:pt x="0" y="3173933"/>
                </a:lnTo>
                <a:lnTo>
                  <a:pt x="0" y="3110433"/>
                </a:lnTo>
                <a:lnTo>
                  <a:pt x="15875" y="3110433"/>
                </a:lnTo>
                <a:lnTo>
                  <a:pt x="15875" y="3173933"/>
                </a:lnTo>
                <a:close/>
              </a:path>
              <a:path w="5071109" h="3404235">
                <a:moveTo>
                  <a:pt x="15875" y="3062808"/>
                </a:moveTo>
                <a:lnTo>
                  <a:pt x="0" y="3062808"/>
                </a:lnTo>
                <a:lnTo>
                  <a:pt x="0" y="2999308"/>
                </a:lnTo>
                <a:lnTo>
                  <a:pt x="15875" y="2999308"/>
                </a:lnTo>
                <a:lnTo>
                  <a:pt x="15875" y="3062808"/>
                </a:lnTo>
                <a:close/>
              </a:path>
              <a:path w="5071109" h="3404235">
                <a:moveTo>
                  <a:pt x="15875" y="2951683"/>
                </a:moveTo>
                <a:lnTo>
                  <a:pt x="0" y="2951683"/>
                </a:lnTo>
                <a:lnTo>
                  <a:pt x="0" y="2888183"/>
                </a:lnTo>
                <a:lnTo>
                  <a:pt x="15875" y="2888183"/>
                </a:lnTo>
                <a:lnTo>
                  <a:pt x="15875" y="2951683"/>
                </a:lnTo>
                <a:close/>
              </a:path>
              <a:path w="5071109" h="3404235">
                <a:moveTo>
                  <a:pt x="15875" y="2840558"/>
                </a:moveTo>
                <a:lnTo>
                  <a:pt x="0" y="2840558"/>
                </a:lnTo>
                <a:lnTo>
                  <a:pt x="0" y="2777058"/>
                </a:lnTo>
                <a:lnTo>
                  <a:pt x="15875" y="2777058"/>
                </a:lnTo>
                <a:lnTo>
                  <a:pt x="15875" y="2840558"/>
                </a:lnTo>
                <a:close/>
              </a:path>
              <a:path w="5071109" h="3404235">
                <a:moveTo>
                  <a:pt x="15875" y="2729433"/>
                </a:moveTo>
                <a:lnTo>
                  <a:pt x="0" y="2729433"/>
                </a:lnTo>
                <a:lnTo>
                  <a:pt x="0" y="2665933"/>
                </a:lnTo>
                <a:lnTo>
                  <a:pt x="15875" y="2665933"/>
                </a:lnTo>
                <a:lnTo>
                  <a:pt x="15875" y="2729433"/>
                </a:lnTo>
                <a:close/>
              </a:path>
              <a:path w="5071109" h="3404235">
                <a:moveTo>
                  <a:pt x="15875" y="2618308"/>
                </a:moveTo>
                <a:lnTo>
                  <a:pt x="0" y="2618308"/>
                </a:lnTo>
                <a:lnTo>
                  <a:pt x="0" y="2554808"/>
                </a:lnTo>
                <a:lnTo>
                  <a:pt x="15875" y="2554808"/>
                </a:lnTo>
                <a:lnTo>
                  <a:pt x="15875" y="2618308"/>
                </a:lnTo>
                <a:close/>
              </a:path>
              <a:path w="5071109" h="3404235">
                <a:moveTo>
                  <a:pt x="15875" y="2507183"/>
                </a:moveTo>
                <a:lnTo>
                  <a:pt x="0" y="2507183"/>
                </a:lnTo>
                <a:lnTo>
                  <a:pt x="0" y="2443683"/>
                </a:lnTo>
                <a:lnTo>
                  <a:pt x="15875" y="2443683"/>
                </a:lnTo>
                <a:lnTo>
                  <a:pt x="15875" y="2507183"/>
                </a:lnTo>
                <a:close/>
              </a:path>
              <a:path w="5071109" h="3404235">
                <a:moveTo>
                  <a:pt x="15875" y="2396058"/>
                </a:moveTo>
                <a:lnTo>
                  <a:pt x="0" y="2396058"/>
                </a:lnTo>
                <a:lnTo>
                  <a:pt x="0" y="2332558"/>
                </a:lnTo>
                <a:lnTo>
                  <a:pt x="15875" y="2332558"/>
                </a:lnTo>
                <a:lnTo>
                  <a:pt x="15875" y="2396058"/>
                </a:lnTo>
                <a:close/>
              </a:path>
              <a:path w="5071109" h="3404235">
                <a:moveTo>
                  <a:pt x="15875" y="2284933"/>
                </a:moveTo>
                <a:lnTo>
                  <a:pt x="0" y="2284933"/>
                </a:lnTo>
                <a:lnTo>
                  <a:pt x="0" y="2221433"/>
                </a:lnTo>
                <a:lnTo>
                  <a:pt x="15875" y="2221433"/>
                </a:lnTo>
                <a:lnTo>
                  <a:pt x="15875" y="2284933"/>
                </a:lnTo>
                <a:close/>
              </a:path>
              <a:path w="5071109" h="3404235">
                <a:moveTo>
                  <a:pt x="15875" y="2173808"/>
                </a:moveTo>
                <a:lnTo>
                  <a:pt x="0" y="2173808"/>
                </a:lnTo>
                <a:lnTo>
                  <a:pt x="0" y="2110308"/>
                </a:lnTo>
                <a:lnTo>
                  <a:pt x="15875" y="2110308"/>
                </a:lnTo>
                <a:lnTo>
                  <a:pt x="15875" y="2173808"/>
                </a:lnTo>
                <a:close/>
              </a:path>
              <a:path w="5071109" h="3404235">
                <a:moveTo>
                  <a:pt x="15875" y="2062683"/>
                </a:moveTo>
                <a:lnTo>
                  <a:pt x="0" y="2062683"/>
                </a:lnTo>
                <a:lnTo>
                  <a:pt x="0" y="1999183"/>
                </a:lnTo>
                <a:lnTo>
                  <a:pt x="15875" y="1999183"/>
                </a:lnTo>
                <a:lnTo>
                  <a:pt x="15875" y="2062683"/>
                </a:lnTo>
                <a:close/>
              </a:path>
              <a:path w="5071109" h="3404235">
                <a:moveTo>
                  <a:pt x="15875" y="1951558"/>
                </a:moveTo>
                <a:lnTo>
                  <a:pt x="0" y="1951558"/>
                </a:lnTo>
                <a:lnTo>
                  <a:pt x="0" y="1888058"/>
                </a:lnTo>
                <a:lnTo>
                  <a:pt x="15875" y="1888058"/>
                </a:lnTo>
                <a:lnTo>
                  <a:pt x="15875" y="1951558"/>
                </a:lnTo>
                <a:close/>
              </a:path>
              <a:path w="5071109" h="3404235">
                <a:moveTo>
                  <a:pt x="15875" y="1840433"/>
                </a:moveTo>
                <a:lnTo>
                  <a:pt x="0" y="1840433"/>
                </a:lnTo>
                <a:lnTo>
                  <a:pt x="0" y="1776933"/>
                </a:lnTo>
                <a:lnTo>
                  <a:pt x="15875" y="1776933"/>
                </a:lnTo>
                <a:lnTo>
                  <a:pt x="15875" y="1840433"/>
                </a:lnTo>
                <a:close/>
              </a:path>
              <a:path w="5071109" h="3404235">
                <a:moveTo>
                  <a:pt x="15875" y="1729308"/>
                </a:moveTo>
                <a:lnTo>
                  <a:pt x="0" y="1729308"/>
                </a:lnTo>
                <a:lnTo>
                  <a:pt x="0" y="1665808"/>
                </a:lnTo>
                <a:lnTo>
                  <a:pt x="15875" y="1665808"/>
                </a:lnTo>
                <a:lnTo>
                  <a:pt x="15875" y="1729308"/>
                </a:lnTo>
                <a:close/>
              </a:path>
              <a:path w="5071109" h="3404235">
                <a:moveTo>
                  <a:pt x="15875" y="1618183"/>
                </a:moveTo>
                <a:lnTo>
                  <a:pt x="0" y="1618183"/>
                </a:lnTo>
                <a:lnTo>
                  <a:pt x="0" y="1554683"/>
                </a:lnTo>
                <a:lnTo>
                  <a:pt x="15875" y="1554683"/>
                </a:lnTo>
                <a:lnTo>
                  <a:pt x="15875" y="1618183"/>
                </a:lnTo>
                <a:close/>
              </a:path>
              <a:path w="5071109" h="3404235">
                <a:moveTo>
                  <a:pt x="15875" y="1507058"/>
                </a:moveTo>
                <a:lnTo>
                  <a:pt x="0" y="1507058"/>
                </a:lnTo>
                <a:lnTo>
                  <a:pt x="0" y="1443558"/>
                </a:lnTo>
                <a:lnTo>
                  <a:pt x="15875" y="1443558"/>
                </a:lnTo>
                <a:lnTo>
                  <a:pt x="15875" y="1507058"/>
                </a:lnTo>
                <a:close/>
              </a:path>
              <a:path w="5071109" h="3404235">
                <a:moveTo>
                  <a:pt x="15875" y="1395933"/>
                </a:moveTo>
                <a:lnTo>
                  <a:pt x="0" y="1395933"/>
                </a:lnTo>
                <a:lnTo>
                  <a:pt x="0" y="1332433"/>
                </a:lnTo>
                <a:lnTo>
                  <a:pt x="15875" y="1332433"/>
                </a:lnTo>
                <a:lnTo>
                  <a:pt x="15875" y="1395933"/>
                </a:lnTo>
                <a:close/>
              </a:path>
              <a:path w="5071109" h="3404235">
                <a:moveTo>
                  <a:pt x="15875" y="1284808"/>
                </a:moveTo>
                <a:lnTo>
                  <a:pt x="0" y="1284808"/>
                </a:lnTo>
                <a:lnTo>
                  <a:pt x="0" y="1221308"/>
                </a:lnTo>
                <a:lnTo>
                  <a:pt x="15875" y="1221308"/>
                </a:lnTo>
                <a:lnTo>
                  <a:pt x="15875" y="1284808"/>
                </a:lnTo>
                <a:close/>
              </a:path>
              <a:path w="5071109" h="3404235">
                <a:moveTo>
                  <a:pt x="15875" y="1173683"/>
                </a:moveTo>
                <a:lnTo>
                  <a:pt x="0" y="1173683"/>
                </a:lnTo>
                <a:lnTo>
                  <a:pt x="0" y="1110183"/>
                </a:lnTo>
                <a:lnTo>
                  <a:pt x="15875" y="1110183"/>
                </a:lnTo>
                <a:lnTo>
                  <a:pt x="15875" y="1173683"/>
                </a:lnTo>
                <a:close/>
              </a:path>
              <a:path w="5071109" h="3404235">
                <a:moveTo>
                  <a:pt x="15875" y="1062558"/>
                </a:moveTo>
                <a:lnTo>
                  <a:pt x="0" y="1062558"/>
                </a:lnTo>
                <a:lnTo>
                  <a:pt x="0" y="999058"/>
                </a:lnTo>
                <a:lnTo>
                  <a:pt x="15875" y="999058"/>
                </a:lnTo>
                <a:lnTo>
                  <a:pt x="15875" y="1062558"/>
                </a:lnTo>
                <a:close/>
              </a:path>
              <a:path w="5071109" h="3404235">
                <a:moveTo>
                  <a:pt x="15875" y="951433"/>
                </a:moveTo>
                <a:lnTo>
                  <a:pt x="0" y="951433"/>
                </a:lnTo>
                <a:lnTo>
                  <a:pt x="0" y="887933"/>
                </a:lnTo>
                <a:lnTo>
                  <a:pt x="15875" y="887933"/>
                </a:lnTo>
                <a:lnTo>
                  <a:pt x="15875" y="951433"/>
                </a:lnTo>
                <a:close/>
              </a:path>
              <a:path w="5071109" h="3404235">
                <a:moveTo>
                  <a:pt x="15875" y="840308"/>
                </a:moveTo>
                <a:lnTo>
                  <a:pt x="0" y="840308"/>
                </a:lnTo>
                <a:lnTo>
                  <a:pt x="0" y="776808"/>
                </a:lnTo>
                <a:lnTo>
                  <a:pt x="15875" y="776808"/>
                </a:lnTo>
                <a:lnTo>
                  <a:pt x="15875" y="840308"/>
                </a:lnTo>
                <a:close/>
              </a:path>
              <a:path w="5071109" h="3404235">
                <a:moveTo>
                  <a:pt x="15875" y="729183"/>
                </a:moveTo>
                <a:lnTo>
                  <a:pt x="0" y="729183"/>
                </a:lnTo>
                <a:lnTo>
                  <a:pt x="0" y="665683"/>
                </a:lnTo>
                <a:lnTo>
                  <a:pt x="15875" y="665683"/>
                </a:lnTo>
                <a:lnTo>
                  <a:pt x="15875" y="729183"/>
                </a:lnTo>
                <a:close/>
              </a:path>
              <a:path w="5071109" h="3404235">
                <a:moveTo>
                  <a:pt x="15875" y="618058"/>
                </a:moveTo>
                <a:lnTo>
                  <a:pt x="0" y="618058"/>
                </a:lnTo>
                <a:lnTo>
                  <a:pt x="0" y="554558"/>
                </a:lnTo>
                <a:lnTo>
                  <a:pt x="15875" y="554558"/>
                </a:lnTo>
                <a:lnTo>
                  <a:pt x="15875" y="618058"/>
                </a:lnTo>
                <a:close/>
              </a:path>
              <a:path w="5071109" h="3404235">
                <a:moveTo>
                  <a:pt x="15875" y="506933"/>
                </a:moveTo>
                <a:lnTo>
                  <a:pt x="0" y="506933"/>
                </a:lnTo>
                <a:lnTo>
                  <a:pt x="0" y="443433"/>
                </a:lnTo>
                <a:lnTo>
                  <a:pt x="15875" y="443433"/>
                </a:lnTo>
                <a:lnTo>
                  <a:pt x="15875" y="506933"/>
                </a:lnTo>
                <a:close/>
              </a:path>
              <a:path w="5071109" h="3404235">
                <a:moveTo>
                  <a:pt x="15875" y="395808"/>
                </a:moveTo>
                <a:lnTo>
                  <a:pt x="0" y="395808"/>
                </a:lnTo>
                <a:lnTo>
                  <a:pt x="0" y="332308"/>
                </a:lnTo>
                <a:lnTo>
                  <a:pt x="15875" y="332308"/>
                </a:lnTo>
                <a:lnTo>
                  <a:pt x="15875" y="395808"/>
                </a:lnTo>
                <a:close/>
              </a:path>
              <a:path w="5071109" h="3404235">
                <a:moveTo>
                  <a:pt x="15875" y="284683"/>
                </a:moveTo>
                <a:lnTo>
                  <a:pt x="0" y="284683"/>
                </a:lnTo>
                <a:lnTo>
                  <a:pt x="0" y="221183"/>
                </a:lnTo>
                <a:lnTo>
                  <a:pt x="15875" y="221183"/>
                </a:lnTo>
                <a:lnTo>
                  <a:pt x="15875" y="284683"/>
                </a:lnTo>
                <a:close/>
              </a:path>
              <a:path w="5071109" h="3404235">
                <a:moveTo>
                  <a:pt x="15875" y="173558"/>
                </a:moveTo>
                <a:lnTo>
                  <a:pt x="0" y="173558"/>
                </a:lnTo>
                <a:lnTo>
                  <a:pt x="0" y="110058"/>
                </a:lnTo>
                <a:lnTo>
                  <a:pt x="15875" y="110058"/>
                </a:lnTo>
                <a:lnTo>
                  <a:pt x="15875" y="173558"/>
                </a:lnTo>
                <a:close/>
              </a:path>
              <a:path w="5071109" h="3404235">
                <a:moveTo>
                  <a:pt x="15875" y="62433"/>
                </a:moveTo>
                <a:lnTo>
                  <a:pt x="0" y="62433"/>
                </a:lnTo>
                <a:lnTo>
                  <a:pt x="0" y="7937"/>
                </a:lnTo>
                <a:lnTo>
                  <a:pt x="7937" y="0"/>
                </a:lnTo>
                <a:lnTo>
                  <a:pt x="16941" y="0"/>
                </a:lnTo>
                <a:lnTo>
                  <a:pt x="16941" y="7937"/>
                </a:lnTo>
                <a:lnTo>
                  <a:pt x="15875" y="7937"/>
                </a:lnTo>
                <a:lnTo>
                  <a:pt x="7937" y="15875"/>
                </a:lnTo>
                <a:lnTo>
                  <a:pt x="15875" y="15875"/>
                </a:lnTo>
                <a:lnTo>
                  <a:pt x="15875" y="62433"/>
                </a:lnTo>
                <a:close/>
              </a:path>
              <a:path w="5071109" h="3404235">
                <a:moveTo>
                  <a:pt x="15875" y="15875"/>
                </a:moveTo>
                <a:lnTo>
                  <a:pt x="7937" y="15875"/>
                </a:lnTo>
                <a:lnTo>
                  <a:pt x="15875" y="7937"/>
                </a:lnTo>
                <a:lnTo>
                  <a:pt x="15875" y="15875"/>
                </a:lnTo>
                <a:close/>
              </a:path>
              <a:path w="5071109" h="3404235">
                <a:moveTo>
                  <a:pt x="16941" y="15875"/>
                </a:moveTo>
                <a:lnTo>
                  <a:pt x="15875" y="15875"/>
                </a:lnTo>
                <a:lnTo>
                  <a:pt x="15875" y="7937"/>
                </a:lnTo>
                <a:lnTo>
                  <a:pt x="16941" y="7937"/>
                </a:lnTo>
                <a:lnTo>
                  <a:pt x="16941" y="15875"/>
                </a:lnTo>
                <a:close/>
              </a:path>
              <a:path w="5071109" h="3404235">
                <a:moveTo>
                  <a:pt x="128066" y="15875"/>
                </a:moveTo>
                <a:lnTo>
                  <a:pt x="64566" y="15875"/>
                </a:lnTo>
                <a:lnTo>
                  <a:pt x="64566" y="0"/>
                </a:lnTo>
                <a:lnTo>
                  <a:pt x="128066" y="0"/>
                </a:lnTo>
                <a:lnTo>
                  <a:pt x="128066" y="15875"/>
                </a:lnTo>
                <a:close/>
              </a:path>
              <a:path w="5071109" h="3404235">
                <a:moveTo>
                  <a:pt x="239191" y="15875"/>
                </a:moveTo>
                <a:lnTo>
                  <a:pt x="175691" y="15875"/>
                </a:lnTo>
                <a:lnTo>
                  <a:pt x="175691" y="0"/>
                </a:lnTo>
                <a:lnTo>
                  <a:pt x="239191" y="0"/>
                </a:lnTo>
                <a:lnTo>
                  <a:pt x="239191" y="15875"/>
                </a:lnTo>
                <a:close/>
              </a:path>
              <a:path w="5071109" h="3404235">
                <a:moveTo>
                  <a:pt x="350316" y="15875"/>
                </a:moveTo>
                <a:lnTo>
                  <a:pt x="286816" y="15875"/>
                </a:lnTo>
                <a:lnTo>
                  <a:pt x="286816" y="0"/>
                </a:lnTo>
                <a:lnTo>
                  <a:pt x="350316" y="0"/>
                </a:lnTo>
                <a:lnTo>
                  <a:pt x="350316" y="15875"/>
                </a:lnTo>
                <a:close/>
              </a:path>
              <a:path w="5071109" h="3404235">
                <a:moveTo>
                  <a:pt x="461441" y="15875"/>
                </a:moveTo>
                <a:lnTo>
                  <a:pt x="397941" y="15875"/>
                </a:lnTo>
                <a:lnTo>
                  <a:pt x="397941" y="0"/>
                </a:lnTo>
                <a:lnTo>
                  <a:pt x="461441" y="0"/>
                </a:lnTo>
                <a:lnTo>
                  <a:pt x="461441" y="15875"/>
                </a:lnTo>
                <a:close/>
              </a:path>
              <a:path w="5071109" h="3404235">
                <a:moveTo>
                  <a:pt x="572566" y="15875"/>
                </a:moveTo>
                <a:lnTo>
                  <a:pt x="509066" y="15875"/>
                </a:lnTo>
                <a:lnTo>
                  <a:pt x="509066" y="0"/>
                </a:lnTo>
                <a:lnTo>
                  <a:pt x="572566" y="0"/>
                </a:lnTo>
                <a:lnTo>
                  <a:pt x="572566" y="15875"/>
                </a:lnTo>
                <a:close/>
              </a:path>
              <a:path w="5071109" h="3404235">
                <a:moveTo>
                  <a:pt x="683691" y="15875"/>
                </a:moveTo>
                <a:lnTo>
                  <a:pt x="620191" y="15875"/>
                </a:lnTo>
                <a:lnTo>
                  <a:pt x="620191" y="0"/>
                </a:lnTo>
                <a:lnTo>
                  <a:pt x="683691" y="0"/>
                </a:lnTo>
                <a:lnTo>
                  <a:pt x="683691" y="15875"/>
                </a:lnTo>
                <a:close/>
              </a:path>
              <a:path w="5071109" h="3404235">
                <a:moveTo>
                  <a:pt x="794816" y="15875"/>
                </a:moveTo>
                <a:lnTo>
                  <a:pt x="731316" y="15875"/>
                </a:lnTo>
                <a:lnTo>
                  <a:pt x="731316" y="0"/>
                </a:lnTo>
                <a:lnTo>
                  <a:pt x="794816" y="0"/>
                </a:lnTo>
                <a:lnTo>
                  <a:pt x="794816" y="15875"/>
                </a:lnTo>
                <a:close/>
              </a:path>
              <a:path w="5071109" h="3404235">
                <a:moveTo>
                  <a:pt x="905941" y="15875"/>
                </a:moveTo>
                <a:lnTo>
                  <a:pt x="842441" y="15875"/>
                </a:lnTo>
                <a:lnTo>
                  <a:pt x="842441" y="0"/>
                </a:lnTo>
                <a:lnTo>
                  <a:pt x="905941" y="0"/>
                </a:lnTo>
                <a:lnTo>
                  <a:pt x="905941" y="15875"/>
                </a:lnTo>
                <a:close/>
              </a:path>
              <a:path w="5071109" h="3404235">
                <a:moveTo>
                  <a:pt x="1017066" y="15875"/>
                </a:moveTo>
                <a:lnTo>
                  <a:pt x="953566" y="15875"/>
                </a:lnTo>
                <a:lnTo>
                  <a:pt x="953566" y="0"/>
                </a:lnTo>
                <a:lnTo>
                  <a:pt x="1017066" y="0"/>
                </a:lnTo>
                <a:lnTo>
                  <a:pt x="1017066" y="15875"/>
                </a:lnTo>
                <a:close/>
              </a:path>
              <a:path w="5071109" h="3404235">
                <a:moveTo>
                  <a:pt x="1128191" y="15875"/>
                </a:moveTo>
                <a:lnTo>
                  <a:pt x="1064691" y="15875"/>
                </a:lnTo>
                <a:lnTo>
                  <a:pt x="1064691" y="0"/>
                </a:lnTo>
                <a:lnTo>
                  <a:pt x="1128191" y="0"/>
                </a:lnTo>
                <a:lnTo>
                  <a:pt x="1128191" y="15875"/>
                </a:lnTo>
                <a:close/>
              </a:path>
              <a:path w="5071109" h="3404235">
                <a:moveTo>
                  <a:pt x="1239316" y="15875"/>
                </a:moveTo>
                <a:lnTo>
                  <a:pt x="1175816" y="15875"/>
                </a:lnTo>
                <a:lnTo>
                  <a:pt x="1175816" y="0"/>
                </a:lnTo>
                <a:lnTo>
                  <a:pt x="1239316" y="0"/>
                </a:lnTo>
                <a:lnTo>
                  <a:pt x="1239316" y="15875"/>
                </a:lnTo>
                <a:close/>
              </a:path>
              <a:path w="5071109" h="3404235">
                <a:moveTo>
                  <a:pt x="1350441" y="15875"/>
                </a:moveTo>
                <a:lnTo>
                  <a:pt x="1286941" y="15875"/>
                </a:lnTo>
                <a:lnTo>
                  <a:pt x="1286941" y="0"/>
                </a:lnTo>
                <a:lnTo>
                  <a:pt x="1350441" y="0"/>
                </a:lnTo>
                <a:lnTo>
                  <a:pt x="1350441" y="15875"/>
                </a:lnTo>
                <a:close/>
              </a:path>
              <a:path w="5071109" h="3404235">
                <a:moveTo>
                  <a:pt x="1461566" y="15875"/>
                </a:moveTo>
                <a:lnTo>
                  <a:pt x="1398066" y="15875"/>
                </a:lnTo>
                <a:lnTo>
                  <a:pt x="1398066" y="0"/>
                </a:lnTo>
                <a:lnTo>
                  <a:pt x="1461566" y="0"/>
                </a:lnTo>
                <a:lnTo>
                  <a:pt x="1461566" y="15875"/>
                </a:lnTo>
                <a:close/>
              </a:path>
              <a:path w="5071109" h="3404235">
                <a:moveTo>
                  <a:pt x="1572691" y="15875"/>
                </a:moveTo>
                <a:lnTo>
                  <a:pt x="1509191" y="15875"/>
                </a:lnTo>
                <a:lnTo>
                  <a:pt x="1509191" y="0"/>
                </a:lnTo>
                <a:lnTo>
                  <a:pt x="1572691" y="0"/>
                </a:lnTo>
                <a:lnTo>
                  <a:pt x="1572691" y="15875"/>
                </a:lnTo>
                <a:close/>
              </a:path>
              <a:path w="5071109" h="3404235">
                <a:moveTo>
                  <a:pt x="1683816" y="15875"/>
                </a:moveTo>
                <a:lnTo>
                  <a:pt x="1620316" y="15875"/>
                </a:lnTo>
                <a:lnTo>
                  <a:pt x="1620316" y="0"/>
                </a:lnTo>
                <a:lnTo>
                  <a:pt x="1683816" y="0"/>
                </a:lnTo>
                <a:lnTo>
                  <a:pt x="1683816" y="15875"/>
                </a:lnTo>
                <a:close/>
              </a:path>
              <a:path w="5071109" h="3404235">
                <a:moveTo>
                  <a:pt x="1794941" y="15875"/>
                </a:moveTo>
                <a:lnTo>
                  <a:pt x="1731441" y="15875"/>
                </a:lnTo>
                <a:lnTo>
                  <a:pt x="1731441" y="0"/>
                </a:lnTo>
                <a:lnTo>
                  <a:pt x="1794941" y="0"/>
                </a:lnTo>
                <a:lnTo>
                  <a:pt x="1794941" y="15875"/>
                </a:lnTo>
                <a:close/>
              </a:path>
              <a:path w="5071109" h="3404235">
                <a:moveTo>
                  <a:pt x="1906066" y="15875"/>
                </a:moveTo>
                <a:lnTo>
                  <a:pt x="1842566" y="15875"/>
                </a:lnTo>
                <a:lnTo>
                  <a:pt x="1842566" y="0"/>
                </a:lnTo>
                <a:lnTo>
                  <a:pt x="1906066" y="0"/>
                </a:lnTo>
                <a:lnTo>
                  <a:pt x="1906066" y="15875"/>
                </a:lnTo>
                <a:close/>
              </a:path>
              <a:path w="5071109" h="3404235">
                <a:moveTo>
                  <a:pt x="2017191" y="15875"/>
                </a:moveTo>
                <a:lnTo>
                  <a:pt x="1953691" y="15875"/>
                </a:lnTo>
                <a:lnTo>
                  <a:pt x="1953691" y="0"/>
                </a:lnTo>
                <a:lnTo>
                  <a:pt x="2017191" y="0"/>
                </a:lnTo>
                <a:lnTo>
                  <a:pt x="2017191" y="15875"/>
                </a:lnTo>
                <a:close/>
              </a:path>
              <a:path w="5071109" h="3404235">
                <a:moveTo>
                  <a:pt x="2128316" y="15875"/>
                </a:moveTo>
                <a:lnTo>
                  <a:pt x="2064816" y="15875"/>
                </a:lnTo>
                <a:lnTo>
                  <a:pt x="2064816" y="0"/>
                </a:lnTo>
                <a:lnTo>
                  <a:pt x="2128316" y="0"/>
                </a:lnTo>
                <a:lnTo>
                  <a:pt x="2128316" y="15875"/>
                </a:lnTo>
                <a:close/>
              </a:path>
              <a:path w="5071109" h="3404235">
                <a:moveTo>
                  <a:pt x="2239441" y="15875"/>
                </a:moveTo>
                <a:lnTo>
                  <a:pt x="2175941" y="15875"/>
                </a:lnTo>
                <a:lnTo>
                  <a:pt x="2175941" y="0"/>
                </a:lnTo>
                <a:lnTo>
                  <a:pt x="2239441" y="0"/>
                </a:lnTo>
                <a:lnTo>
                  <a:pt x="2239441" y="15875"/>
                </a:lnTo>
                <a:close/>
              </a:path>
              <a:path w="5071109" h="3404235">
                <a:moveTo>
                  <a:pt x="2350566" y="15875"/>
                </a:moveTo>
                <a:lnTo>
                  <a:pt x="2287066" y="15875"/>
                </a:lnTo>
                <a:lnTo>
                  <a:pt x="2287066" y="0"/>
                </a:lnTo>
                <a:lnTo>
                  <a:pt x="2350566" y="0"/>
                </a:lnTo>
                <a:lnTo>
                  <a:pt x="2350566" y="15875"/>
                </a:lnTo>
                <a:close/>
              </a:path>
              <a:path w="5071109" h="3404235">
                <a:moveTo>
                  <a:pt x="2461691" y="15875"/>
                </a:moveTo>
                <a:lnTo>
                  <a:pt x="2398191" y="15875"/>
                </a:lnTo>
                <a:lnTo>
                  <a:pt x="2398191" y="0"/>
                </a:lnTo>
                <a:lnTo>
                  <a:pt x="2461691" y="0"/>
                </a:lnTo>
                <a:lnTo>
                  <a:pt x="2461691" y="15875"/>
                </a:lnTo>
                <a:close/>
              </a:path>
              <a:path w="5071109" h="3404235">
                <a:moveTo>
                  <a:pt x="2572816" y="15875"/>
                </a:moveTo>
                <a:lnTo>
                  <a:pt x="2509316" y="15875"/>
                </a:lnTo>
                <a:lnTo>
                  <a:pt x="2509316" y="0"/>
                </a:lnTo>
                <a:lnTo>
                  <a:pt x="2572816" y="0"/>
                </a:lnTo>
                <a:lnTo>
                  <a:pt x="2572816" y="15875"/>
                </a:lnTo>
                <a:close/>
              </a:path>
              <a:path w="5071109" h="3404235">
                <a:moveTo>
                  <a:pt x="2683941" y="15875"/>
                </a:moveTo>
                <a:lnTo>
                  <a:pt x="2620441" y="15875"/>
                </a:lnTo>
                <a:lnTo>
                  <a:pt x="2620441" y="0"/>
                </a:lnTo>
                <a:lnTo>
                  <a:pt x="2683941" y="0"/>
                </a:lnTo>
                <a:lnTo>
                  <a:pt x="2683941" y="15875"/>
                </a:lnTo>
                <a:close/>
              </a:path>
              <a:path w="5071109" h="3404235">
                <a:moveTo>
                  <a:pt x="2795066" y="15875"/>
                </a:moveTo>
                <a:lnTo>
                  <a:pt x="2731566" y="15875"/>
                </a:lnTo>
                <a:lnTo>
                  <a:pt x="2731566" y="0"/>
                </a:lnTo>
                <a:lnTo>
                  <a:pt x="2795066" y="0"/>
                </a:lnTo>
                <a:lnTo>
                  <a:pt x="2795066" y="15875"/>
                </a:lnTo>
                <a:close/>
              </a:path>
              <a:path w="5071109" h="3404235">
                <a:moveTo>
                  <a:pt x="2906191" y="15875"/>
                </a:moveTo>
                <a:lnTo>
                  <a:pt x="2842691" y="15875"/>
                </a:lnTo>
                <a:lnTo>
                  <a:pt x="2842691" y="0"/>
                </a:lnTo>
                <a:lnTo>
                  <a:pt x="2906191" y="0"/>
                </a:lnTo>
                <a:lnTo>
                  <a:pt x="2906191" y="15875"/>
                </a:lnTo>
                <a:close/>
              </a:path>
              <a:path w="5071109" h="3404235">
                <a:moveTo>
                  <a:pt x="3017316" y="15875"/>
                </a:moveTo>
                <a:lnTo>
                  <a:pt x="2953816" y="15875"/>
                </a:lnTo>
                <a:lnTo>
                  <a:pt x="2953816" y="0"/>
                </a:lnTo>
                <a:lnTo>
                  <a:pt x="3017316" y="0"/>
                </a:lnTo>
                <a:lnTo>
                  <a:pt x="3017316" y="15875"/>
                </a:lnTo>
                <a:close/>
              </a:path>
              <a:path w="5071109" h="3404235">
                <a:moveTo>
                  <a:pt x="3128441" y="15875"/>
                </a:moveTo>
                <a:lnTo>
                  <a:pt x="3064941" y="15875"/>
                </a:lnTo>
                <a:lnTo>
                  <a:pt x="3064941" y="0"/>
                </a:lnTo>
                <a:lnTo>
                  <a:pt x="3128441" y="0"/>
                </a:lnTo>
                <a:lnTo>
                  <a:pt x="3128441" y="15875"/>
                </a:lnTo>
                <a:close/>
              </a:path>
              <a:path w="5071109" h="3404235">
                <a:moveTo>
                  <a:pt x="3239566" y="15875"/>
                </a:moveTo>
                <a:lnTo>
                  <a:pt x="3176066" y="15875"/>
                </a:lnTo>
                <a:lnTo>
                  <a:pt x="3176066" y="0"/>
                </a:lnTo>
                <a:lnTo>
                  <a:pt x="3239566" y="0"/>
                </a:lnTo>
                <a:lnTo>
                  <a:pt x="3239566" y="15875"/>
                </a:lnTo>
                <a:close/>
              </a:path>
              <a:path w="5071109" h="3404235">
                <a:moveTo>
                  <a:pt x="3350691" y="15875"/>
                </a:moveTo>
                <a:lnTo>
                  <a:pt x="3287191" y="15875"/>
                </a:lnTo>
                <a:lnTo>
                  <a:pt x="3287191" y="0"/>
                </a:lnTo>
                <a:lnTo>
                  <a:pt x="3350691" y="0"/>
                </a:lnTo>
                <a:lnTo>
                  <a:pt x="3350691" y="15875"/>
                </a:lnTo>
                <a:close/>
              </a:path>
              <a:path w="5071109" h="3404235">
                <a:moveTo>
                  <a:pt x="3461816" y="15875"/>
                </a:moveTo>
                <a:lnTo>
                  <a:pt x="3398316" y="15875"/>
                </a:lnTo>
                <a:lnTo>
                  <a:pt x="3398316" y="0"/>
                </a:lnTo>
                <a:lnTo>
                  <a:pt x="3461816" y="0"/>
                </a:lnTo>
                <a:lnTo>
                  <a:pt x="3461816" y="15875"/>
                </a:lnTo>
                <a:close/>
              </a:path>
              <a:path w="5071109" h="3404235">
                <a:moveTo>
                  <a:pt x="3572941" y="15875"/>
                </a:moveTo>
                <a:lnTo>
                  <a:pt x="3509441" y="15875"/>
                </a:lnTo>
                <a:lnTo>
                  <a:pt x="3509441" y="0"/>
                </a:lnTo>
                <a:lnTo>
                  <a:pt x="3572941" y="0"/>
                </a:lnTo>
                <a:lnTo>
                  <a:pt x="3572941" y="15875"/>
                </a:lnTo>
                <a:close/>
              </a:path>
              <a:path w="5071109" h="3404235">
                <a:moveTo>
                  <a:pt x="3684066" y="15875"/>
                </a:moveTo>
                <a:lnTo>
                  <a:pt x="3620566" y="15875"/>
                </a:lnTo>
                <a:lnTo>
                  <a:pt x="3620566" y="0"/>
                </a:lnTo>
                <a:lnTo>
                  <a:pt x="3684066" y="0"/>
                </a:lnTo>
                <a:lnTo>
                  <a:pt x="3684066" y="15875"/>
                </a:lnTo>
                <a:close/>
              </a:path>
              <a:path w="5071109" h="3404235">
                <a:moveTo>
                  <a:pt x="3795191" y="15875"/>
                </a:moveTo>
                <a:lnTo>
                  <a:pt x="3731691" y="15875"/>
                </a:lnTo>
                <a:lnTo>
                  <a:pt x="3731691" y="0"/>
                </a:lnTo>
                <a:lnTo>
                  <a:pt x="3795191" y="0"/>
                </a:lnTo>
                <a:lnTo>
                  <a:pt x="3795191" y="15875"/>
                </a:lnTo>
                <a:close/>
              </a:path>
              <a:path w="5071109" h="3404235">
                <a:moveTo>
                  <a:pt x="3906316" y="15875"/>
                </a:moveTo>
                <a:lnTo>
                  <a:pt x="3842816" y="15875"/>
                </a:lnTo>
                <a:lnTo>
                  <a:pt x="3842816" y="0"/>
                </a:lnTo>
                <a:lnTo>
                  <a:pt x="3906316" y="0"/>
                </a:lnTo>
                <a:lnTo>
                  <a:pt x="3906316" y="15875"/>
                </a:lnTo>
                <a:close/>
              </a:path>
              <a:path w="5071109" h="3404235">
                <a:moveTo>
                  <a:pt x="4017441" y="15875"/>
                </a:moveTo>
                <a:lnTo>
                  <a:pt x="3953941" y="15875"/>
                </a:lnTo>
                <a:lnTo>
                  <a:pt x="3953941" y="0"/>
                </a:lnTo>
                <a:lnTo>
                  <a:pt x="4017441" y="0"/>
                </a:lnTo>
                <a:lnTo>
                  <a:pt x="4017441" y="15875"/>
                </a:lnTo>
                <a:close/>
              </a:path>
              <a:path w="5071109" h="3404235">
                <a:moveTo>
                  <a:pt x="4128566" y="15875"/>
                </a:moveTo>
                <a:lnTo>
                  <a:pt x="4065066" y="15875"/>
                </a:lnTo>
                <a:lnTo>
                  <a:pt x="4065066" y="0"/>
                </a:lnTo>
                <a:lnTo>
                  <a:pt x="4128566" y="0"/>
                </a:lnTo>
                <a:lnTo>
                  <a:pt x="4128566" y="15875"/>
                </a:lnTo>
                <a:close/>
              </a:path>
              <a:path w="5071109" h="3404235">
                <a:moveTo>
                  <a:pt x="4239691" y="15875"/>
                </a:moveTo>
                <a:lnTo>
                  <a:pt x="4176191" y="15875"/>
                </a:lnTo>
                <a:lnTo>
                  <a:pt x="4176191" y="0"/>
                </a:lnTo>
                <a:lnTo>
                  <a:pt x="4239691" y="0"/>
                </a:lnTo>
                <a:lnTo>
                  <a:pt x="4239691" y="15875"/>
                </a:lnTo>
                <a:close/>
              </a:path>
              <a:path w="5071109" h="3404235">
                <a:moveTo>
                  <a:pt x="4350816" y="15875"/>
                </a:moveTo>
                <a:lnTo>
                  <a:pt x="4287316" y="15875"/>
                </a:lnTo>
                <a:lnTo>
                  <a:pt x="4287316" y="0"/>
                </a:lnTo>
                <a:lnTo>
                  <a:pt x="4350816" y="0"/>
                </a:lnTo>
                <a:lnTo>
                  <a:pt x="4350816" y="15875"/>
                </a:lnTo>
                <a:close/>
              </a:path>
              <a:path w="5071109" h="3404235">
                <a:moveTo>
                  <a:pt x="4461941" y="15875"/>
                </a:moveTo>
                <a:lnTo>
                  <a:pt x="4398441" y="15875"/>
                </a:lnTo>
                <a:lnTo>
                  <a:pt x="4398441" y="0"/>
                </a:lnTo>
                <a:lnTo>
                  <a:pt x="4461941" y="0"/>
                </a:lnTo>
                <a:lnTo>
                  <a:pt x="4461941" y="15875"/>
                </a:lnTo>
                <a:close/>
              </a:path>
              <a:path w="5071109" h="3404235">
                <a:moveTo>
                  <a:pt x="4573066" y="15875"/>
                </a:moveTo>
                <a:lnTo>
                  <a:pt x="4509566" y="15875"/>
                </a:lnTo>
                <a:lnTo>
                  <a:pt x="4509566" y="0"/>
                </a:lnTo>
                <a:lnTo>
                  <a:pt x="4573066" y="0"/>
                </a:lnTo>
                <a:lnTo>
                  <a:pt x="4573066" y="15875"/>
                </a:lnTo>
                <a:close/>
              </a:path>
              <a:path w="5071109" h="3404235">
                <a:moveTo>
                  <a:pt x="4684191" y="15875"/>
                </a:moveTo>
                <a:lnTo>
                  <a:pt x="4620691" y="15875"/>
                </a:lnTo>
                <a:lnTo>
                  <a:pt x="4620691" y="0"/>
                </a:lnTo>
                <a:lnTo>
                  <a:pt x="4684191" y="0"/>
                </a:lnTo>
                <a:lnTo>
                  <a:pt x="4684191" y="15875"/>
                </a:lnTo>
                <a:close/>
              </a:path>
              <a:path w="5071109" h="3404235">
                <a:moveTo>
                  <a:pt x="4795316" y="15875"/>
                </a:moveTo>
                <a:lnTo>
                  <a:pt x="4731816" y="15875"/>
                </a:lnTo>
                <a:lnTo>
                  <a:pt x="4731816" y="0"/>
                </a:lnTo>
                <a:lnTo>
                  <a:pt x="4795316" y="0"/>
                </a:lnTo>
                <a:lnTo>
                  <a:pt x="4795316" y="15875"/>
                </a:lnTo>
                <a:close/>
              </a:path>
              <a:path w="5071109" h="3404235">
                <a:moveTo>
                  <a:pt x="4906441" y="15875"/>
                </a:moveTo>
                <a:lnTo>
                  <a:pt x="4842941" y="15875"/>
                </a:lnTo>
                <a:lnTo>
                  <a:pt x="4842941" y="0"/>
                </a:lnTo>
                <a:lnTo>
                  <a:pt x="4906441" y="0"/>
                </a:lnTo>
                <a:lnTo>
                  <a:pt x="4906441" y="15875"/>
                </a:lnTo>
                <a:close/>
              </a:path>
              <a:path w="5071109" h="3404235">
                <a:moveTo>
                  <a:pt x="5017566" y="15875"/>
                </a:moveTo>
                <a:lnTo>
                  <a:pt x="4954066" y="15875"/>
                </a:lnTo>
                <a:lnTo>
                  <a:pt x="4954066" y="0"/>
                </a:lnTo>
                <a:lnTo>
                  <a:pt x="5017566" y="0"/>
                </a:lnTo>
                <a:lnTo>
                  <a:pt x="5017566" y="15875"/>
                </a:lnTo>
                <a:close/>
              </a:path>
              <a:path w="5071109" h="3404235">
                <a:moveTo>
                  <a:pt x="5071008" y="73558"/>
                </a:moveTo>
                <a:lnTo>
                  <a:pt x="5055133" y="73558"/>
                </a:lnTo>
                <a:lnTo>
                  <a:pt x="5055133" y="10058"/>
                </a:lnTo>
                <a:lnTo>
                  <a:pt x="5071008" y="10058"/>
                </a:lnTo>
                <a:lnTo>
                  <a:pt x="5071008" y="73558"/>
                </a:lnTo>
                <a:close/>
              </a:path>
              <a:path w="5071109" h="3404235">
                <a:moveTo>
                  <a:pt x="5071008" y="184683"/>
                </a:moveTo>
                <a:lnTo>
                  <a:pt x="5055133" y="184683"/>
                </a:lnTo>
                <a:lnTo>
                  <a:pt x="5055133" y="121183"/>
                </a:lnTo>
                <a:lnTo>
                  <a:pt x="5071008" y="121183"/>
                </a:lnTo>
                <a:lnTo>
                  <a:pt x="5071008" y="184683"/>
                </a:lnTo>
                <a:close/>
              </a:path>
              <a:path w="5071109" h="3404235">
                <a:moveTo>
                  <a:pt x="5071008" y="295808"/>
                </a:moveTo>
                <a:lnTo>
                  <a:pt x="5055133" y="295808"/>
                </a:lnTo>
                <a:lnTo>
                  <a:pt x="5055133" y="232308"/>
                </a:lnTo>
                <a:lnTo>
                  <a:pt x="5071008" y="232308"/>
                </a:lnTo>
                <a:lnTo>
                  <a:pt x="5071008" y="295808"/>
                </a:lnTo>
                <a:close/>
              </a:path>
              <a:path w="5071109" h="3404235">
                <a:moveTo>
                  <a:pt x="5071008" y="406933"/>
                </a:moveTo>
                <a:lnTo>
                  <a:pt x="5055133" y="406933"/>
                </a:lnTo>
                <a:lnTo>
                  <a:pt x="5055133" y="343433"/>
                </a:lnTo>
                <a:lnTo>
                  <a:pt x="5071008" y="343433"/>
                </a:lnTo>
                <a:lnTo>
                  <a:pt x="5071008" y="406933"/>
                </a:lnTo>
                <a:close/>
              </a:path>
              <a:path w="5071109" h="3404235">
                <a:moveTo>
                  <a:pt x="5071008" y="518058"/>
                </a:moveTo>
                <a:lnTo>
                  <a:pt x="5055133" y="518058"/>
                </a:lnTo>
                <a:lnTo>
                  <a:pt x="5055133" y="454558"/>
                </a:lnTo>
                <a:lnTo>
                  <a:pt x="5071008" y="454558"/>
                </a:lnTo>
                <a:lnTo>
                  <a:pt x="5071008" y="518058"/>
                </a:lnTo>
                <a:close/>
              </a:path>
              <a:path w="5071109" h="3404235">
                <a:moveTo>
                  <a:pt x="5071008" y="629183"/>
                </a:moveTo>
                <a:lnTo>
                  <a:pt x="5055133" y="629183"/>
                </a:lnTo>
                <a:lnTo>
                  <a:pt x="5055133" y="565683"/>
                </a:lnTo>
                <a:lnTo>
                  <a:pt x="5071008" y="565683"/>
                </a:lnTo>
                <a:lnTo>
                  <a:pt x="5071008" y="629183"/>
                </a:lnTo>
                <a:close/>
              </a:path>
              <a:path w="5071109" h="3404235">
                <a:moveTo>
                  <a:pt x="5071008" y="740308"/>
                </a:moveTo>
                <a:lnTo>
                  <a:pt x="5055133" y="740308"/>
                </a:lnTo>
                <a:lnTo>
                  <a:pt x="5055133" y="676808"/>
                </a:lnTo>
                <a:lnTo>
                  <a:pt x="5071008" y="676808"/>
                </a:lnTo>
                <a:lnTo>
                  <a:pt x="5071008" y="740308"/>
                </a:lnTo>
                <a:close/>
              </a:path>
              <a:path w="5071109" h="3404235">
                <a:moveTo>
                  <a:pt x="5071008" y="851433"/>
                </a:moveTo>
                <a:lnTo>
                  <a:pt x="5055133" y="851433"/>
                </a:lnTo>
                <a:lnTo>
                  <a:pt x="5055133" y="787933"/>
                </a:lnTo>
                <a:lnTo>
                  <a:pt x="5071008" y="787933"/>
                </a:lnTo>
                <a:lnTo>
                  <a:pt x="5071008" y="851433"/>
                </a:lnTo>
                <a:close/>
              </a:path>
              <a:path w="5071109" h="3404235">
                <a:moveTo>
                  <a:pt x="5071008" y="962558"/>
                </a:moveTo>
                <a:lnTo>
                  <a:pt x="5055133" y="962558"/>
                </a:lnTo>
                <a:lnTo>
                  <a:pt x="5055133" y="899058"/>
                </a:lnTo>
                <a:lnTo>
                  <a:pt x="5071008" y="899058"/>
                </a:lnTo>
                <a:lnTo>
                  <a:pt x="5071008" y="962558"/>
                </a:lnTo>
                <a:close/>
              </a:path>
              <a:path w="5071109" h="3404235">
                <a:moveTo>
                  <a:pt x="5071008" y="1073683"/>
                </a:moveTo>
                <a:lnTo>
                  <a:pt x="5055133" y="1073683"/>
                </a:lnTo>
                <a:lnTo>
                  <a:pt x="5055133" y="1010183"/>
                </a:lnTo>
                <a:lnTo>
                  <a:pt x="5071008" y="1010183"/>
                </a:lnTo>
                <a:lnTo>
                  <a:pt x="5071008" y="1073683"/>
                </a:lnTo>
                <a:close/>
              </a:path>
              <a:path w="5071109" h="3404235">
                <a:moveTo>
                  <a:pt x="5071008" y="1184808"/>
                </a:moveTo>
                <a:lnTo>
                  <a:pt x="5055133" y="1184808"/>
                </a:lnTo>
                <a:lnTo>
                  <a:pt x="5055133" y="1121308"/>
                </a:lnTo>
                <a:lnTo>
                  <a:pt x="5071008" y="1121308"/>
                </a:lnTo>
                <a:lnTo>
                  <a:pt x="5071008" y="1184808"/>
                </a:lnTo>
                <a:close/>
              </a:path>
              <a:path w="5071109" h="3404235">
                <a:moveTo>
                  <a:pt x="5071008" y="1295933"/>
                </a:moveTo>
                <a:lnTo>
                  <a:pt x="5055133" y="1295933"/>
                </a:lnTo>
                <a:lnTo>
                  <a:pt x="5055133" y="1232433"/>
                </a:lnTo>
                <a:lnTo>
                  <a:pt x="5071008" y="1232433"/>
                </a:lnTo>
                <a:lnTo>
                  <a:pt x="5071008" y="1295933"/>
                </a:lnTo>
                <a:close/>
              </a:path>
              <a:path w="5071109" h="3404235">
                <a:moveTo>
                  <a:pt x="5071008" y="1407058"/>
                </a:moveTo>
                <a:lnTo>
                  <a:pt x="5055133" y="1407058"/>
                </a:lnTo>
                <a:lnTo>
                  <a:pt x="5055133" y="1343558"/>
                </a:lnTo>
                <a:lnTo>
                  <a:pt x="5071008" y="1343558"/>
                </a:lnTo>
                <a:lnTo>
                  <a:pt x="5071008" y="1407058"/>
                </a:lnTo>
                <a:close/>
              </a:path>
              <a:path w="5071109" h="3404235">
                <a:moveTo>
                  <a:pt x="5071008" y="1518183"/>
                </a:moveTo>
                <a:lnTo>
                  <a:pt x="5055133" y="1518183"/>
                </a:lnTo>
                <a:lnTo>
                  <a:pt x="5055133" y="1454683"/>
                </a:lnTo>
                <a:lnTo>
                  <a:pt x="5071008" y="1454683"/>
                </a:lnTo>
                <a:lnTo>
                  <a:pt x="5071008" y="1518183"/>
                </a:lnTo>
                <a:close/>
              </a:path>
              <a:path w="5071109" h="3404235">
                <a:moveTo>
                  <a:pt x="5071008" y="1629308"/>
                </a:moveTo>
                <a:lnTo>
                  <a:pt x="5055133" y="1629308"/>
                </a:lnTo>
                <a:lnTo>
                  <a:pt x="5055133" y="1565808"/>
                </a:lnTo>
                <a:lnTo>
                  <a:pt x="5071008" y="1565808"/>
                </a:lnTo>
                <a:lnTo>
                  <a:pt x="5071008" y="1629308"/>
                </a:lnTo>
                <a:close/>
              </a:path>
              <a:path w="5071109" h="3404235">
                <a:moveTo>
                  <a:pt x="5071008" y="1740433"/>
                </a:moveTo>
                <a:lnTo>
                  <a:pt x="5055133" y="1740433"/>
                </a:lnTo>
                <a:lnTo>
                  <a:pt x="5055133" y="1676933"/>
                </a:lnTo>
                <a:lnTo>
                  <a:pt x="5071008" y="1676933"/>
                </a:lnTo>
                <a:lnTo>
                  <a:pt x="5071008" y="1740433"/>
                </a:lnTo>
                <a:close/>
              </a:path>
              <a:path w="5071109" h="3404235">
                <a:moveTo>
                  <a:pt x="5071008" y="1851558"/>
                </a:moveTo>
                <a:lnTo>
                  <a:pt x="5055133" y="1851558"/>
                </a:lnTo>
                <a:lnTo>
                  <a:pt x="5055133" y="1788058"/>
                </a:lnTo>
                <a:lnTo>
                  <a:pt x="5071008" y="1788058"/>
                </a:lnTo>
                <a:lnTo>
                  <a:pt x="5071008" y="1851558"/>
                </a:lnTo>
                <a:close/>
              </a:path>
              <a:path w="5071109" h="3404235">
                <a:moveTo>
                  <a:pt x="5071008" y="1962683"/>
                </a:moveTo>
                <a:lnTo>
                  <a:pt x="5055133" y="1962683"/>
                </a:lnTo>
                <a:lnTo>
                  <a:pt x="5055133" y="1899183"/>
                </a:lnTo>
                <a:lnTo>
                  <a:pt x="5071008" y="1899183"/>
                </a:lnTo>
                <a:lnTo>
                  <a:pt x="5071008" y="1962683"/>
                </a:lnTo>
                <a:close/>
              </a:path>
              <a:path w="5071109" h="3404235">
                <a:moveTo>
                  <a:pt x="5071008" y="2073808"/>
                </a:moveTo>
                <a:lnTo>
                  <a:pt x="5055133" y="2073808"/>
                </a:lnTo>
                <a:lnTo>
                  <a:pt x="5055133" y="2010308"/>
                </a:lnTo>
                <a:lnTo>
                  <a:pt x="5071008" y="2010308"/>
                </a:lnTo>
                <a:lnTo>
                  <a:pt x="5071008" y="2073808"/>
                </a:lnTo>
                <a:close/>
              </a:path>
              <a:path w="5071109" h="3404235">
                <a:moveTo>
                  <a:pt x="5071008" y="2184933"/>
                </a:moveTo>
                <a:lnTo>
                  <a:pt x="5055133" y="2184933"/>
                </a:lnTo>
                <a:lnTo>
                  <a:pt x="5055133" y="2121433"/>
                </a:lnTo>
                <a:lnTo>
                  <a:pt x="5071008" y="2121433"/>
                </a:lnTo>
                <a:lnTo>
                  <a:pt x="5071008" y="2184933"/>
                </a:lnTo>
                <a:close/>
              </a:path>
              <a:path w="5071109" h="3404235">
                <a:moveTo>
                  <a:pt x="5071008" y="2296058"/>
                </a:moveTo>
                <a:lnTo>
                  <a:pt x="5055133" y="2296058"/>
                </a:lnTo>
                <a:lnTo>
                  <a:pt x="5055133" y="2232558"/>
                </a:lnTo>
                <a:lnTo>
                  <a:pt x="5071008" y="2232558"/>
                </a:lnTo>
                <a:lnTo>
                  <a:pt x="5071008" y="2296058"/>
                </a:lnTo>
                <a:close/>
              </a:path>
              <a:path w="5071109" h="3404235">
                <a:moveTo>
                  <a:pt x="5071008" y="2407183"/>
                </a:moveTo>
                <a:lnTo>
                  <a:pt x="5055133" y="2407183"/>
                </a:lnTo>
                <a:lnTo>
                  <a:pt x="5055133" y="2343683"/>
                </a:lnTo>
                <a:lnTo>
                  <a:pt x="5071008" y="2343683"/>
                </a:lnTo>
                <a:lnTo>
                  <a:pt x="5071008" y="2407183"/>
                </a:lnTo>
                <a:close/>
              </a:path>
              <a:path w="5071109" h="3404235">
                <a:moveTo>
                  <a:pt x="5071008" y="2518308"/>
                </a:moveTo>
                <a:lnTo>
                  <a:pt x="5055133" y="2518308"/>
                </a:lnTo>
                <a:lnTo>
                  <a:pt x="5055133" y="2454808"/>
                </a:lnTo>
                <a:lnTo>
                  <a:pt x="5071008" y="2454808"/>
                </a:lnTo>
                <a:lnTo>
                  <a:pt x="5071008" y="2518308"/>
                </a:lnTo>
                <a:close/>
              </a:path>
              <a:path w="5071109" h="3404235">
                <a:moveTo>
                  <a:pt x="5071008" y="2629433"/>
                </a:moveTo>
                <a:lnTo>
                  <a:pt x="5055133" y="2629433"/>
                </a:lnTo>
                <a:lnTo>
                  <a:pt x="5055133" y="2565933"/>
                </a:lnTo>
                <a:lnTo>
                  <a:pt x="5071008" y="2565933"/>
                </a:lnTo>
                <a:lnTo>
                  <a:pt x="5071008" y="2629433"/>
                </a:lnTo>
                <a:close/>
              </a:path>
              <a:path w="5071109" h="3404235">
                <a:moveTo>
                  <a:pt x="5071008" y="2740558"/>
                </a:moveTo>
                <a:lnTo>
                  <a:pt x="5055133" y="2740558"/>
                </a:lnTo>
                <a:lnTo>
                  <a:pt x="5055133" y="2677058"/>
                </a:lnTo>
                <a:lnTo>
                  <a:pt x="5071008" y="2677058"/>
                </a:lnTo>
                <a:lnTo>
                  <a:pt x="5071008" y="2740558"/>
                </a:lnTo>
                <a:close/>
              </a:path>
              <a:path w="5071109" h="3404235">
                <a:moveTo>
                  <a:pt x="5071008" y="2851683"/>
                </a:moveTo>
                <a:lnTo>
                  <a:pt x="5055133" y="2851683"/>
                </a:lnTo>
                <a:lnTo>
                  <a:pt x="5055133" y="2788183"/>
                </a:lnTo>
                <a:lnTo>
                  <a:pt x="5071008" y="2788183"/>
                </a:lnTo>
                <a:lnTo>
                  <a:pt x="5071008" y="2851683"/>
                </a:lnTo>
                <a:close/>
              </a:path>
              <a:path w="5071109" h="3404235">
                <a:moveTo>
                  <a:pt x="5071008" y="2962808"/>
                </a:moveTo>
                <a:lnTo>
                  <a:pt x="5055133" y="2962808"/>
                </a:lnTo>
                <a:lnTo>
                  <a:pt x="5055133" y="2899308"/>
                </a:lnTo>
                <a:lnTo>
                  <a:pt x="5071008" y="2899308"/>
                </a:lnTo>
                <a:lnTo>
                  <a:pt x="5071008" y="2962808"/>
                </a:lnTo>
                <a:close/>
              </a:path>
              <a:path w="5071109" h="3404235">
                <a:moveTo>
                  <a:pt x="5071008" y="3073933"/>
                </a:moveTo>
                <a:lnTo>
                  <a:pt x="5055133" y="3073933"/>
                </a:lnTo>
                <a:lnTo>
                  <a:pt x="5055133" y="3010433"/>
                </a:lnTo>
                <a:lnTo>
                  <a:pt x="5071008" y="3010433"/>
                </a:lnTo>
                <a:lnTo>
                  <a:pt x="5071008" y="3073933"/>
                </a:lnTo>
                <a:close/>
              </a:path>
              <a:path w="5071109" h="3404235">
                <a:moveTo>
                  <a:pt x="5071008" y="3185058"/>
                </a:moveTo>
                <a:lnTo>
                  <a:pt x="5055133" y="3185058"/>
                </a:lnTo>
                <a:lnTo>
                  <a:pt x="5055133" y="3121558"/>
                </a:lnTo>
                <a:lnTo>
                  <a:pt x="5071008" y="3121558"/>
                </a:lnTo>
                <a:lnTo>
                  <a:pt x="5071008" y="3185058"/>
                </a:lnTo>
                <a:close/>
              </a:path>
              <a:path w="5071109" h="3404235">
                <a:moveTo>
                  <a:pt x="5071008" y="3296183"/>
                </a:moveTo>
                <a:lnTo>
                  <a:pt x="5055133" y="3296183"/>
                </a:lnTo>
                <a:lnTo>
                  <a:pt x="5055133" y="3232683"/>
                </a:lnTo>
                <a:lnTo>
                  <a:pt x="5071008" y="3232683"/>
                </a:lnTo>
                <a:lnTo>
                  <a:pt x="5071008" y="3296183"/>
                </a:lnTo>
                <a:close/>
              </a:path>
              <a:path w="5071109" h="3404235">
                <a:moveTo>
                  <a:pt x="5055133" y="3396183"/>
                </a:moveTo>
                <a:lnTo>
                  <a:pt x="5055133" y="3343808"/>
                </a:lnTo>
                <a:lnTo>
                  <a:pt x="5071008" y="3343808"/>
                </a:lnTo>
                <a:lnTo>
                  <a:pt x="5071008" y="3388245"/>
                </a:lnTo>
                <a:lnTo>
                  <a:pt x="5063070" y="3388245"/>
                </a:lnTo>
                <a:lnTo>
                  <a:pt x="5055133" y="3396183"/>
                </a:lnTo>
                <a:close/>
              </a:path>
              <a:path w="5071109" h="3404235">
                <a:moveTo>
                  <a:pt x="5063070" y="3404120"/>
                </a:moveTo>
                <a:lnTo>
                  <a:pt x="5051945" y="3404120"/>
                </a:lnTo>
                <a:lnTo>
                  <a:pt x="5051945" y="3388245"/>
                </a:lnTo>
                <a:lnTo>
                  <a:pt x="5055133" y="3388245"/>
                </a:lnTo>
                <a:lnTo>
                  <a:pt x="5055133" y="3396183"/>
                </a:lnTo>
                <a:lnTo>
                  <a:pt x="5071008" y="3396183"/>
                </a:lnTo>
                <a:lnTo>
                  <a:pt x="5065128" y="3403841"/>
                </a:lnTo>
                <a:lnTo>
                  <a:pt x="5063070" y="3404120"/>
                </a:lnTo>
                <a:close/>
              </a:path>
              <a:path w="5071109" h="3404235">
                <a:moveTo>
                  <a:pt x="5071008" y="3396183"/>
                </a:moveTo>
                <a:lnTo>
                  <a:pt x="5055133" y="3396183"/>
                </a:lnTo>
                <a:lnTo>
                  <a:pt x="5063070" y="3388245"/>
                </a:lnTo>
                <a:lnTo>
                  <a:pt x="5071008" y="3388245"/>
                </a:lnTo>
                <a:lnTo>
                  <a:pt x="5071008" y="3396183"/>
                </a:lnTo>
                <a:close/>
              </a:path>
              <a:path w="5071109" h="3404235">
                <a:moveTo>
                  <a:pt x="5004320" y="3404120"/>
                </a:moveTo>
                <a:lnTo>
                  <a:pt x="4940820" y="3404120"/>
                </a:lnTo>
                <a:lnTo>
                  <a:pt x="4940820" y="3388245"/>
                </a:lnTo>
                <a:lnTo>
                  <a:pt x="5004320" y="3388245"/>
                </a:lnTo>
                <a:lnTo>
                  <a:pt x="5004320" y="3404120"/>
                </a:lnTo>
                <a:close/>
              </a:path>
              <a:path w="5071109" h="3404235">
                <a:moveTo>
                  <a:pt x="4893195" y="3404120"/>
                </a:moveTo>
                <a:lnTo>
                  <a:pt x="4829695" y="3404120"/>
                </a:lnTo>
                <a:lnTo>
                  <a:pt x="4829695" y="3388245"/>
                </a:lnTo>
                <a:lnTo>
                  <a:pt x="4893195" y="3388245"/>
                </a:lnTo>
                <a:lnTo>
                  <a:pt x="4893195" y="3404120"/>
                </a:lnTo>
                <a:close/>
              </a:path>
              <a:path w="5071109" h="3404235">
                <a:moveTo>
                  <a:pt x="4782070" y="3404120"/>
                </a:moveTo>
                <a:lnTo>
                  <a:pt x="4718570" y="3404120"/>
                </a:lnTo>
                <a:lnTo>
                  <a:pt x="4718570" y="3388245"/>
                </a:lnTo>
                <a:lnTo>
                  <a:pt x="4782070" y="3388245"/>
                </a:lnTo>
                <a:lnTo>
                  <a:pt x="4782070" y="3404120"/>
                </a:lnTo>
                <a:close/>
              </a:path>
              <a:path w="5071109" h="3404235">
                <a:moveTo>
                  <a:pt x="4670945" y="3404120"/>
                </a:moveTo>
                <a:lnTo>
                  <a:pt x="4607445" y="3404120"/>
                </a:lnTo>
                <a:lnTo>
                  <a:pt x="4607445" y="3388245"/>
                </a:lnTo>
                <a:lnTo>
                  <a:pt x="4670945" y="3388245"/>
                </a:lnTo>
                <a:lnTo>
                  <a:pt x="4670945" y="3404120"/>
                </a:lnTo>
                <a:close/>
              </a:path>
              <a:path w="5071109" h="3404235">
                <a:moveTo>
                  <a:pt x="4559820" y="3404120"/>
                </a:moveTo>
                <a:lnTo>
                  <a:pt x="4496320" y="3404120"/>
                </a:lnTo>
                <a:lnTo>
                  <a:pt x="4496320" y="3388245"/>
                </a:lnTo>
                <a:lnTo>
                  <a:pt x="4559820" y="3388245"/>
                </a:lnTo>
                <a:lnTo>
                  <a:pt x="4559820" y="3404120"/>
                </a:lnTo>
                <a:close/>
              </a:path>
              <a:path w="5071109" h="3404235">
                <a:moveTo>
                  <a:pt x="4448695" y="3404120"/>
                </a:moveTo>
                <a:lnTo>
                  <a:pt x="4385195" y="3404120"/>
                </a:lnTo>
                <a:lnTo>
                  <a:pt x="4385195" y="3388245"/>
                </a:lnTo>
                <a:lnTo>
                  <a:pt x="4448695" y="3388245"/>
                </a:lnTo>
                <a:lnTo>
                  <a:pt x="4448695" y="3404120"/>
                </a:lnTo>
                <a:close/>
              </a:path>
              <a:path w="5071109" h="3404235">
                <a:moveTo>
                  <a:pt x="4337570" y="3404120"/>
                </a:moveTo>
                <a:lnTo>
                  <a:pt x="4274070" y="3404120"/>
                </a:lnTo>
                <a:lnTo>
                  <a:pt x="4274070" y="3388245"/>
                </a:lnTo>
                <a:lnTo>
                  <a:pt x="4337570" y="3388245"/>
                </a:lnTo>
                <a:lnTo>
                  <a:pt x="4337570" y="3404120"/>
                </a:lnTo>
                <a:close/>
              </a:path>
              <a:path w="5071109" h="3404235">
                <a:moveTo>
                  <a:pt x="4226445" y="3404120"/>
                </a:moveTo>
                <a:lnTo>
                  <a:pt x="4162945" y="3404120"/>
                </a:lnTo>
                <a:lnTo>
                  <a:pt x="4162945" y="3388245"/>
                </a:lnTo>
                <a:lnTo>
                  <a:pt x="4226445" y="3388245"/>
                </a:lnTo>
                <a:lnTo>
                  <a:pt x="4226445" y="3404120"/>
                </a:lnTo>
                <a:close/>
              </a:path>
              <a:path w="5071109" h="3404235">
                <a:moveTo>
                  <a:pt x="4115320" y="3404120"/>
                </a:moveTo>
                <a:lnTo>
                  <a:pt x="4051820" y="3404120"/>
                </a:lnTo>
                <a:lnTo>
                  <a:pt x="4051820" y="3388245"/>
                </a:lnTo>
                <a:lnTo>
                  <a:pt x="4115320" y="3388245"/>
                </a:lnTo>
                <a:lnTo>
                  <a:pt x="4115320" y="3404120"/>
                </a:lnTo>
                <a:close/>
              </a:path>
              <a:path w="5071109" h="3404235">
                <a:moveTo>
                  <a:pt x="4004195" y="3404120"/>
                </a:moveTo>
                <a:lnTo>
                  <a:pt x="3940695" y="3404120"/>
                </a:lnTo>
                <a:lnTo>
                  <a:pt x="3940695" y="3388245"/>
                </a:lnTo>
                <a:lnTo>
                  <a:pt x="4004195" y="3388245"/>
                </a:lnTo>
                <a:lnTo>
                  <a:pt x="4004195" y="3404120"/>
                </a:lnTo>
                <a:close/>
              </a:path>
              <a:path w="5071109" h="3404235">
                <a:moveTo>
                  <a:pt x="3893070" y="3404120"/>
                </a:moveTo>
                <a:lnTo>
                  <a:pt x="3829570" y="3404120"/>
                </a:lnTo>
                <a:lnTo>
                  <a:pt x="3829570" y="3388245"/>
                </a:lnTo>
                <a:lnTo>
                  <a:pt x="3893070" y="3388245"/>
                </a:lnTo>
                <a:lnTo>
                  <a:pt x="3893070" y="3404120"/>
                </a:lnTo>
                <a:close/>
              </a:path>
              <a:path w="5071109" h="3404235">
                <a:moveTo>
                  <a:pt x="3781945" y="3404120"/>
                </a:moveTo>
                <a:lnTo>
                  <a:pt x="3718445" y="3404120"/>
                </a:lnTo>
                <a:lnTo>
                  <a:pt x="3718445" y="3388245"/>
                </a:lnTo>
                <a:lnTo>
                  <a:pt x="3781945" y="3388245"/>
                </a:lnTo>
                <a:lnTo>
                  <a:pt x="3781945" y="3404120"/>
                </a:lnTo>
                <a:close/>
              </a:path>
              <a:path w="5071109" h="3404235">
                <a:moveTo>
                  <a:pt x="3670820" y="3404120"/>
                </a:moveTo>
                <a:lnTo>
                  <a:pt x="3607320" y="3404120"/>
                </a:lnTo>
                <a:lnTo>
                  <a:pt x="3607320" y="3388245"/>
                </a:lnTo>
                <a:lnTo>
                  <a:pt x="3670820" y="3388245"/>
                </a:lnTo>
                <a:lnTo>
                  <a:pt x="3670820" y="3404120"/>
                </a:lnTo>
                <a:close/>
              </a:path>
              <a:path w="5071109" h="3404235">
                <a:moveTo>
                  <a:pt x="3559695" y="3404120"/>
                </a:moveTo>
                <a:lnTo>
                  <a:pt x="3496195" y="3404120"/>
                </a:lnTo>
                <a:lnTo>
                  <a:pt x="3496195" y="3388245"/>
                </a:lnTo>
                <a:lnTo>
                  <a:pt x="3559695" y="3388245"/>
                </a:lnTo>
                <a:lnTo>
                  <a:pt x="3559695" y="3404120"/>
                </a:lnTo>
                <a:close/>
              </a:path>
              <a:path w="5071109" h="3404235">
                <a:moveTo>
                  <a:pt x="3448570" y="3404120"/>
                </a:moveTo>
                <a:lnTo>
                  <a:pt x="3385070" y="3404120"/>
                </a:lnTo>
                <a:lnTo>
                  <a:pt x="3385070" y="3388245"/>
                </a:lnTo>
                <a:lnTo>
                  <a:pt x="3448570" y="3388245"/>
                </a:lnTo>
                <a:lnTo>
                  <a:pt x="3448570" y="3404120"/>
                </a:lnTo>
                <a:close/>
              </a:path>
              <a:path w="5071109" h="3404235">
                <a:moveTo>
                  <a:pt x="3337445" y="3404120"/>
                </a:moveTo>
                <a:lnTo>
                  <a:pt x="3273945" y="3404120"/>
                </a:lnTo>
                <a:lnTo>
                  <a:pt x="3273945" y="3388245"/>
                </a:lnTo>
                <a:lnTo>
                  <a:pt x="3337445" y="3388245"/>
                </a:lnTo>
                <a:lnTo>
                  <a:pt x="3337445" y="3404120"/>
                </a:lnTo>
                <a:close/>
              </a:path>
              <a:path w="5071109" h="3404235">
                <a:moveTo>
                  <a:pt x="3226320" y="3404120"/>
                </a:moveTo>
                <a:lnTo>
                  <a:pt x="3162820" y="3404120"/>
                </a:lnTo>
                <a:lnTo>
                  <a:pt x="3162820" y="3388245"/>
                </a:lnTo>
                <a:lnTo>
                  <a:pt x="3226320" y="3388245"/>
                </a:lnTo>
                <a:lnTo>
                  <a:pt x="3226320" y="3404120"/>
                </a:lnTo>
                <a:close/>
              </a:path>
              <a:path w="5071109" h="3404235">
                <a:moveTo>
                  <a:pt x="3115195" y="3404120"/>
                </a:moveTo>
                <a:lnTo>
                  <a:pt x="3051695" y="3404120"/>
                </a:lnTo>
                <a:lnTo>
                  <a:pt x="3051695" y="3388245"/>
                </a:lnTo>
                <a:lnTo>
                  <a:pt x="3115195" y="3388245"/>
                </a:lnTo>
                <a:lnTo>
                  <a:pt x="3115195" y="3404120"/>
                </a:lnTo>
                <a:close/>
              </a:path>
              <a:path w="5071109" h="3404235">
                <a:moveTo>
                  <a:pt x="3004070" y="3404120"/>
                </a:moveTo>
                <a:lnTo>
                  <a:pt x="2940570" y="3404120"/>
                </a:lnTo>
                <a:lnTo>
                  <a:pt x="2940570" y="3388245"/>
                </a:lnTo>
                <a:lnTo>
                  <a:pt x="3004070" y="3388245"/>
                </a:lnTo>
                <a:lnTo>
                  <a:pt x="3004070" y="3404120"/>
                </a:lnTo>
                <a:close/>
              </a:path>
              <a:path w="5071109" h="3404235">
                <a:moveTo>
                  <a:pt x="2892945" y="3404120"/>
                </a:moveTo>
                <a:lnTo>
                  <a:pt x="2829445" y="3404120"/>
                </a:lnTo>
                <a:lnTo>
                  <a:pt x="2829445" y="3388245"/>
                </a:lnTo>
                <a:lnTo>
                  <a:pt x="2892945" y="3388245"/>
                </a:lnTo>
                <a:lnTo>
                  <a:pt x="2892945" y="3404120"/>
                </a:lnTo>
                <a:close/>
              </a:path>
              <a:path w="5071109" h="3404235">
                <a:moveTo>
                  <a:pt x="2781820" y="3404120"/>
                </a:moveTo>
                <a:lnTo>
                  <a:pt x="2718320" y="3404120"/>
                </a:lnTo>
                <a:lnTo>
                  <a:pt x="2718320" y="3388245"/>
                </a:lnTo>
                <a:lnTo>
                  <a:pt x="2781820" y="3388245"/>
                </a:lnTo>
                <a:lnTo>
                  <a:pt x="2781820" y="3404120"/>
                </a:lnTo>
                <a:close/>
              </a:path>
              <a:path w="5071109" h="3404235">
                <a:moveTo>
                  <a:pt x="2670695" y="3404120"/>
                </a:moveTo>
                <a:lnTo>
                  <a:pt x="2607195" y="3404120"/>
                </a:lnTo>
                <a:lnTo>
                  <a:pt x="2607195" y="3388245"/>
                </a:lnTo>
                <a:lnTo>
                  <a:pt x="2670695" y="3388245"/>
                </a:lnTo>
                <a:lnTo>
                  <a:pt x="2670695" y="3404120"/>
                </a:lnTo>
                <a:close/>
              </a:path>
              <a:path w="5071109" h="3404235">
                <a:moveTo>
                  <a:pt x="2559570" y="3404120"/>
                </a:moveTo>
                <a:lnTo>
                  <a:pt x="2496070" y="3404120"/>
                </a:lnTo>
                <a:lnTo>
                  <a:pt x="2496070" y="3388245"/>
                </a:lnTo>
                <a:lnTo>
                  <a:pt x="2559570" y="3388245"/>
                </a:lnTo>
                <a:lnTo>
                  <a:pt x="2559570" y="3404120"/>
                </a:lnTo>
                <a:close/>
              </a:path>
              <a:path w="5071109" h="3404235">
                <a:moveTo>
                  <a:pt x="2448445" y="3404120"/>
                </a:moveTo>
                <a:lnTo>
                  <a:pt x="2384945" y="3404120"/>
                </a:lnTo>
                <a:lnTo>
                  <a:pt x="2384945" y="3388245"/>
                </a:lnTo>
                <a:lnTo>
                  <a:pt x="2448445" y="3388245"/>
                </a:lnTo>
                <a:lnTo>
                  <a:pt x="2448445" y="3404120"/>
                </a:lnTo>
                <a:close/>
              </a:path>
              <a:path w="5071109" h="3404235">
                <a:moveTo>
                  <a:pt x="2337320" y="3404120"/>
                </a:moveTo>
                <a:lnTo>
                  <a:pt x="2273820" y="3404120"/>
                </a:lnTo>
                <a:lnTo>
                  <a:pt x="2273820" y="3388245"/>
                </a:lnTo>
                <a:lnTo>
                  <a:pt x="2337320" y="3388245"/>
                </a:lnTo>
                <a:lnTo>
                  <a:pt x="2337320" y="3404120"/>
                </a:lnTo>
                <a:close/>
              </a:path>
              <a:path w="5071109" h="3404235">
                <a:moveTo>
                  <a:pt x="2226195" y="3404120"/>
                </a:moveTo>
                <a:lnTo>
                  <a:pt x="2162695" y="3404120"/>
                </a:lnTo>
                <a:lnTo>
                  <a:pt x="2162695" y="3388245"/>
                </a:lnTo>
                <a:lnTo>
                  <a:pt x="2226195" y="3388245"/>
                </a:lnTo>
                <a:lnTo>
                  <a:pt x="2226195" y="3404120"/>
                </a:lnTo>
                <a:close/>
              </a:path>
              <a:path w="5071109" h="3404235">
                <a:moveTo>
                  <a:pt x="2115070" y="3404120"/>
                </a:moveTo>
                <a:lnTo>
                  <a:pt x="2051570" y="3404120"/>
                </a:lnTo>
                <a:lnTo>
                  <a:pt x="2051570" y="3388245"/>
                </a:lnTo>
                <a:lnTo>
                  <a:pt x="2115070" y="3388245"/>
                </a:lnTo>
                <a:lnTo>
                  <a:pt x="2115070" y="3404120"/>
                </a:lnTo>
                <a:close/>
              </a:path>
              <a:path w="5071109" h="3404235">
                <a:moveTo>
                  <a:pt x="2003945" y="3404120"/>
                </a:moveTo>
                <a:lnTo>
                  <a:pt x="1940445" y="3404120"/>
                </a:lnTo>
                <a:lnTo>
                  <a:pt x="1940445" y="3388245"/>
                </a:lnTo>
                <a:lnTo>
                  <a:pt x="2003945" y="3388245"/>
                </a:lnTo>
                <a:lnTo>
                  <a:pt x="2003945" y="3404120"/>
                </a:lnTo>
                <a:close/>
              </a:path>
              <a:path w="5071109" h="3404235">
                <a:moveTo>
                  <a:pt x="1892820" y="3404120"/>
                </a:moveTo>
                <a:lnTo>
                  <a:pt x="1829320" y="3404120"/>
                </a:lnTo>
                <a:lnTo>
                  <a:pt x="1829320" y="3388245"/>
                </a:lnTo>
                <a:lnTo>
                  <a:pt x="1892820" y="3388245"/>
                </a:lnTo>
                <a:lnTo>
                  <a:pt x="1892820" y="3404120"/>
                </a:lnTo>
                <a:close/>
              </a:path>
              <a:path w="5071109" h="3404235">
                <a:moveTo>
                  <a:pt x="1781695" y="3404120"/>
                </a:moveTo>
                <a:lnTo>
                  <a:pt x="1718195" y="3404120"/>
                </a:lnTo>
                <a:lnTo>
                  <a:pt x="1718195" y="3388245"/>
                </a:lnTo>
                <a:lnTo>
                  <a:pt x="1781695" y="3388245"/>
                </a:lnTo>
                <a:lnTo>
                  <a:pt x="1781695" y="3404120"/>
                </a:lnTo>
                <a:close/>
              </a:path>
              <a:path w="5071109" h="3404235">
                <a:moveTo>
                  <a:pt x="1670570" y="3404120"/>
                </a:moveTo>
                <a:lnTo>
                  <a:pt x="1607070" y="3404120"/>
                </a:lnTo>
                <a:lnTo>
                  <a:pt x="1607070" y="3388245"/>
                </a:lnTo>
                <a:lnTo>
                  <a:pt x="1670570" y="3388245"/>
                </a:lnTo>
                <a:lnTo>
                  <a:pt x="1670570" y="3404120"/>
                </a:lnTo>
                <a:close/>
              </a:path>
              <a:path w="5071109" h="3404235">
                <a:moveTo>
                  <a:pt x="1559445" y="3404120"/>
                </a:moveTo>
                <a:lnTo>
                  <a:pt x="1495945" y="3404120"/>
                </a:lnTo>
                <a:lnTo>
                  <a:pt x="1495945" y="3388245"/>
                </a:lnTo>
                <a:lnTo>
                  <a:pt x="1559445" y="3388245"/>
                </a:lnTo>
                <a:lnTo>
                  <a:pt x="1559445" y="3404120"/>
                </a:lnTo>
                <a:close/>
              </a:path>
              <a:path w="5071109" h="3404235">
                <a:moveTo>
                  <a:pt x="1448320" y="3404120"/>
                </a:moveTo>
                <a:lnTo>
                  <a:pt x="1384820" y="3404120"/>
                </a:lnTo>
                <a:lnTo>
                  <a:pt x="1384820" y="3388245"/>
                </a:lnTo>
                <a:lnTo>
                  <a:pt x="1448320" y="3388245"/>
                </a:lnTo>
                <a:lnTo>
                  <a:pt x="1448320" y="3404120"/>
                </a:lnTo>
                <a:close/>
              </a:path>
              <a:path w="5071109" h="3404235">
                <a:moveTo>
                  <a:pt x="1337195" y="3404120"/>
                </a:moveTo>
                <a:lnTo>
                  <a:pt x="1273695" y="3404120"/>
                </a:lnTo>
                <a:lnTo>
                  <a:pt x="1273695" y="3388245"/>
                </a:lnTo>
                <a:lnTo>
                  <a:pt x="1337195" y="3388245"/>
                </a:lnTo>
                <a:lnTo>
                  <a:pt x="1337195" y="3404120"/>
                </a:lnTo>
                <a:close/>
              </a:path>
              <a:path w="5071109" h="3404235">
                <a:moveTo>
                  <a:pt x="1226070" y="3404120"/>
                </a:moveTo>
                <a:lnTo>
                  <a:pt x="1162570" y="3404120"/>
                </a:lnTo>
                <a:lnTo>
                  <a:pt x="1162570" y="3388245"/>
                </a:lnTo>
                <a:lnTo>
                  <a:pt x="1226070" y="3388245"/>
                </a:lnTo>
                <a:lnTo>
                  <a:pt x="1226070" y="3404120"/>
                </a:lnTo>
                <a:close/>
              </a:path>
              <a:path w="5071109" h="3404235">
                <a:moveTo>
                  <a:pt x="1114945" y="3404120"/>
                </a:moveTo>
                <a:lnTo>
                  <a:pt x="1051445" y="3404120"/>
                </a:lnTo>
                <a:lnTo>
                  <a:pt x="1051445" y="3388245"/>
                </a:lnTo>
                <a:lnTo>
                  <a:pt x="1114945" y="3388245"/>
                </a:lnTo>
                <a:lnTo>
                  <a:pt x="1114945" y="3404120"/>
                </a:lnTo>
                <a:close/>
              </a:path>
              <a:path w="5071109" h="3404235">
                <a:moveTo>
                  <a:pt x="1003820" y="3404120"/>
                </a:moveTo>
                <a:lnTo>
                  <a:pt x="940320" y="3404120"/>
                </a:lnTo>
                <a:lnTo>
                  <a:pt x="940320" y="3388245"/>
                </a:lnTo>
                <a:lnTo>
                  <a:pt x="1003820" y="3388245"/>
                </a:lnTo>
                <a:lnTo>
                  <a:pt x="1003820" y="3404120"/>
                </a:lnTo>
                <a:close/>
              </a:path>
              <a:path w="5071109" h="3404235">
                <a:moveTo>
                  <a:pt x="892695" y="3404120"/>
                </a:moveTo>
                <a:lnTo>
                  <a:pt x="829195" y="3404120"/>
                </a:lnTo>
                <a:lnTo>
                  <a:pt x="829195" y="3388245"/>
                </a:lnTo>
                <a:lnTo>
                  <a:pt x="892695" y="3388245"/>
                </a:lnTo>
                <a:lnTo>
                  <a:pt x="892695" y="3404120"/>
                </a:lnTo>
                <a:close/>
              </a:path>
              <a:path w="5071109" h="3404235">
                <a:moveTo>
                  <a:pt x="781570" y="3404120"/>
                </a:moveTo>
                <a:lnTo>
                  <a:pt x="718070" y="3404120"/>
                </a:lnTo>
                <a:lnTo>
                  <a:pt x="718070" y="3388245"/>
                </a:lnTo>
                <a:lnTo>
                  <a:pt x="781570" y="3388245"/>
                </a:lnTo>
                <a:lnTo>
                  <a:pt x="781570" y="3404120"/>
                </a:lnTo>
                <a:close/>
              </a:path>
              <a:path w="5071109" h="3404235">
                <a:moveTo>
                  <a:pt x="670445" y="3404120"/>
                </a:moveTo>
                <a:lnTo>
                  <a:pt x="606945" y="3404120"/>
                </a:lnTo>
                <a:lnTo>
                  <a:pt x="606945" y="3388245"/>
                </a:lnTo>
                <a:lnTo>
                  <a:pt x="670445" y="3388245"/>
                </a:lnTo>
                <a:lnTo>
                  <a:pt x="670445" y="3404120"/>
                </a:lnTo>
                <a:close/>
              </a:path>
              <a:path w="5071109" h="3404235">
                <a:moveTo>
                  <a:pt x="559320" y="3404120"/>
                </a:moveTo>
                <a:lnTo>
                  <a:pt x="495820" y="3404120"/>
                </a:lnTo>
                <a:lnTo>
                  <a:pt x="495820" y="3388245"/>
                </a:lnTo>
                <a:lnTo>
                  <a:pt x="559320" y="3388245"/>
                </a:lnTo>
                <a:lnTo>
                  <a:pt x="559320" y="3404120"/>
                </a:lnTo>
                <a:close/>
              </a:path>
              <a:path w="5071109" h="3404235">
                <a:moveTo>
                  <a:pt x="448195" y="3404120"/>
                </a:moveTo>
                <a:lnTo>
                  <a:pt x="384695" y="3404120"/>
                </a:lnTo>
                <a:lnTo>
                  <a:pt x="384695" y="3388245"/>
                </a:lnTo>
                <a:lnTo>
                  <a:pt x="448195" y="3388245"/>
                </a:lnTo>
                <a:lnTo>
                  <a:pt x="448195" y="3404120"/>
                </a:lnTo>
                <a:close/>
              </a:path>
              <a:path w="5071109" h="3404235">
                <a:moveTo>
                  <a:pt x="337070" y="3404120"/>
                </a:moveTo>
                <a:lnTo>
                  <a:pt x="273570" y="3404120"/>
                </a:lnTo>
                <a:lnTo>
                  <a:pt x="273570" y="3388245"/>
                </a:lnTo>
                <a:lnTo>
                  <a:pt x="337070" y="3388245"/>
                </a:lnTo>
                <a:lnTo>
                  <a:pt x="337070" y="3404120"/>
                </a:lnTo>
                <a:close/>
              </a:path>
              <a:path w="5071109" h="3404235">
                <a:moveTo>
                  <a:pt x="225945" y="3404120"/>
                </a:moveTo>
                <a:lnTo>
                  <a:pt x="162445" y="3404120"/>
                </a:lnTo>
                <a:lnTo>
                  <a:pt x="162445" y="3388245"/>
                </a:lnTo>
                <a:lnTo>
                  <a:pt x="225945" y="3388245"/>
                </a:lnTo>
                <a:lnTo>
                  <a:pt x="225945" y="3404120"/>
                </a:lnTo>
                <a:close/>
              </a:path>
              <a:path w="5071109" h="3404235">
                <a:moveTo>
                  <a:pt x="114820" y="3404120"/>
                </a:moveTo>
                <a:lnTo>
                  <a:pt x="51320" y="3404120"/>
                </a:lnTo>
                <a:lnTo>
                  <a:pt x="51320" y="3388245"/>
                </a:lnTo>
                <a:lnTo>
                  <a:pt x="114820" y="3388245"/>
                </a:lnTo>
                <a:lnTo>
                  <a:pt x="114820" y="3404120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object 8"/>
          <p:cNvSpPr/>
          <p:nvPr/>
        </p:nvSpPr>
        <p:spPr>
          <a:xfrm>
            <a:off x="2235961" y="1534794"/>
            <a:ext cx="4563745" cy="1180465"/>
          </a:xfrm>
          <a:custGeom>
            <a:rect l="l" t="t" r="r" b="b"/>
            <a:pathLst>
              <a:path w="4563745" h="1180464">
                <a:moveTo>
                  <a:pt x="15875" y="1172171"/>
                </a:moveTo>
                <a:lnTo>
                  <a:pt x="0" y="1172171"/>
                </a:lnTo>
                <a:lnTo>
                  <a:pt x="0" y="1108671"/>
                </a:lnTo>
                <a:lnTo>
                  <a:pt x="15875" y="1108671"/>
                </a:lnTo>
                <a:lnTo>
                  <a:pt x="15875" y="1172171"/>
                </a:lnTo>
                <a:close/>
              </a:path>
              <a:path w="4563745" h="1180464">
                <a:moveTo>
                  <a:pt x="15875" y="1061046"/>
                </a:moveTo>
                <a:lnTo>
                  <a:pt x="0" y="1061046"/>
                </a:lnTo>
                <a:lnTo>
                  <a:pt x="0" y="997546"/>
                </a:lnTo>
                <a:lnTo>
                  <a:pt x="15875" y="997546"/>
                </a:lnTo>
                <a:lnTo>
                  <a:pt x="15875" y="1061046"/>
                </a:lnTo>
                <a:close/>
              </a:path>
              <a:path w="4563745" h="1180464">
                <a:moveTo>
                  <a:pt x="15875" y="949921"/>
                </a:moveTo>
                <a:lnTo>
                  <a:pt x="0" y="949921"/>
                </a:lnTo>
                <a:lnTo>
                  <a:pt x="0" y="886421"/>
                </a:lnTo>
                <a:lnTo>
                  <a:pt x="15875" y="886421"/>
                </a:lnTo>
                <a:lnTo>
                  <a:pt x="15875" y="949921"/>
                </a:lnTo>
                <a:close/>
              </a:path>
              <a:path w="4563745" h="1180464">
                <a:moveTo>
                  <a:pt x="15875" y="838796"/>
                </a:moveTo>
                <a:lnTo>
                  <a:pt x="0" y="838796"/>
                </a:lnTo>
                <a:lnTo>
                  <a:pt x="0" y="775296"/>
                </a:lnTo>
                <a:lnTo>
                  <a:pt x="15875" y="775296"/>
                </a:lnTo>
                <a:lnTo>
                  <a:pt x="15875" y="838796"/>
                </a:lnTo>
                <a:close/>
              </a:path>
              <a:path w="4563745" h="1180464">
                <a:moveTo>
                  <a:pt x="15875" y="727671"/>
                </a:moveTo>
                <a:lnTo>
                  <a:pt x="0" y="727671"/>
                </a:lnTo>
                <a:lnTo>
                  <a:pt x="0" y="664171"/>
                </a:lnTo>
                <a:lnTo>
                  <a:pt x="15875" y="664171"/>
                </a:lnTo>
                <a:lnTo>
                  <a:pt x="15875" y="727671"/>
                </a:lnTo>
                <a:close/>
              </a:path>
              <a:path w="4563745" h="1180464">
                <a:moveTo>
                  <a:pt x="15875" y="616546"/>
                </a:moveTo>
                <a:lnTo>
                  <a:pt x="0" y="616546"/>
                </a:lnTo>
                <a:lnTo>
                  <a:pt x="0" y="553046"/>
                </a:lnTo>
                <a:lnTo>
                  <a:pt x="15875" y="553046"/>
                </a:lnTo>
                <a:lnTo>
                  <a:pt x="15875" y="616546"/>
                </a:lnTo>
                <a:close/>
              </a:path>
              <a:path w="4563745" h="1180464">
                <a:moveTo>
                  <a:pt x="15875" y="505421"/>
                </a:moveTo>
                <a:lnTo>
                  <a:pt x="0" y="505421"/>
                </a:lnTo>
                <a:lnTo>
                  <a:pt x="0" y="441921"/>
                </a:lnTo>
                <a:lnTo>
                  <a:pt x="15875" y="441921"/>
                </a:lnTo>
                <a:lnTo>
                  <a:pt x="15875" y="505421"/>
                </a:lnTo>
                <a:close/>
              </a:path>
              <a:path w="4563745" h="1180464">
                <a:moveTo>
                  <a:pt x="15875" y="394296"/>
                </a:moveTo>
                <a:lnTo>
                  <a:pt x="0" y="394296"/>
                </a:lnTo>
                <a:lnTo>
                  <a:pt x="0" y="330796"/>
                </a:lnTo>
                <a:lnTo>
                  <a:pt x="15875" y="330796"/>
                </a:lnTo>
                <a:lnTo>
                  <a:pt x="15875" y="394296"/>
                </a:lnTo>
                <a:close/>
              </a:path>
              <a:path w="4563745" h="1180464">
                <a:moveTo>
                  <a:pt x="15875" y="283171"/>
                </a:moveTo>
                <a:lnTo>
                  <a:pt x="0" y="283171"/>
                </a:lnTo>
                <a:lnTo>
                  <a:pt x="0" y="219671"/>
                </a:lnTo>
                <a:lnTo>
                  <a:pt x="15875" y="219671"/>
                </a:lnTo>
                <a:lnTo>
                  <a:pt x="15875" y="283171"/>
                </a:lnTo>
                <a:close/>
              </a:path>
              <a:path w="4563745" h="1180464">
                <a:moveTo>
                  <a:pt x="15875" y="172046"/>
                </a:moveTo>
                <a:lnTo>
                  <a:pt x="0" y="172046"/>
                </a:lnTo>
                <a:lnTo>
                  <a:pt x="0" y="108546"/>
                </a:lnTo>
                <a:lnTo>
                  <a:pt x="15875" y="108546"/>
                </a:lnTo>
                <a:lnTo>
                  <a:pt x="15875" y="172046"/>
                </a:lnTo>
                <a:close/>
              </a:path>
              <a:path w="4563745" h="1180464">
                <a:moveTo>
                  <a:pt x="15875" y="60921"/>
                </a:moveTo>
                <a:lnTo>
                  <a:pt x="0" y="60921"/>
                </a:lnTo>
                <a:lnTo>
                  <a:pt x="0" y="7937"/>
                </a:lnTo>
                <a:lnTo>
                  <a:pt x="7937" y="0"/>
                </a:lnTo>
                <a:lnTo>
                  <a:pt x="18440" y="0"/>
                </a:lnTo>
                <a:lnTo>
                  <a:pt x="18440" y="7937"/>
                </a:lnTo>
                <a:lnTo>
                  <a:pt x="15875" y="7937"/>
                </a:lnTo>
                <a:lnTo>
                  <a:pt x="7937" y="15874"/>
                </a:lnTo>
                <a:lnTo>
                  <a:pt x="15875" y="15874"/>
                </a:lnTo>
                <a:lnTo>
                  <a:pt x="15875" y="60921"/>
                </a:lnTo>
                <a:close/>
              </a:path>
              <a:path w="4563745" h="1180464">
                <a:moveTo>
                  <a:pt x="15875" y="15874"/>
                </a:moveTo>
                <a:lnTo>
                  <a:pt x="7937" y="15874"/>
                </a:lnTo>
                <a:lnTo>
                  <a:pt x="15875" y="7937"/>
                </a:lnTo>
                <a:lnTo>
                  <a:pt x="15875" y="15874"/>
                </a:lnTo>
                <a:close/>
              </a:path>
              <a:path w="4563745" h="1180464">
                <a:moveTo>
                  <a:pt x="18440" y="15874"/>
                </a:moveTo>
                <a:lnTo>
                  <a:pt x="15875" y="15874"/>
                </a:lnTo>
                <a:lnTo>
                  <a:pt x="15875" y="7937"/>
                </a:lnTo>
                <a:lnTo>
                  <a:pt x="18440" y="7937"/>
                </a:lnTo>
                <a:lnTo>
                  <a:pt x="18440" y="15874"/>
                </a:lnTo>
                <a:close/>
              </a:path>
              <a:path w="4563745" h="1180464">
                <a:moveTo>
                  <a:pt x="129565" y="15874"/>
                </a:moveTo>
                <a:lnTo>
                  <a:pt x="66065" y="15874"/>
                </a:lnTo>
                <a:lnTo>
                  <a:pt x="66065" y="0"/>
                </a:lnTo>
                <a:lnTo>
                  <a:pt x="129565" y="0"/>
                </a:lnTo>
                <a:lnTo>
                  <a:pt x="129565" y="15874"/>
                </a:lnTo>
                <a:close/>
              </a:path>
              <a:path w="4563745" h="1180464">
                <a:moveTo>
                  <a:pt x="240690" y="15874"/>
                </a:moveTo>
                <a:lnTo>
                  <a:pt x="177190" y="15874"/>
                </a:lnTo>
                <a:lnTo>
                  <a:pt x="177190" y="0"/>
                </a:lnTo>
                <a:lnTo>
                  <a:pt x="240690" y="0"/>
                </a:lnTo>
                <a:lnTo>
                  <a:pt x="240690" y="15874"/>
                </a:lnTo>
                <a:close/>
              </a:path>
              <a:path w="4563745" h="1180464">
                <a:moveTo>
                  <a:pt x="351815" y="15874"/>
                </a:moveTo>
                <a:lnTo>
                  <a:pt x="288315" y="15874"/>
                </a:lnTo>
                <a:lnTo>
                  <a:pt x="288315" y="0"/>
                </a:lnTo>
                <a:lnTo>
                  <a:pt x="351815" y="0"/>
                </a:lnTo>
                <a:lnTo>
                  <a:pt x="351815" y="15874"/>
                </a:lnTo>
                <a:close/>
              </a:path>
              <a:path w="4563745" h="1180464">
                <a:moveTo>
                  <a:pt x="462940" y="15874"/>
                </a:moveTo>
                <a:lnTo>
                  <a:pt x="399440" y="15874"/>
                </a:lnTo>
                <a:lnTo>
                  <a:pt x="399440" y="0"/>
                </a:lnTo>
                <a:lnTo>
                  <a:pt x="462940" y="0"/>
                </a:lnTo>
                <a:lnTo>
                  <a:pt x="462940" y="15874"/>
                </a:lnTo>
                <a:close/>
              </a:path>
              <a:path w="4563745" h="1180464">
                <a:moveTo>
                  <a:pt x="574065" y="15874"/>
                </a:moveTo>
                <a:lnTo>
                  <a:pt x="510565" y="15874"/>
                </a:lnTo>
                <a:lnTo>
                  <a:pt x="510565" y="0"/>
                </a:lnTo>
                <a:lnTo>
                  <a:pt x="574065" y="0"/>
                </a:lnTo>
                <a:lnTo>
                  <a:pt x="574065" y="15874"/>
                </a:lnTo>
                <a:close/>
              </a:path>
              <a:path w="4563745" h="1180464">
                <a:moveTo>
                  <a:pt x="685190" y="15874"/>
                </a:moveTo>
                <a:lnTo>
                  <a:pt x="621690" y="15874"/>
                </a:lnTo>
                <a:lnTo>
                  <a:pt x="621690" y="0"/>
                </a:lnTo>
                <a:lnTo>
                  <a:pt x="685190" y="0"/>
                </a:lnTo>
                <a:lnTo>
                  <a:pt x="685190" y="15874"/>
                </a:lnTo>
                <a:close/>
              </a:path>
              <a:path w="4563745" h="1180464">
                <a:moveTo>
                  <a:pt x="796315" y="15874"/>
                </a:moveTo>
                <a:lnTo>
                  <a:pt x="732815" y="15874"/>
                </a:lnTo>
                <a:lnTo>
                  <a:pt x="732815" y="0"/>
                </a:lnTo>
                <a:lnTo>
                  <a:pt x="796315" y="0"/>
                </a:lnTo>
                <a:lnTo>
                  <a:pt x="796315" y="15874"/>
                </a:lnTo>
                <a:close/>
              </a:path>
              <a:path w="4563745" h="1180464">
                <a:moveTo>
                  <a:pt x="907440" y="15874"/>
                </a:moveTo>
                <a:lnTo>
                  <a:pt x="843940" y="15874"/>
                </a:lnTo>
                <a:lnTo>
                  <a:pt x="843940" y="0"/>
                </a:lnTo>
                <a:lnTo>
                  <a:pt x="907440" y="0"/>
                </a:lnTo>
                <a:lnTo>
                  <a:pt x="907440" y="15874"/>
                </a:lnTo>
                <a:close/>
              </a:path>
              <a:path w="4563745" h="1180464">
                <a:moveTo>
                  <a:pt x="1018565" y="15874"/>
                </a:moveTo>
                <a:lnTo>
                  <a:pt x="955065" y="15874"/>
                </a:lnTo>
                <a:lnTo>
                  <a:pt x="955065" y="0"/>
                </a:lnTo>
                <a:lnTo>
                  <a:pt x="1018565" y="0"/>
                </a:lnTo>
                <a:lnTo>
                  <a:pt x="1018565" y="15874"/>
                </a:lnTo>
                <a:close/>
              </a:path>
              <a:path w="4563745" h="1180464">
                <a:moveTo>
                  <a:pt x="1129690" y="15874"/>
                </a:moveTo>
                <a:lnTo>
                  <a:pt x="1066190" y="15874"/>
                </a:lnTo>
                <a:lnTo>
                  <a:pt x="1066190" y="0"/>
                </a:lnTo>
                <a:lnTo>
                  <a:pt x="1129690" y="0"/>
                </a:lnTo>
                <a:lnTo>
                  <a:pt x="1129690" y="15874"/>
                </a:lnTo>
                <a:close/>
              </a:path>
              <a:path w="4563745" h="1180464">
                <a:moveTo>
                  <a:pt x="1240815" y="15874"/>
                </a:moveTo>
                <a:lnTo>
                  <a:pt x="1177315" y="15874"/>
                </a:lnTo>
                <a:lnTo>
                  <a:pt x="1177315" y="0"/>
                </a:lnTo>
                <a:lnTo>
                  <a:pt x="1240815" y="0"/>
                </a:lnTo>
                <a:lnTo>
                  <a:pt x="1240815" y="15874"/>
                </a:lnTo>
                <a:close/>
              </a:path>
              <a:path w="4563745" h="1180464">
                <a:moveTo>
                  <a:pt x="1351940" y="15874"/>
                </a:moveTo>
                <a:lnTo>
                  <a:pt x="1288440" y="15874"/>
                </a:lnTo>
                <a:lnTo>
                  <a:pt x="1288440" y="0"/>
                </a:lnTo>
                <a:lnTo>
                  <a:pt x="1351940" y="0"/>
                </a:lnTo>
                <a:lnTo>
                  <a:pt x="1351940" y="15874"/>
                </a:lnTo>
                <a:close/>
              </a:path>
              <a:path w="4563745" h="1180464">
                <a:moveTo>
                  <a:pt x="1463065" y="15874"/>
                </a:moveTo>
                <a:lnTo>
                  <a:pt x="1399565" y="15874"/>
                </a:lnTo>
                <a:lnTo>
                  <a:pt x="1399565" y="0"/>
                </a:lnTo>
                <a:lnTo>
                  <a:pt x="1463065" y="0"/>
                </a:lnTo>
                <a:lnTo>
                  <a:pt x="1463065" y="15874"/>
                </a:lnTo>
                <a:close/>
              </a:path>
              <a:path w="4563745" h="1180464">
                <a:moveTo>
                  <a:pt x="1574190" y="15874"/>
                </a:moveTo>
                <a:lnTo>
                  <a:pt x="1510690" y="15874"/>
                </a:lnTo>
                <a:lnTo>
                  <a:pt x="1510690" y="0"/>
                </a:lnTo>
                <a:lnTo>
                  <a:pt x="1574190" y="0"/>
                </a:lnTo>
                <a:lnTo>
                  <a:pt x="1574190" y="15874"/>
                </a:lnTo>
                <a:close/>
              </a:path>
              <a:path w="4563745" h="1180464">
                <a:moveTo>
                  <a:pt x="1685315" y="15874"/>
                </a:moveTo>
                <a:lnTo>
                  <a:pt x="1621815" y="15874"/>
                </a:lnTo>
                <a:lnTo>
                  <a:pt x="1621815" y="0"/>
                </a:lnTo>
                <a:lnTo>
                  <a:pt x="1685315" y="0"/>
                </a:lnTo>
                <a:lnTo>
                  <a:pt x="1685315" y="15874"/>
                </a:lnTo>
                <a:close/>
              </a:path>
              <a:path w="4563745" h="1180464">
                <a:moveTo>
                  <a:pt x="1796440" y="15874"/>
                </a:moveTo>
                <a:lnTo>
                  <a:pt x="1732940" y="15874"/>
                </a:lnTo>
                <a:lnTo>
                  <a:pt x="1732940" y="0"/>
                </a:lnTo>
                <a:lnTo>
                  <a:pt x="1796440" y="0"/>
                </a:lnTo>
                <a:lnTo>
                  <a:pt x="1796440" y="15874"/>
                </a:lnTo>
                <a:close/>
              </a:path>
              <a:path w="4563745" h="1180464">
                <a:moveTo>
                  <a:pt x="1907565" y="15874"/>
                </a:moveTo>
                <a:lnTo>
                  <a:pt x="1844065" y="15874"/>
                </a:lnTo>
                <a:lnTo>
                  <a:pt x="1844065" y="0"/>
                </a:lnTo>
                <a:lnTo>
                  <a:pt x="1907565" y="0"/>
                </a:lnTo>
                <a:lnTo>
                  <a:pt x="1907565" y="15874"/>
                </a:lnTo>
                <a:close/>
              </a:path>
              <a:path w="4563745" h="1180464">
                <a:moveTo>
                  <a:pt x="2018690" y="15874"/>
                </a:moveTo>
                <a:lnTo>
                  <a:pt x="1955190" y="15874"/>
                </a:lnTo>
                <a:lnTo>
                  <a:pt x="1955190" y="0"/>
                </a:lnTo>
                <a:lnTo>
                  <a:pt x="2018690" y="0"/>
                </a:lnTo>
                <a:lnTo>
                  <a:pt x="2018690" y="15874"/>
                </a:lnTo>
                <a:close/>
              </a:path>
              <a:path w="4563745" h="1180464">
                <a:moveTo>
                  <a:pt x="2129815" y="15874"/>
                </a:moveTo>
                <a:lnTo>
                  <a:pt x="2066315" y="15874"/>
                </a:lnTo>
                <a:lnTo>
                  <a:pt x="2066315" y="0"/>
                </a:lnTo>
                <a:lnTo>
                  <a:pt x="2129815" y="0"/>
                </a:lnTo>
                <a:lnTo>
                  <a:pt x="2129815" y="15874"/>
                </a:lnTo>
                <a:close/>
              </a:path>
              <a:path w="4563745" h="1180464">
                <a:moveTo>
                  <a:pt x="2240940" y="15874"/>
                </a:moveTo>
                <a:lnTo>
                  <a:pt x="2177440" y="15874"/>
                </a:lnTo>
                <a:lnTo>
                  <a:pt x="2177440" y="0"/>
                </a:lnTo>
                <a:lnTo>
                  <a:pt x="2240940" y="0"/>
                </a:lnTo>
                <a:lnTo>
                  <a:pt x="2240940" y="15874"/>
                </a:lnTo>
                <a:close/>
              </a:path>
              <a:path w="4563745" h="1180464">
                <a:moveTo>
                  <a:pt x="2352065" y="15874"/>
                </a:moveTo>
                <a:lnTo>
                  <a:pt x="2288565" y="15874"/>
                </a:lnTo>
                <a:lnTo>
                  <a:pt x="2288565" y="0"/>
                </a:lnTo>
                <a:lnTo>
                  <a:pt x="2352065" y="0"/>
                </a:lnTo>
                <a:lnTo>
                  <a:pt x="2352065" y="15874"/>
                </a:lnTo>
                <a:close/>
              </a:path>
              <a:path w="4563745" h="1180464">
                <a:moveTo>
                  <a:pt x="2463190" y="15874"/>
                </a:moveTo>
                <a:lnTo>
                  <a:pt x="2399690" y="15874"/>
                </a:lnTo>
                <a:lnTo>
                  <a:pt x="2399690" y="0"/>
                </a:lnTo>
                <a:lnTo>
                  <a:pt x="2463190" y="0"/>
                </a:lnTo>
                <a:lnTo>
                  <a:pt x="2463190" y="15874"/>
                </a:lnTo>
                <a:close/>
              </a:path>
              <a:path w="4563745" h="1180464">
                <a:moveTo>
                  <a:pt x="2574315" y="15874"/>
                </a:moveTo>
                <a:lnTo>
                  <a:pt x="2510815" y="15874"/>
                </a:lnTo>
                <a:lnTo>
                  <a:pt x="2510815" y="0"/>
                </a:lnTo>
                <a:lnTo>
                  <a:pt x="2574315" y="0"/>
                </a:lnTo>
                <a:lnTo>
                  <a:pt x="2574315" y="15874"/>
                </a:lnTo>
                <a:close/>
              </a:path>
              <a:path w="4563745" h="1180464">
                <a:moveTo>
                  <a:pt x="2685440" y="15874"/>
                </a:moveTo>
                <a:lnTo>
                  <a:pt x="2621940" y="15874"/>
                </a:lnTo>
                <a:lnTo>
                  <a:pt x="2621940" y="0"/>
                </a:lnTo>
                <a:lnTo>
                  <a:pt x="2685440" y="0"/>
                </a:lnTo>
                <a:lnTo>
                  <a:pt x="2685440" y="15874"/>
                </a:lnTo>
                <a:close/>
              </a:path>
              <a:path w="4563745" h="1180464">
                <a:moveTo>
                  <a:pt x="2796565" y="15874"/>
                </a:moveTo>
                <a:lnTo>
                  <a:pt x="2733065" y="15874"/>
                </a:lnTo>
                <a:lnTo>
                  <a:pt x="2733065" y="0"/>
                </a:lnTo>
                <a:lnTo>
                  <a:pt x="2796565" y="0"/>
                </a:lnTo>
                <a:lnTo>
                  <a:pt x="2796565" y="15874"/>
                </a:lnTo>
                <a:close/>
              </a:path>
              <a:path w="4563745" h="1180464">
                <a:moveTo>
                  <a:pt x="2907690" y="15874"/>
                </a:moveTo>
                <a:lnTo>
                  <a:pt x="2844190" y="15874"/>
                </a:lnTo>
                <a:lnTo>
                  <a:pt x="2844190" y="0"/>
                </a:lnTo>
                <a:lnTo>
                  <a:pt x="2907690" y="0"/>
                </a:lnTo>
                <a:lnTo>
                  <a:pt x="2907690" y="15874"/>
                </a:lnTo>
                <a:close/>
              </a:path>
              <a:path w="4563745" h="1180464">
                <a:moveTo>
                  <a:pt x="3018815" y="15874"/>
                </a:moveTo>
                <a:lnTo>
                  <a:pt x="2955315" y="15874"/>
                </a:lnTo>
                <a:lnTo>
                  <a:pt x="2955315" y="0"/>
                </a:lnTo>
                <a:lnTo>
                  <a:pt x="3018815" y="0"/>
                </a:lnTo>
                <a:lnTo>
                  <a:pt x="3018815" y="15874"/>
                </a:lnTo>
                <a:close/>
              </a:path>
              <a:path w="4563745" h="1180464">
                <a:moveTo>
                  <a:pt x="3129940" y="15874"/>
                </a:moveTo>
                <a:lnTo>
                  <a:pt x="3066440" y="15874"/>
                </a:lnTo>
                <a:lnTo>
                  <a:pt x="3066440" y="0"/>
                </a:lnTo>
                <a:lnTo>
                  <a:pt x="3129940" y="0"/>
                </a:lnTo>
                <a:lnTo>
                  <a:pt x="3129940" y="15874"/>
                </a:lnTo>
                <a:close/>
              </a:path>
              <a:path w="4563745" h="1180464">
                <a:moveTo>
                  <a:pt x="3241065" y="15874"/>
                </a:moveTo>
                <a:lnTo>
                  <a:pt x="3177565" y="15874"/>
                </a:lnTo>
                <a:lnTo>
                  <a:pt x="3177565" y="0"/>
                </a:lnTo>
                <a:lnTo>
                  <a:pt x="3241065" y="0"/>
                </a:lnTo>
                <a:lnTo>
                  <a:pt x="3241065" y="15874"/>
                </a:lnTo>
                <a:close/>
              </a:path>
              <a:path w="4563745" h="1180464">
                <a:moveTo>
                  <a:pt x="3352190" y="15874"/>
                </a:moveTo>
                <a:lnTo>
                  <a:pt x="3288690" y="15874"/>
                </a:lnTo>
                <a:lnTo>
                  <a:pt x="3288690" y="0"/>
                </a:lnTo>
                <a:lnTo>
                  <a:pt x="3352190" y="0"/>
                </a:lnTo>
                <a:lnTo>
                  <a:pt x="3352190" y="15874"/>
                </a:lnTo>
                <a:close/>
              </a:path>
              <a:path w="4563745" h="1180464">
                <a:moveTo>
                  <a:pt x="3463315" y="15874"/>
                </a:moveTo>
                <a:lnTo>
                  <a:pt x="3399815" y="15874"/>
                </a:lnTo>
                <a:lnTo>
                  <a:pt x="3399815" y="0"/>
                </a:lnTo>
                <a:lnTo>
                  <a:pt x="3463315" y="0"/>
                </a:lnTo>
                <a:lnTo>
                  <a:pt x="3463315" y="15874"/>
                </a:lnTo>
                <a:close/>
              </a:path>
              <a:path w="4563745" h="1180464">
                <a:moveTo>
                  <a:pt x="3574440" y="15874"/>
                </a:moveTo>
                <a:lnTo>
                  <a:pt x="3510940" y="15874"/>
                </a:lnTo>
                <a:lnTo>
                  <a:pt x="3510940" y="0"/>
                </a:lnTo>
                <a:lnTo>
                  <a:pt x="3574440" y="0"/>
                </a:lnTo>
                <a:lnTo>
                  <a:pt x="3574440" y="15874"/>
                </a:lnTo>
                <a:close/>
              </a:path>
              <a:path w="4563745" h="1180464">
                <a:moveTo>
                  <a:pt x="3685565" y="15874"/>
                </a:moveTo>
                <a:lnTo>
                  <a:pt x="3622065" y="15874"/>
                </a:lnTo>
                <a:lnTo>
                  <a:pt x="3622065" y="0"/>
                </a:lnTo>
                <a:lnTo>
                  <a:pt x="3685565" y="0"/>
                </a:lnTo>
                <a:lnTo>
                  <a:pt x="3685565" y="15874"/>
                </a:lnTo>
                <a:close/>
              </a:path>
              <a:path w="4563745" h="1180464">
                <a:moveTo>
                  <a:pt x="3796690" y="15874"/>
                </a:moveTo>
                <a:lnTo>
                  <a:pt x="3733190" y="15874"/>
                </a:lnTo>
                <a:lnTo>
                  <a:pt x="3733190" y="0"/>
                </a:lnTo>
                <a:lnTo>
                  <a:pt x="3796690" y="0"/>
                </a:lnTo>
                <a:lnTo>
                  <a:pt x="3796690" y="15874"/>
                </a:lnTo>
                <a:close/>
              </a:path>
              <a:path w="4563745" h="1180464">
                <a:moveTo>
                  <a:pt x="3907815" y="15874"/>
                </a:moveTo>
                <a:lnTo>
                  <a:pt x="3844315" y="15874"/>
                </a:lnTo>
                <a:lnTo>
                  <a:pt x="3844315" y="0"/>
                </a:lnTo>
                <a:lnTo>
                  <a:pt x="3907815" y="0"/>
                </a:lnTo>
                <a:lnTo>
                  <a:pt x="3907815" y="15874"/>
                </a:lnTo>
                <a:close/>
              </a:path>
              <a:path w="4563745" h="1180464">
                <a:moveTo>
                  <a:pt x="4018940" y="15874"/>
                </a:moveTo>
                <a:lnTo>
                  <a:pt x="3955440" y="15874"/>
                </a:lnTo>
                <a:lnTo>
                  <a:pt x="3955440" y="0"/>
                </a:lnTo>
                <a:lnTo>
                  <a:pt x="4018940" y="0"/>
                </a:lnTo>
                <a:lnTo>
                  <a:pt x="4018940" y="15874"/>
                </a:lnTo>
                <a:close/>
              </a:path>
              <a:path w="4563745" h="1180464">
                <a:moveTo>
                  <a:pt x="4130065" y="15874"/>
                </a:moveTo>
                <a:lnTo>
                  <a:pt x="4066565" y="15874"/>
                </a:lnTo>
                <a:lnTo>
                  <a:pt x="4066565" y="0"/>
                </a:lnTo>
                <a:lnTo>
                  <a:pt x="4130065" y="0"/>
                </a:lnTo>
                <a:lnTo>
                  <a:pt x="4130065" y="15874"/>
                </a:lnTo>
                <a:close/>
              </a:path>
              <a:path w="4563745" h="1180464">
                <a:moveTo>
                  <a:pt x="4241190" y="15874"/>
                </a:moveTo>
                <a:lnTo>
                  <a:pt x="4177690" y="15874"/>
                </a:lnTo>
                <a:lnTo>
                  <a:pt x="4177690" y="0"/>
                </a:lnTo>
                <a:lnTo>
                  <a:pt x="4241190" y="0"/>
                </a:lnTo>
                <a:lnTo>
                  <a:pt x="4241190" y="15874"/>
                </a:lnTo>
                <a:close/>
              </a:path>
              <a:path w="4563745" h="1180464">
                <a:moveTo>
                  <a:pt x="4352315" y="15874"/>
                </a:moveTo>
                <a:lnTo>
                  <a:pt x="4288815" y="15874"/>
                </a:lnTo>
                <a:lnTo>
                  <a:pt x="4288815" y="0"/>
                </a:lnTo>
                <a:lnTo>
                  <a:pt x="4352315" y="0"/>
                </a:lnTo>
                <a:lnTo>
                  <a:pt x="4352315" y="15874"/>
                </a:lnTo>
                <a:close/>
              </a:path>
              <a:path w="4563745" h="1180464">
                <a:moveTo>
                  <a:pt x="4463440" y="15874"/>
                </a:moveTo>
                <a:lnTo>
                  <a:pt x="4399940" y="15874"/>
                </a:lnTo>
                <a:lnTo>
                  <a:pt x="4399940" y="0"/>
                </a:lnTo>
                <a:lnTo>
                  <a:pt x="4463440" y="0"/>
                </a:lnTo>
                <a:lnTo>
                  <a:pt x="4463440" y="15874"/>
                </a:lnTo>
                <a:close/>
              </a:path>
              <a:path w="4563745" h="1180464">
                <a:moveTo>
                  <a:pt x="4547654" y="15874"/>
                </a:moveTo>
                <a:lnTo>
                  <a:pt x="4511065" y="15874"/>
                </a:lnTo>
                <a:lnTo>
                  <a:pt x="4511065" y="0"/>
                </a:lnTo>
                <a:lnTo>
                  <a:pt x="4555591" y="0"/>
                </a:lnTo>
                <a:lnTo>
                  <a:pt x="4557648" y="266"/>
                </a:lnTo>
                <a:lnTo>
                  <a:pt x="4563529" y="7937"/>
                </a:lnTo>
                <a:lnTo>
                  <a:pt x="4547654" y="7937"/>
                </a:lnTo>
                <a:lnTo>
                  <a:pt x="4547654" y="15874"/>
                </a:lnTo>
                <a:close/>
              </a:path>
              <a:path w="4563745" h="1180464">
                <a:moveTo>
                  <a:pt x="4563529" y="26911"/>
                </a:moveTo>
                <a:lnTo>
                  <a:pt x="4547654" y="26911"/>
                </a:lnTo>
                <a:lnTo>
                  <a:pt x="4547654" y="7937"/>
                </a:lnTo>
                <a:lnTo>
                  <a:pt x="4555591" y="15874"/>
                </a:lnTo>
                <a:lnTo>
                  <a:pt x="4563529" y="15874"/>
                </a:lnTo>
                <a:lnTo>
                  <a:pt x="4563529" y="26911"/>
                </a:lnTo>
                <a:close/>
              </a:path>
              <a:path w="4563745" h="1180464">
                <a:moveTo>
                  <a:pt x="4563529" y="15874"/>
                </a:moveTo>
                <a:lnTo>
                  <a:pt x="4555591" y="15874"/>
                </a:lnTo>
                <a:lnTo>
                  <a:pt x="4547654" y="7937"/>
                </a:lnTo>
                <a:lnTo>
                  <a:pt x="4563529" y="7937"/>
                </a:lnTo>
                <a:lnTo>
                  <a:pt x="4563529" y="15874"/>
                </a:lnTo>
                <a:close/>
              </a:path>
              <a:path w="4563745" h="1180464">
                <a:moveTo>
                  <a:pt x="4563529" y="138036"/>
                </a:moveTo>
                <a:lnTo>
                  <a:pt x="4547654" y="138036"/>
                </a:lnTo>
                <a:lnTo>
                  <a:pt x="4547654" y="74536"/>
                </a:lnTo>
                <a:lnTo>
                  <a:pt x="4563529" y="74536"/>
                </a:lnTo>
                <a:lnTo>
                  <a:pt x="4563529" y="138036"/>
                </a:lnTo>
                <a:close/>
              </a:path>
              <a:path w="4563745" h="1180464">
                <a:moveTo>
                  <a:pt x="4563529" y="249161"/>
                </a:moveTo>
                <a:lnTo>
                  <a:pt x="4547654" y="249161"/>
                </a:lnTo>
                <a:lnTo>
                  <a:pt x="4547654" y="185661"/>
                </a:lnTo>
                <a:lnTo>
                  <a:pt x="4563529" y="185661"/>
                </a:lnTo>
                <a:lnTo>
                  <a:pt x="4563529" y="249161"/>
                </a:lnTo>
                <a:close/>
              </a:path>
              <a:path w="4563745" h="1180464">
                <a:moveTo>
                  <a:pt x="4563529" y="360286"/>
                </a:moveTo>
                <a:lnTo>
                  <a:pt x="4547654" y="360286"/>
                </a:lnTo>
                <a:lnTo>
                  <a:pt x="4547654" y="296786"/>
                </a:lnTo>
                <a:lnTo>
                  <a:pt x="4563529" y="296786"/>
                </a:lnTo>
                <a:lnTo>
                  <a:pt x="4563529" y="360286"/>
                </a:lnTo>
                <a:close/>
              </a:path>
              <a:path w="4563745" h="1180464">
                <a:moveTo>
                  <a:pt x="4563529" y="471411"/>
                </a:moveTo>
                <a:lnTo>
                  <a:pt x="4547654" y="471411"/>
                </a:lnTo>
                <a:lnTo>
                  <a:pt x="4547654" y="407911"/>
                </a:lnTo>
                <a:lnTo>
                  <a:pt x="4563529" y="407911"/>
                </a:lnTo>
                <a:lnTo>
                  <a:pt x="4563529" y="471411"/>
                </a:lnTo>
                <a:close/>
              </a:path>
              <a:path w="4563745" h="1180464">
                <a:moveTo>
                  <a:pt x="4563529" y="582536"/>
                </a:moveTo>
                <a:lnTo>
                  <a:pt x="4547654" y="582536"/>
                </a:lnTo>
                <a:lnTo>
                  <a:pt x="4547654" y="519036"/>
                </a:lnTo>
                <a:lnTo>
                  <a:pt x="4563529" y="519036"/>
                </a:lnTo>
                <a:lnTo>
                  <a:pt x="4563529" y="582536"/>
                </a:lnTo>
                <a:close/>
              </a:path>
              <a:path w="4563745" h="1180464">
                <a:moveTo>
                  <a:pt x="4563529" y="693661"/>
                </a:moveTo>
                <a:lnTo>
                  <a:pt x="4547654" y="693661"/>
                </a:lnTo>
                <a:lnTo>
                  <a:pt x="4547654" y="630161"/>
                </a:lnTo>
                <a:lnTo>
                  <a:pt x="4563529" y="630161"/>
                </a:lnTo>
                <a:lnTo>
                  <a:pt x="4563529" y="693661"/>
                </a:lnTo>
                <a:close/>
              </a:path>
              <a:path w="4563745" h="1180464">
                <a:moveTo>
                  <a:pt x="4563529" y="804786"/>
                </a:moveTo>
                <a:lnTo>
                  <a:pt x="4547654" y="804786"/>
                </a:lnTo>
                <a:lnTo>
                  <a:pt x="4547654" y="741286"/>
                </a:lnTo>
                <a:lnTo>
                  <a:pt x="4563529" y="741286"/>
                </a:lnTo>
                <a:lnTo>
                  <a:pt x="4563529" y="804786"/>
                </a:lnTo>
                <a:close/>
              </a:path>
              <a:path w="4563745" h="1180464">
                <a:moveTo>
                  <a:pt x="4563529" y="915911"/>
                </a:moveTo>
                <a:lnTo>
                  <a:pt x="4547654" y="915911"/>
                </a:lnTo>
                <a:lnTo>
                  <a:pt x="4547654" y="852411"/>
                </a:lnTo>
                <a:lnTo>
                  <a:pt x="4563529" y="852411"/>
                </a:lnTo>
                <a:lnTo>
                  <a:pt x="4563529" y="915911"/>
                </a:lnTo>
                <a:close/>
              </a:path>
              <a:path w="4563745" h="1180464">
                <a:moveTo>
                  <a:pt x="4563529" y="1027036"/>
                </a:moveTo>
                <a:lnTo>
                  <a:pt x="4547654" y="1027036"/>
                </a:lnTo>
                <a:lnTo>
                  <a:pt x="4547654" y="963536"/>
                </a:lnTo>
                <a:lnTo>
                  <a:pt x="4563529" y="963536"/>
                </a:lnTo>
                <a:lnTo>
                  <a:pt x="4563529" y="1027036"/>
                </a:lnTo>
                <a:close/>
              </a:path>
              <a:path w="4563745" h="1180464">
                <a:moveTo>
                  <a:pt x="4563529" y="1138161"/>
                </a:moveTo>
                <a:lnTo>
                  <a:pt x="4547654" y="1138161"/>
                </a:lnTo>
                <a:lnTo>
                  <a:pt x="4547654" y="1074661"/>
                </a:lnTo>
                <a:lnTo>
                  <a:pt x="4563529" y="1074661"/>
                </a:lnTo>
                <a:lnTo>
                  <a:pt x="4563529" y="1138161"/>
                </a:lnTo>
                <a:close/>
              </a:path>
              <a:path w="4563745" h="1180464">
                <a:moveTo>
                  <a:pt x="4541977" y="1180109"/>
                </a:moveTo>
                <a:lnTo>
                  <a:pt x="4478477" y="1180109"/>
                </a:lnTo>
                <a:lnTo>
                  <a:pt x="4478477" y="1164234"/>
                </a:lnTo>
                <a:lnTo>
                  <a:pt x="4541977" y="1164234"/>
                </a:lnTo>
                <a:lnTo>
                  <a:pt x="4541977" y="1180109"/>
                </a:lnTo>
                <a:close/>
              </a:path>
              <a:path w="4563745" h="1180464">
                <a:moveTo>
                  <a:pt x="4430852" y="1180109"/>
                </a:moveTo>
                <a:lnTo>
                  <a:pt x="4367352" y="1180109"/>
                </a:lnTo>
                <a:lnTo>
                  <a:pt x="4367352" y="1164234"/>
                </a:lnTo>
                <a:lnTo>
                  <a:pt x="4430852" y="1164234"/>
                </a:lnTo>
                <a:lnTo>
                  <a:pt x="4430852" y="1180109"/>
                </a:lnTo>
                <a:close/>
              </a:path>
              <a:path w="4563745" h="1180464">
                <a:moveTo>
                  <a:pt x="4319727" y="1180109"/>
                </a:moveTo>
                <a:lnTo>
                  <a:pt x="4256227" y="1180109"/>
                </a:lnTo>
                <a:lnTo>
                  <a:pt x="4256227" y="1164234"/>
                </a:lnTo>
                <a:lnTo>
                  <a:pt x="4319727" y="1164234"/>
                </a:lnTo>
                <a:lnTo>
                  <a:pt x="4319727" y="1180109"/>
                </a:lnTo>
                <a:close/>
              </a:path>
              <a:path w="4563745" h="1180464">
                <a:moveTo>
                  <a:pt x="4208602" y="1180109"/>
                </a:moveTo>
                <a:lnTo>
                  <a:pt x="4145102" y="1180109"/>
                </a:lnTo>
                <a:lnTo>
                  <a:pt x="4145102" y="1164234"/>
                </a:lnTo>
                <a:lnTo>
                  <a:pt x="4208602" y="1164234"/>
                </a:lnTo>
                <a:lnTo>
                  <a:pt x="4208602" y="1180109"/>
                </a:lnTo>
                <a:close/>
              </a:path>
              <a:path w="4563745" h="1180464">
                <a:moveTo>
                  <a:pt x="4097477" y="1180109"/>
                </a:moveTo>
                <a:lnTo>
                  <a:pt x="4033977" y="1180109"/>
                </a:lnTo>
                <a:lnTo>
                  <a:pt x="4033977" y="1164234"/>
                </a:lnTo>
                <a:lnTo>
                  <a:pt x="4097477" y="1164234"/>
                </a:lnTo>
                <a:lnTo>
                  <a:pt x="4097477" y="1180109"/>
                </a:lnTo>
                <a:close/>
              </a:path>
              <a:path w="4563745" h="1180464">
                <a:moveTo>
                  <a:pt x="3986352" y="1180109"/>
                </a:moveTo>
                <a:lnTo>
                  <a:pt x="3922852" y="1180109"/>
                </a:lnTo>
                <a:lnTo>
                  <a:pt x="3922852" y="1164234"/>
                </a:lnTo>
                <a:lnTo>
                  <a:pt x="3986352" y="1164234"/>
                </a:lnTo>
                <a:lnTo>
                  <a:pt x="3986352" y="1180109"/>
                </a:lnTo>
                <a:close/>
              </a:path>
              <a:path w="4563745" h="1180464">
                <a:moveTo>
                  <a:pt x="3875227" y="1180109"/>
                </a:moveTo>
                <a:lnTo>
                  <a:pt x="3811727" y="1180109"/>
                </a:lnTo>
                <a:lnTo>
                  <a:pt x="3811727" y="1164234"/>
                </a:lnTo>
                <a:lnTo>
                  <a:pt x="3875227" y="1164234"/>
                </a:lnTo>
                <a:lnTo>
                  <a:pt x="3875227" y="1180109"/>
                </a:lnTo>
                <a:close/>
              </a:path>
              <a:path w="4563745" h="1180464">
                <a:moveTo>
                  <a:pt x="3764102" y="1180109"/>
                </a:moveTo>
                <a:lnTo>
                  <a:pt x="3700602" y="1180109"/>
                </a:lnTo>
                <a:lnTo>
                  <a:pt x="3700602" y="1164234"/>
                </a:lnTo>
                <a:lnTo>
                  <a:pt x="3764102" y="1164234"/>
                </a:lnTo>
                <a:lnTo>
                  <a:pt x="3764102" y="1180109"/>
                </a:lnTo>
                <a:close/>
              </a:path>
              <a:path w="4563745" h="1180464">
                <a:moveTo>
                  <a:pt x="3652977" y="1180109"/>
                </a:moveTo>
                <a:lnTo>
                  <a:pt x="3589477" y="1180109"/>
                </a:lnTo>
                <a:lnTo>
                  <a:pt x="3589477" y="1164234"/>
                </a:lnTo>
                <a:lnTo>
                  <a:pt x="3652977" y="1164234"/>
                </a:lnTo>
                <a:lnTo>
                  <a:pt x="3652977" y="1180109"/>
                </a:lnTo>
                <a:close/>
              </a:path>
              <a:path w="4563745" h="1180464">
                <a:moveTo>
                  <a:pt x="3541852" y="1180109"/>
                </a:moveTo>
                <a:lnTo>
                  <a:pt x="3478352" y="1180109"/>
                </a:lnTo>
                <a:lnTo>
                  <a:pt x="3478352" y="1164234"/>
                </a:lnTo>
                <a:lnTo>
                  <a:pt x="3541852" y="1164234"/>
                </a:lnTo>
                <a:lnTo>
                  <a:pt x="3541852" y="1180109"/>
                </a:lnTo>
                <a:close/>
              </a:path>
              <a:path w="4563745" h="1180464">
                <a:moveTo>
                  <a:pt x="3430727" y="1180109"/>
                </a:moveTo>
                <a:lnTo>
                  <a:pt x="3367227" y="1180109"/>
                </a:lnTo>
                <a:lnTo>
                  <a:pt x="3367227" y="1164234"/>
                </a:lnTo>
                <a:lnTo>
                  <a:pt x="3430727" y="1164234"/>
                </a:lnTo>
                <a:lnTo>
                  <a:pt x="3430727" y="1180109"/>
                </a:lnTo>
                <a:close/>
              </a:path>
              <a:path w="4563745" h="1180464">
                <a:moveTo>
                  <a:pt x="3319602" y="1180109"/>
                </a:moveTo>
                <a:lnTo>
                  <a:pt x="3256102" y="1180109"/>
                </a:lnTo>
                <a:lnTo>
                  <a:pt x="3256102" y="1164234"/>
                </a:lnTo>
                <a:lnTo>
                  <a:pt x="3319602" y="1164234"/>
                </a:lnTo>
                <a:lnTo>
                  <a:pt x="3319602" y="1180109"/>
                </a:lnTo>
                <a:close/>
              </a:path>
              <a:path w="4563745" h="1180464">
                <a:moveTo>
                  <a:pt x="3208477" y="1180109"/>
                </a:moveTo>
                <a:lnTo>
                  <a:pt x="3144977" y="1180109"/>
                </a:lnTo>
                <a:lnTo>
                  <a:pt x="3144977" y="1164234"/>
                </a:lnTo>
                <a:lnTo>
                  <a:pt x="3208477" y="1164234"/>
                </a:lnTo>
                <a:lnTo>
                  <a:pt x="3208477" y="1180109"/>
                </a:lnTo>
                <a:close/>
              </a:path>
              <a:path w="4563745" h="1180464">
                <a:moveTo>
                  <a:pt x="3097352" y="1180109"/>
                </a:moveTo>
                <a:lnTo>
                  <a:pt x="3033852" y="1180109"/>
                </a:lnTo>
                <a:lnTo>
                  <a:pt x="3033852" y="1164234"/>
                </a:lnTo>
                <a:lnTo>
                  <a:pt x="3097352" y="1164234"/>
                </a:lnTo>
                <a:lnTo>
                  <a:pt x="3097352" y="1180109"/>
                </a:lnTo>
                <a:close/>
              </a:path>
              <a:path w="4563745" h="1180464">
                <a:moveTo>
                  <a:pt x="2986227" y="1180109"/>
                </a:moveTo>
                <a:lnTo>
                  <a:pt x="2922727" y="1180109"/>
                </a:lnTo>
                <a:lnTo>
                  <a:pt x="2922727" y="1164234"/>
                </a:lnTo>
                <a:lnTo>
                  <a:pt x="2986227" y="1164234"/>
                </a:lnTo>
                <a:lnTo>
                  <a:pt x="2986227" y="1180109"/>
                </a:lnTo>
                <a:close/>
              </a:path>
              <a:path w="4563745" h="1180464">
                <a:moveTo>
                  <a:pt x="2875102" y="1180109"/>
                </a:moveTo>
                <a:lnTo>
                  <a:pt x="2811602" y="1180109"/>
                </a:lnTo>
                <a:lnTo>
                  <a:pt x="2811602" y="1164234"/>
                </a:lnTo>
                <a:lnTo>
                  <a:pt x="2875102" y="1164234"/>
                </a:lnTo>
                <a:lnTo>
                  <a:pt x="2875102" y="1180109"/>
                </a:lnTo>
                <a:close/>
              </a:path>
              <a:path w="4563745" h="1180464">
                <a:moveTo>
                  <a:pt x="2763977" y="1180109"/>
                </a:moveTo>
                <a:lnTo>
                  <a:pt x="2700477" y="1180109"/>
                </a:lnTo>
                <a:lnTo>
                  <a:pt x="2700477" y="1164234"/>
                </a:lnTo>
                <a:lnTo>
                  <a:pt x="2763977" y="1164234"/>
                </a:lnTo>
                <a:lnTo>
                  <a:pt x="2763977" y="1180109"/>
                </a:lnTo>
                <a:close/>
              </a:path>
              <a:path w="4563745" h="1180464">
                <a:moveTo>
                  <a:pt x="2652852" y="1180109"/>
                </a:moveTo>
                <a:lnTo>
                  <a:pt x="2589352" y="1180109"/>
                </a:lnTo>
                <a:lnTo>
                  <a:pt x="2589352" y="1164234"/>
                </a:lnTo>
                <a:lnTo>
                  <a:pt x="2652852" y="1164234"/>
                </a:lnTo>
                <a:lnTo>
                  <a:pt x="2652852" y="1180109"/>
                </a:lnTo>
                <a:close/>
              </a:path>
              <a:path w="4563745" h="1180464">
                <a:moveTo>
                  <a:pt x="2541727" y="1180109"/>
                </a:moveTo>
                <a:lnTo>
                  <a:pt x="2478227" y="1180109"/>
                </a:lnTo>
                <a:lnTo>
                  <a:pt x="2478227" y="1164234"/>
                </a:lnTo>
                <a:lnTo>
                  <a:pt x="2541727" y="1164234"/>
                </a:lnTo>
                <a:lnTo>
                  <a:pt x="2541727" y="1180109"/>
                </a:lnTo>
                <a:close/>
              </a:path>
              <a:path w="4563745" h="1180464">
                <a:moveTo>
                  <a:pt x="2430602" y="1180109"/>
                </a:moveTo>
                <a:lnTo>
                  <a:pt x="2367102" y="1180109"/>
                </a:lnTo>
                <a:lnTo>
                  <a:pt x="2367102" y="1164234"/>
                </a:lnTo>
                <a:lnTo>
                  <a:pt x="2430602" y="1164234"/>
                </a:lnTo>
                <a:lnTo>
                  <a:pt x="2430602" y="1180109"/>
                </a:lnTo>
                <a:close/>
              </a:path>
              <a:path w="4563745" h="1180464">
                <a:moveTo>
                  <a:pt x="2319477" y="1180109"/>
                </a:moveTo>
                <a:lnTo>
                  <a:pt x="2255977" y="1180109"/>
                </a:lnTo>
                <a:lnTo>
                  <a:pt x="2255977" y="1164234"/>
                </a:lnTo>
                <a:lnTo>
                  <a:pt x="2319477" y="1164234"/>
                </a:lnTo>
                <a:lnTo>
                  <a:pt x="2319477" y="1180109"/>
                </a:lnTo>
                <a:close/>
              </a:path>
              <a:path w="4563745" h="1180464">
                <a:moveTo>
                  <a:pt x="2208352" y="1180109"/>
                </a:moveTo>
                <a:lnTo>
                  <a:pt x="2144852" y="1180109"/>
                </a:lnTo>
                <a:lnTo>
                  <a:pt x="2144852" y="1164234"/>
                </a:lnTo>
                <a:lnTo>
                  <a:pt x="2208352" y="1164234"/>
                </a:lnTo>
                <a:lnTo>
                  <a:pt x="2208352" y="1180109"/>
                </a:lnTo>
                <a:close/>
              </a:path>
              <a:path w="4563745" h="1180464">
                <a:moveTo>
                  <a:pt x="2097227" y="1180109"/>
                </a:moveTo>
                <a:lnTo>
                  <a:pt x="2033727" y="1180109"/>
                </a:lnTo>
                <a:lnTo>
                  <a:pt x="2033727" y="1164234"/>
                </a:lnTo>
                <a:lnTo>
                  <a:pt x="2097227" y="1164234"/>
                </a:lnTo>
                <a:lnTo>
                  <a:pt x="2097227" y="1180109"/>
                </a:lnTo>
                <a:close/>
              </a:path>
              <a:path w="4563745" h="1180464">
                <a:moveTo>
                  <a:pt x="1986102" y="1180109"/>
                </a:moveTo>
                <a:lnTo>
                  <a:pt x="1922602" y="1180109"/>
                </a:lnTo>
                <a:lnTo>
                  <a:pt x="1922602" y="1164234"/>
                </a:lnTo>
                <a:lnTo>
                  <a:pt x="1986102" y="1164234"/>
                </a:lnTo>
                <a:lnTo>
                  <a:pt x="1986102" y="1180109"/>
                </a:lnTo>
                <a:close/>
              </a:path>
              <a:path w="4563745" h="1180464">
                <a:moveTo>
                  <a:pt x="1874977" y="1180109"/>
                </a:moveTo>
                <a:lnTo>
                  <a:pt x="1811477" y="1180109"/>
                </a:lnTo>
                <a:lnTo>
                  <a:pt x="1811477" y="1164234"/>
                </a:lnTo>
                <a:lnTo>
                  <a:pt x="1874977" y="1164234"/>
                </a:lnTo>
                <a:lnTo>
                  <a:pt x="1874977" y="1180109"/>
                </a:lnTo>
                <a:close/>
              </a:path>
              <a:path w="4563745" h="1180464">
                <a:moveTo>
                  <a:pt x="1763852" y="1180109"/>
                </a:moveTo>
                <a:lnTo>
                  <a:pt x="1700352" y="1180109"/>
                </a:lnTo>
                <a:lnTo>
                  <a:pt x="1700352" y="1164234"/>
                </a:lnTo>
                <a:lnTo>
                  <a:pt x="1763852" y="1164234"/>
                </a:lnTo>
                <a:lnTo>
                  <a:pt x="1763852" y="1180109"/>
                </a:lnTo>
                <a:close/>
              </a:path>
              <a:path w="4563745" h="1180464">
                <a:moveTo>
                  <a:pt x="1652727" y="1180109"/>
                </a:moveTo>
                <a:lnTo>
                  <a:pt x="1589227" y="1180109"/>
                </a:lnTo>
                <a:lnTo>
                  <a:pt x="1589227" y="1164234"/>
                </a:lnTo>
                <a:lnTo>
                  <a:pt x="1652727" y="1164234"/>
                </a:lnTo>
                <a:lnTo>
                  <a:pt x="1652727" y="1180109"/>
                </a:lnTo>
                <a:close/>
              </a:path>
              <a:path w="4563745" h="1180464">
                <a:moveTo>
                  <a:pt x="1541602" y="1180109"/>
                </a:moveTo>
                <a:lnTo>
                  <a:pt x="1478102" y="1180109"/>
                </a:lnTo>
                <a:lnTo>
                  <a:pt x="1478102" y="1164234"/>
                </a:lnTo>
                <a:lnTo>
                  <a:pt x="1541602" y="1164234"/>
                </a:lnTo>
                <a:lnTo>
                  <a:pt x="1541602" y="1180109"/>
                </a:lnTo>
                <a:close/>
              </a:path>
              <a:path w="4563745" h="1180464">
                <a:moveTo>
                  <a:pt x="1430477" y="1180109"/>
                </a:moveTo>
                <a:lnTo>
                  <a:pt x="1366977" y="1180109"/>
                </a:lnTo>
                <a:lnTo>
                  <a:pt x="1366977" y="1164234"/>
                </a:lnTo>
                <a:lnTo>
                  <a:pt x="1430477" y="1164234"/>
                </a:lnTo>
                <a:lnTo>
                  <a:pt x="1430477" y="1180109"/>
                </a:lnTo>
                <a:close/>
              </a:path>
              <a:path w="4563745" h="1180464">
                <a:moveTo>
                  <a:pt x="1319352" y="1180109"/>
                </a:moveTo>
                <a:lnTo>
                  <a:pt x="1255852" y="1180109"/>
                </a:lnTo>
                <a:lnTo>
                  <a:pt x="1255852" y="1164234"/>
                </a:lnTo>
                <a:lnTo>
                  <a:pt x="1319352" y="1164234"/>
                </a:lnTo>
                <a:lnTo>
                  <a:pt x="1319352" y="1180109"/>
                </a:lnTo>
                <a:close/>
              </a:path>
              <a:path w="4563745" h="1180464">
                <a:moveTo>
                  <a:pt x="1208227" y="1180109"/>
                </a:moveTo>
                <a:lnTo>
                  <a:pt x="1144727" y="1180109"/>
                </a:lnTo>
                <a:lnTo>
                  <a:pt x="1144727" y="1164234"/>
                </a:lnTo>
                <a:lnTo>
                  <a:pt x="1208227" y="1164234"/>
                </a:lnTo>
                <a:lnTo>
                  <a:pt x="1208227" y="1180109"/>
                </a:lnTo>
                <a:close/>
              </a:path>
              <a:path w="4563745" h="1180464">
                <a:moveTo>
                  <a:pt x="1097102" y="1180109"/>
                </a:moveTo>
                <a:lnTo>
                  <a:pt x="1033602" y="1180109"/>
                </a:lnTo>
                <a:lnTo>
                  <a:pt x="1033602" y="1164234"/>
                </a:lnTo>
                <a:lnTo>
                  <a:pt x="1097102" y="1164234"/>
                </a:lnTo>
                <a:lnTo>
                  <a:pt x="1097102" y="1180109"/>
                </a:lnTo>
                <a:close/>
              </a:path>
              <a:path w="4563745" h="1180464">
                <a:moveTo>
                  <a:pt x="985977" y="1180109"/>
                </a:moveTo>
                <a:lnTo>
                  <a:pt x="922477" y="1180109"/>
                </a:lnTo>
                <a:lnTo>
                  <a:pt x="922477" y="1164234"/>
                </a:lnTo>
                <a:lnTo>
                  <a:pt x="985977" y="1164234"/>
                </a:lnTo>
                <a:lnTo>
                  <a:pt x="985977" y="1180109"/>
                </a:lnTo>
                <a:close/>
              </a:path>
              <a:path w="4563745" h="1180464">
                <a:moveTo>
                  <a:pt x="874852" y="1180109"/>
                </a:moveTo>
                <a:lnTo>
                  <a:pt x="811352" y="1180109"/>
                </a:lnTo>
                <a:lnTo>
                  <a:pt x="811352" y="1164234"/>
                </a:lnTo>
                <a:lnTo>
                  <a:pt x="874852" y="1164234"/>
                </a:lnTo>
                <a:lnTo>
                  <a:pt x="874852" y="1180109"/>
                </a:lnTo>
                <a:close/>
              </a:path>
              <a:path w="4563745" h="1180464">
                <a:moveTo>
                  <a:pt x="763727" y="1180109"/>
                </a:moveTo>
                <a:lnTo>
                  <a:pt x="700227" y="1180109"/>
                </a:lnTo>
                <a:lnTo>
                  <a:pt x="700227" y="1164234"/>
                </a:lnTo>
                <a:lnTo>
                  <a:pt x="763727" y="1164234"/>
                </a:lnTo>
                <a:lnTo>
                  <a:pt x="763727" y="1180109"/>
                </a:lnTo>
                <a:close/>
              </a:path>
              <a:path w="4563745" h="1180464">
                <a:moveTo>
                  <a:pt x="652602" y="1180109"/>
                </a:moveTo>
                <a:lnTo>
                  <a:pt x="589102" y="1180109"/>
                </a:lnTo>
                <a:lnTo>
                  <a:pt x="589102" y="1164234"/>
                </a:lnTo>
                <a:lnTo>
                  <a:pt x="652602" y="1164234"/>
                </a:lnTo>
                <a:lnTo>
                  <a:pt x="652602" y="1180109"/>
                </a:lnTo>
                <a:close/>
              </a:path>
              <a:path w="4563745" h="1180464">
                <a:moveTo>
                  <a:pt x="541477" y="1180109"/>
                </a:moveTo>
                <a:lnTo>
                  <a:pt x="477977" y="1180109"/>
                </a:lnTo>
                <a:lnTo>
                  <a:pt x="477977" y="1164234"/>
                </a:lnTo>
                <a:lnTo>
                  <a:pt x="541477" y="1164234"/>
                </a:lnTo>
                <a:lnTo>
                  <a:pt x="541477" y="1180109"/>
                </a:lnTo>
                <a:close/>
              </a:path>
              <a:path w="4563745" h="1180464">
                <a:moveTo>
                  <a:pt x="430352" y="1180109"/>
                </a:moveTo>
                <a:lnTo>
                  <a:pt x="366852" y="1180109"/>
                </a:lnTo>
                <a:lnTo>
                  <a:pt x="366852" y="1164234"/>
                </a:lnTo>
                <a:lnTo>
                  <a:pt x="430352" y="1164234"/>
                </a:lnTo>
                <a:lnTo>
                  <a:pt x="430352" y="1180109"/>
                </a:lnTo>
                <a:close/>
              </a:path>
              <a:path w="4563745" h="1180464">
                <a:moveTo>
                  <a:pt x="319227" y="1180109"/>
                </a:moveTo>
                <a:lnTo>
                  <a:pt x="255727" y="1180109"/>
                </a:lnTo>
                <a:lnTo>
                  <a:pt x="255727" y="1164234"/>
                </a:lnTo>
                <a:lnTo>
                  <a:pt x="319227" y="1164234"/>
                </a:lnTo>
                <a:lnTo>
                  <a:pt x="319227" y="1180109"/>
                </a:lnTo>
                <a:close/>
              </a:path>
              <a:path w="4563745" h="1180464">
                <a:moveTo>
                  <a:pt x="208102" y="1180109"/>
                </a:moveTo>
                <a:lnTo>
                  <a:pt x="144602" y="1180109"/>
                </a:lnTo>
                <a:lnTo>
                  <a:pt x="144602" y="1164234"/>
                </a:lnTo>
                <a:lnTo>
                  <a:pt x="208102" y="1164234"/>
                </a:lnTo>
                <a:lnTo>
                  <a:pt x="208102" y="1180109"/>
                </a:lnTo>
                <a:close/>
              </a:path>
              <a:path w="4563745" h="1180464">
                <a:moveTo>
                  <a:pt x="96977" y="1180109"/>
                </a:moveTo>
                <a:lnTo>
                  <a:pt x="33477" y="1180109"/>
                </a:lnTo>
                <a:lnTo>
                  <a:pt x="33477" y="1164234"/>
                </a:lnTo>
                <a:lnTo>
                  <a:pt x="96977" y="1164234"/>
                </a:lnTo>
                <a:lnTo>
                  <a:pt x="96977" y="1180109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object 9"/>
          <p:cNvSpPr txBox="1"/>
          <p:nvPr/>
        </p:nvSpPr>
        <p:spPr>
          <a:xfrm>
            <a:off x="6069774" y="1573212"/>
            <a:ext cx="643255" cy="149860"/>
          </a:xfrm>
          <a:prstGeom prst="rect">
            <a:avLst/>
          </a:prstGeom>
        </p:spPr>
        <p:txBody>
          <a:bodyPr vert="horz" wrap="square" lIns="0" tIns="1460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15"/>
              </a:spcBef>
            </a:pPr>
            <a:r>
              <a:rPr sz="800" spc="5">
                <a:latin typeface="微软雅黑" panose="020b0503020204020204" charset="-122"/>
                <a:cs typeface="微软雅黑" panose="020b0503020204020204" charset="-122"/>
              </a:rPr>
              <a:t>查询服务引</a:t>
            </a:r>
            <a:r>
              <a:rPr sz="800" spc="10">
                <a:latin typeface="微软雅黑" panose="020b0503020204020204" charset="-122"/>
                <a:cs typeface="微软雅黑" panose="020b0503020204020204" charset="-122"/>
              </a:rPr>
              <a:t>擎</a:t>
            </a:r>
            <a:endParaRPr sz="8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2235961" y="2733725"/>
            <a:ext cx="4563745" cy="1059180"/>
          </a:xfrm>
          <a:custGeom>
            <a:rect l="l" t="t" r="r" b="b"/>
            <a:pathLst>
              <a:path w="4563745" h="1059179">
                <a:moveTo>
                  <a:pt x="12979" y="1050798"/>
                </a:moveTo>
                <a:lnTo>
                  <a:pt x="0" y="1050798"/>
                </a:lnTo>
                <a:lnTo>
                  <a:pt x="0" y="987298"/>
                </a:lnTo>
                <a:lnTo>
                  <a:pt x="15875" y="987298"/>
                </a:lnTo>
                <a:lnTo>
                  <a:pt x="15875" y="1042860"/>
                </a:lnTo>
                <a:lnTo>
                  <a:pt x="12979" y="1042860"/>
                </a:lnTo>
                <a:lnTo>
                  <a:pt x="12979" y="1050798"/>
                </a:lnTo>
                <a:close/>
              </a:path>
              <a:path w="4563745" h="1059179">
                <a:moveTo>
                  <a:pt x="76479" y="1058735"/>
                </a:moveTo>
                <a:lnTo>
                  <a:pt x="12979" y="1058735"/>
                </a:lnTo>
                <a:lnTo>
                  <a:pt x="12979" y="1042860"/>
                </a:lnTo>
                <a:lnTo>
                  <a:pt x="15875" y="1042860"/>
                </a:lnTo>
                <a:lnTo>
                  <a:pt x="15875" y="1050798"/>
                </a:lnTo>
                <a:lnTo>
                  <a:pt x="76479" y="1050798"/>
                </a:lnTo>
                <a:lnTo>
                  <a:pt x="76479" y="1058735"/>
                </a:lnTo>
                <a:close/>
              </a:path>
              <a:path w="4563745" h="1059179">
                <a:moveTo>
                  <a:pt x="76479" y="1050798"/>
                </a:moveTo>
                <a:lnTo>
                  <a:pt x="15875" y="1050798"/>
                </a:lnTo>
                <a:lnTo>
                  <a:pt x="15875" y="1042860"/>
                </a:lnTo>
                <a:lnTo>
                  <a:pt x="76479" y="1042860"/>
                </a:lnTo>
                <a:lnTo>
                  <a:pt x="76479" y="1050798"/>
                </a:lnTo>
                <a:close/>
              </a:path>
              <a:path w="4563745" h="1059179">
                <a:moveTo>
                  <a:pt x="15875" y="939673"/>
                </a:moveTo>
                <a:lnTo>
                  <a:pt x="0" y="939673"/>
                </a:lnTo>
                <a:lnTo>
                  <a:pt x="0" y="876173"/>
                </a:lnTo>
                <a:lnTo>
                  <a:pt x="15875" y="876173"/>
                </a:lnTo>
                <a:lnTo>
                  <a:pt x="15875" y="939673"/>
                </a:lnTo>
                <a:close/>
              </a:path>
              <a:path w="4563745" h="1059179">
                <a:moveTo>
                  <a:pt x="15875" y="828548"/>
                </a:moveTo>
                <a:lnTo>
                  <a:pt x="0" y="828548"/>
                </a:lnTo>
                <a:lnTo>
                  <a:pt x="0" y="765048"/>
                </a:lnTo>
                <a:lnTo>
                  <a:pt x="15875" y="765048"/>
                </a:lnTo>
                <a:lnTo>
                  <a:pt x="15875" y="828548"/>
                </a:lnTo>
                <a:close/>
              </a:path>
              <a:path w="4563745" h="1059179">
                <a:moveTo>
                  <a:pt x="15875" y="717423"/>
                </a:moveTo>
                <a:lnTo>
                  <a:pt x="0" y="717423"/>
                </a:lnTo>
                <a:lnTo>
                  <a:pt x="0" y="653923"/>
                </a:lnTo>
                <a:lnTo>
                  <a:pt x="15875" y="653923"/>
                </a:lnTo>
                <a:lnTo>
                  <a:pt x="15875" y="717423"/>
                </a:lnTo>
                <a:close/>
              </a:path>
              <a:path w="4563745" h="1059179">
                <a:moveTo>
                  <a:pt x="15875" y="606298"/>
                </a:moveTo>
                <a:lnTo>
                  <a:pt x="0" y="606298"/>
                </a:lnTo>
                <a:lnTo>
                  <a:pt x="0" y="542798"/>
                </a:lnTo>
                <a:lnTo>
                  <a:pt x="15875" y="542798"/>
                </a:lnTo>
                <a:lnTo>
                  <a:pt x="15875" y="606298"/>
                </a:lnTo>
                <a:close/>
              </a:path>
              <a:path w="4563745" h="1059179">
                <a:moveTo>
                  <a:pt x="15875" y="495173"/>
                </a:moveTo>
                <a:lnTo>
                  <a:pt x="0" y="495173"/>
                </a:lnTo>
                <a:lnTo>
                  <a:pt x="0" y="431673"/>
                </a:lnTo>
                <a:lnTo>
                  <a:pt x="15875" y="431673"/>
                </a:lnTo>
                <a:lnTo>
                  <a:pt x="15875" y="495173"/>
                </a:lnTo>
                <a:close/>
              </a:path>
              <a:path w="4563745" h="1059179">
                <a:moveTo>
                  <a:pt x="15875" y="384048"/>
                </a:moveTo>
                <a:lnTo>
                  <a:pt x="0" y="384048"/>
                </a:lnTo>
                <a:lnTo>
                  <a:pt x="0" y="320548"/>
                </a:lnTo>
                <a:lnTo>
                  <a:pt x="15875" y="320548"/>
                </a:lnTo>
                <a:lnTo>
                  <a:pt x="15875" y="384048"/>
                </a:lnTo>
                <a:close/>
              </a:path>
              <a:path w="4563745" h="1059179">
                <a:moveTo>
                  <a:pt x="15875" y="272923"/>
                </a:moveTo>
                <a:lnTo>
                  <a:pt x="0" y="272923"/>
                </a:lnTo>
                <a:lnTo>
                  <a:pt x="0" y="209423"/>
                </a:lnTo>
                <a:lnTo>
                  <a:pt x="15875" y="209423"/>
                </a:lnTo>
                <a:lnTo>
                  <a:pt x="15875" y="272923"/>
                </a:lnTo>
                <a:close/>
              </a:path>
              <a:path w="4563745" h="1059179">
                <a:moveTo>
                  <a:pt x="15875" y="161798"/>
                </a:moveTo>
                <a:lnTo>
                  <a:pt x="0" y="161798"/>
                </a:lnTo>
                <a:lnTo>
                  <a:pt x="0" y="98298"/>
                </a:lnTo>
                <a:lnTo>
                  <a:pt x="15875" y="98298"/>
                </a:lnTo>
                <a:lnTo>
                  <a:pt x="15875" y="161798"/>
                </a:lnTo>
                <a:close/>
              </a:path>
              <a:path w="4563745" h="1059179">
                <a:moveTo>
                  <a:pt x="15875" y="50673"/>
                </a:moveTo>
                <a:lnTo>
                  <a:pt x="0" y="50673"/>
                </a:lnTo>
                <a:lnTo>
                  <a:pt x="0" y="7937"/>
                </a:lnTo>
                <a:lnTo>
                  <a:pt x="7937" y="0"/>
                </a:lnTo>
                <a:lnTo>
                  <a:pt x="28689" y="0"/>
                </a:lnTo>
                <a:lnTo>
                  <a:pt x="28689" y="7937"/>
                </a:lnTo>
                <a:lnTo>
                  <a:pt x="15875" y="7937"/>
                </a:lnTo>
                <a:lnTo>
                  <a:pt x="7937" y="15875"/>
                </a:lnTo>
                <a:lnTo>
                  <a:pt x="15875" y="15875"/>
                </a:lnTo>
                <a:lnTo>
                  <a:pt x="15875" y="50673"/>
                </a:lnTo>
                <a:close/>
              </a:path>
              <a:path w="4563745" h="1059179">
                <a:moveTo>
                  <a:pt x="15875" y="15875"/>
                </a:moveTo>
                <a:lnTo>
                  <a:pt x="7937" y="15875"/>
                </a:lnTo>
                <a:lnTo>
                  <a:pt x="15875" y="7937"/>
                </a:lnTo>
                <a:lnTo>
                  <a:pt x="15875" y="15875"/>
                </a:lnTo>
                <a:close/>
              </a:path>
              <a:path w="4563745" h="1059179">
                <a:moveTo>
                  <a:pt x="28689" y="15875"/>
                </a:moveTo>
                <a:lnTo>
                  <a:pt x="15875" y="15875"/>
                </a:lnTo>
                <a:lnTo>
                  <a:pt x="15875" y="7937"/>
                </a:lnTo>
                <a:lnTo>
                  <a:pt x="28689" y="7937"/>
                </a:lnTo>
                <a:lnTo>
                  <a:pt x="28689" y="15875"/>
                </a:lnTo>
                <a:close/>
              </a:path>
              <a:path w="4563745" h="1059179">
                <a:moveTo>
                  <a:pt x="139814" y="15875"/>
                </a:moveTo>
                <a:lnTo>
                  <a:pt x="76314" y="15875"/>
                </a:lnTo>
                <a:lnTo>
                  <a:pt x="76314" y="0"/>
                </a:lnTo>
                <a:lnTo>
                  <a:pt x="139814" y="0"/>
                </a:lnTo>
                <a:lnTo>
                  <a:pt x="139814" y="15875"/>
                </a:lnTo>
                <a:close/>
              </a:path>
              <a:path w="4563745" h="1059179">
                <a:moveTo>
                  <a:pt x="250939" y="15875"/>
                </a:moveTo>
                <a:lnTo>
                  <a:pt x="187439" y="15875"/>
                </a:lnTo>
                <a:lnTo>
                  <a:pt x="187439" y="0"/>
                </a:lnTo>
                <a:lnTo>
                  <a:pt x="250939" y="0"/>
                </a:lnTo>
                <a:lnTo>
                  <a:pt x="250939" y="15875"/>
                </a:lnTo>
                <a:close/>
              </a:path>
              <a:path w="4563745" h="1059179">
                <a:moveTo>
                  <a:pt x="362064" y="15875"/>
                </a:moveTo>
                <a:lnTo>
                  <a:pt x="298564" y="15875"/>
                </a:lnTo>
                <a:lnTo>
                  <a:pt x="298564" y="0"/>
                </a:lnTo>
                <a:lnTo>
                  <a:pt x="362064" y="0"/>
                </a:lnTo>
                <a:lnTo>
                  <a:pt x="362064" y="15875"/>
                </a:lnTo>
                <a:close/>
              </a:path>
              <a:path w="4563745" h="1059179">
                <a:moveTo>
                  <a:pt x="473189" y="15875"/>
                </a:moveTo>
                <a:lnTo>
                  <a:pt x="409689" y="15875"/>
                </a:lnTo>
                <a:lnTo>
                  <a:pt x="409689" y="0"/>
                </a:lnTo>
                <a:lnTo>
                  <a:pt x="473189" y="0"/>
                </a:lnTo>
                <a:lnTo>
                  <a:pt x="473189" y="15875"/>
                </a:lnTo>
                <a:close/>
              </a:path>
              <a:path w="4563745" h="1059179">
                <a:moveTo>
                  <a:pt x="584314" y="15875"/>
                </a:moveTo>
                <a:lnTo>
                  <a:pt x="520814" y="15875"/>
                </a:lnTo>
                <a:lnTo>
                  <a:pt x="520814" y="0"/>
                </a:lnTo>
                <a:lnTo>
                  <a:pt x="584314" y="0"/>
                </a:lnTo>
                <a:lnTo>
                  <a:pt x="584314" y="15875"/>
                </a:lnTo>
                <a:close/>
              </a:path>
              <a:path w="4563745" h="1059179">
                <a:moveTo>
                  <a:pt x="695439" y="15875"/>
                </a:moveTo>
                <a:lnTo>
                  <a:pt x="631939" y="15875"/>
                </a:lnTo>
                <a:lnTo>
                  <a:pt x="631939" y="0"/>
                </a:lnTo>
                <a:lnTo>
                  <a:pt x="695439" y="0"/>
                </a:lnTo>
                <a:lnTo>
                  <a:pt x="695439" y="15875"/>
                </a:lnTo>
                <a:close/>
              </a:path>
              <a:path w="4563745" h="1059179">
                <a:moveTo>
                  <a:pt x="806564" y="15875"/>
                </a:moveTo>
                <a:lnTo>
                  <a:pt x="743064" y="15875"/>
                </a:lnTo>
                <a:lnTo>
                  <a:pt x="743064" y="0"/>
                </a:lnTo>
                <a:lnTo>
                  <a:pt x="806564" y="0"/>
                </a:lnTo>
                <a:lnTo>
                  <a:pt x="806564" y="15875"/>
                </a:lnTo>
                <a:close/>
              </a:path>
              <a:path w="4563745" h="1059179">
                <a:moveTo>
                  <a:pt x="917689" y="15875"/>
                </a:moveTo>
                <a:lnTo>
                  <a:pt x="854189" y="15875"/>
                </a:lnTo>
                <a:lnTo>
                  <a:pt x="854189" y="0"/>
                </a:lnTo>
                <a:lnTo>
                  <a:pt x="917689" y="0"/>
                </a:lnTo>
                <a:lnTo>
                  <a:pt x="917689" y="15875"/>
                </a:lnTo>
                <a:close/>
              </a:path>
              <a:path w="4563745" h="1059179">
                <a:moveTo>
                  <a:pt x="1028814" y="15875"/>
                </a:moveTo>
                <a:lnTo>
                  <a:pt x="965314" y="15875"/>
                </a:lnTo>
                <a:lnTo>
                  <a:pt x="965314" y="0"/>
                </a:lnTo>
                <a:lnTo>
                  <a:pt x="1028814" y="0"/>
                </a:lnTo>
                <a:lnTo>
                  <a:pt x="1028814" y="15875"/>
                </a:lnTo>
                <a:close/>
              </a:path>
              <a:path w="4563745" h="1059179">
                <a:moveTo>
                  <a:pt x="1139939" y="15875"/>
                </a:moveTo>
                <a:lnTo>
                  <a:pt x="1076439" y="15875"/>
                </a:lnTo>
                <a:lnTo>
                  <a:pt x="1076439" y="0"/>
                </a:lnTo>
                <a:lnTo>
                  <a:pt x="1139939" y="0"/>
                </a:lnTo>
                <a:lnTo>
                  <a:pt x="1139939" y="15875"/>
                </a:lnTo>
                <a:close/>
              </a:path>
              <a:path w="4563745" h="1059179">
                <a:moveTo>
                  <a:pt x="1251064" y="15875"/>
                </a:moveTo>
                <a:lnTo>
                  <a:pt x="1187564" y="15875"/>
                </a:lnTo>
                <a:lnTo>
                  <a:pt x="1187564" y="0"/>
                </a:lnTo>
                <a:lnTo>
                  <a:pt x="1251064" y="0"/>
                </a:lnTo>
                <a:lnTo>
                  <a:pt x="1251064" y="15875"/>
                </a:lnTo>
                <a:close/>
              </a:path>
              <a:path w="4563745" h="1059179">
                <a:moveTo>
                  <a:pt x="1362189" y="15875"/>
                </a:moveTo>
                <a:lnTo>
                  <a:pt x="1298689" y="15875"/>
                </a:lnTo>
                <a:lnTo>
                  <a:pt x="1298689" y="0"/>
                </a:lnTo>
                <a:lnTo>
                  <a:pt x="1362189" y="0"/>
                </a:lnTo>
                <a:lnTo>
                  <a:pt x="1362189" y="15875"/>
                </a:lnTo>
                <a:close/>
              </a:path>
              <a:path w="4563745" h="1059179">
                <a:moveTo>
                  <a:pt x="1473314" y="15875"/>
                </a:moveTo>
                <a:lnTo>
                  <a:pt x="1409814" y="15875"/>
                </a:lnTo>
                <a:lnTo>
                  <a:pt x="1409814" y="0"/>
                </a:lnTo>
                <a:lnTo>
                  <a:pt x="1473314" y="0"/>
                </a:lnTo>
                <a:lnTo>
                  <a:pt x="1473314" y="15875"/>
                </a:lnTo>
                <a:close/>
              </a:path>
              <a:path w="4563745" h="1059179">
                <a:moveTo>
                  <a:pt x="1584439" y="15875"/>
                </a:moveTo>
                <a:lnTo>
                  <a:pt x="1520939" y="15875"/>
                </a:lnTo>
                <a:lnTo>
                  <a:pt x="1520939" y="0"/>
                </a:lnTo>
                <a:lnTo>
                  <a:pt x="1584439" y="0"/>
                </a:lnTo>
                <a:lnTo>
                  <a:pt x="1584439" y="15875"/>
                </a:lnTo>
                <a:close/>
              </a:path>
              <a:path w="4563745" h="1059179">
                <a:moveTo>
                  <a:pt x="1695564" y="15875"/>
                </a:moveTo>
                <a:lnTo>
                  <a:pt x="1632064" y="15875"/>
                </a:lnTo>
                <a:lnTo>
                  <a:pt x="1632064" y="0"/>
                </a:lnTo>
                <a:lnTo>
                  <a:pt x="1695564" y="0"/>
                </a:lnTo>
                <a:lnTo>
                  <a:pt x="1695564" y="15875"/>
                </a:lnTo>
                <a:close/>
              </a:path>
              <a:path w="4563745" h="1059179">
                <a:moveTo>
                  <a:pt x="1806689" y="15875"/>
                </a:moveTo>
                <a:lnTo>
                  <a:pt x="1743189" y="15875"/>
                </a:lnTo>
                <a:lnTo>
                  <a:pt x="1743189" y="0"/>
                </a:lnTo>
                <a:lnTo>
                  <a:pt x="1806689" y="0"/>
                </a:lnTo>
                <a:lnTo>
                  <a:pt x="1806689" y="15875"/>
                </a:lnTo>
                <a:close/>
              </a:path>
              <a:path w="4563745" h="1059179">
                <a:moveTo>
                  <a:pt x="1917814" y="15875"/>
                </a:moveTo>
                <a:lnTo>
                  <a:pt x="1854314" y="15875"/>
                </a:lnTo>
                <a:lnTo>
                  <a:pt x="1854314" y="0"/>
                </a:lnTo>
                <a:lnTo>
                  <a:pt x="1917814" y="0"/>
                </a:lnTo>
                <a:lnTo>
                  <a:pt x="1917814" y="15875"/>
                </a:lnTo>
                <a:close/>
              </a:path>
              <a:path w="4563745" h="1059179">
                <a:moveTo>
                  <a:pt x="2028939" y="15875"/>
                </a:moveTo>
                <a:lnTo>
                  <a:pt x="1965439" y="15875"/>
                </a:lnTo>
                <a:lnTo>
                  <a:pt x="1965439" y="0"/>
                </a:lnTo>
                <a:lnTo>
                  <a:pt x="2028939" y="0"/>
                </a:lnTo>
                <a:lnTo>
                  <a:pt x="2028939" y="15875"/>
                </a:lnTo>
                <a:close/>
              </a:path>
              <a:path w="4563745" h="1059179">
                <a:moveTo>
                  <a:pt x="2140064" y="15875"/>
                </a:moveTo>
                <a:lnTo>
                  <a:pt x="2076564" y="15875"/>
                </a:lnTo>
                <a:lnTo>
                  <a:pt x="2076564" y="0"/>
                </a:lnTo>
                <a:lnTo>
                  <a:pt x="2140064" y="0"/>
                </a:lnTo>
                <a:lnTo>
                  <a:pt x="2140064" y="15875"/>
                </a:lnTo>
                <a:close/>
              </a:path>
              <a:path w="4563745" h="1059179">
                <a:moveTo>
                  <a:pt x="2251189" y="15875"/>
                </a:moveTo>
                <a:lnTo>
                  <a:pt x="2187689" y="15875"/>
                </a:lnTo>
                <a:lnTo>
                  <a:pt x="2187689" y="0"/>
                </a:lnTo>
                <a:lnTo>
                  <a:pt x="2251189" y="0"/>
                </a:lnTo>
                <a:lnTo>
                  <a:pt x="2251189" y="15875"/>
                </a:lnTo>
                <a:close/>
              </a:path>
              <a:path w="4563745" h="1059179">
                <a:moveTo>
                  <a:pt x="2362314" y="15875"/>
                </a:moveTo>
                <a:lnTo>
                  <a:pt x="2298814" y="15875"/>
                </a:lnTo>
                <a:lnTo>
                  <a:pt x="2298814" y="0"/>
                </a:lnTo>
                <a:lnTo>
                  <a:pt x="2362314" y="0"/>
                </a:lnTo>
                <a:lnTo>
                  <a:pt x="2362314" y="15875"/>
                </a:lnTo>
                <a:close/>
              </a:path>
              <a:path w="4563745" h="1059179">
                <a:moveTo>
                  <a:pt x="2473439" y="15875"/>
                </a:moveTo>
                <a:lnTo>
                  <a:pt x="2409939" y="15875"/>
                </a:lnTo>
                <a:lnTo>
                  <a:pt x="2409939" y="0"/>
                </a:lnTo>
                <a:lnTo>
                  <a:pt x="2473439" y="0"/>
                </a:lnTo>
                <a:lnTo>
                  <a:pt x="2473439" y="15875"/>
                </a:lnTo>
                <a:close/>
              </a:path>
              <a:path w="4563745" h="1059179">
                <a:moveTo>
                  <a:pt x="2584564" y="15875"/>
                </a:moveTo>
                <a:lnTo>
                  <a:pt x="2521064" y="15875"/>
                </a:lnTo>
                <a:lnTo>
                  <a:pt x="2521064" y="0"/>
                </a:lnTo>
                <a:lnTo>
                  <a:pt x="2584564" y="0"/>
                </a:lnTo>
                <a:lnTo>
                  <a:pt x="2584564" y="15875"/>
                </a:lnTo>
                <a:close/>
              </a:path>
              <a:path w="4563745" h="1059179">
                <a:moveTo>
                  <a:pt x="2695689" y="15875"/>
                </a:moveTo>
                <a:lnTo>
                  <a:pt x="2632189" y="15875"/>
                </a:lnTo>
                <a:lnTo>
                  <a:pt x="2632189" y="0"/>
                </a:lnTo>
                <a:lnTo>
                  <a:pt x="2695689" y="0"/>
                </a:lnTo>
                <a:lnTo>
                  <a:pt x="2695689" y="15875"/>
                </a:lnTo>
                <a:close/>
              </a:path>
              <a:path w="4563745" h="1059179">
                <a:moveTo>
                  <a:pt x="2806814" y="15875"/>
                </a:moveTo>
                <a:lnTo>
                  <a:pt x="2743314" y="15875"/>
                </a:lnTo>
                <a:lnTo>
                  <a:pt x="2743314" y="0"/>
                </a:lnTo>
                <a:lnTo>
                  <a:pt x="2806814" y="0"/>
                </a:lnTo>
                <a:lnTo>
                  <a:pt x="2806814" y="15875"/>
                </a:lnTo>
                <a:close/>
              </a:path>
              <a:path w="4563745" h="1059179">
                <a:moveTo>
                  <a:pt x="2917939" y="15875"/>
                </a:moveTo>
                <a:lnTo>
                  <a:pt x="2854439" y="15875"/>
                </a:lnTo>
                <a:lnTo>
                  <a:pt x="2854439" y="0"/>
                </a:lnTo>
                <a:lnTo>
                  <a:pt x="2917939" y="0"/>
                </a:lnTo>
                <a:lnTo>
                  <a:pt x="2917939" y="15875"/>
                </a:lnTo>
                <a:close/>
              </a:path>
              <a:path w="4563745" h="1059179">
                <a:moveTo>
                  <a:pt x="3029064" y="15875"/>
                </a:moveTo>
                <a:lnTo>
                  <a:pt x="2965564" y="15875"/>
                </a:lnTo>
                <a:lnTo>
                  <a:pt x="2965564" y="0"/>
                </a:lnTo>
                <a:lnTo>
                  <a:pt x="3029064" y="0"/>
                </a:lnTo>
                <a:lnTo>
                  <a:pt x="3029064" y="15875"/>
                </a:lnTo>
                <a:close/>
              </a:path>
              <a:path w="4563745" h="1059179">
                <a:moveTo>
                  <a:pt x="3140189" y="15875"/>
                </a:moveTo>
                <a:lnTo>
                  <a:pt x="3076689" y="15875"/>
                </a:lnTo>
                <a:lnTo>
                  <a:pt x="3076689" y="0"/>
                </a:lnTo>
                <a:lnTo>
                  <a:pt x="3140189" y="0"/>
                </a:lnTo>
                <a:lnTo>
                  <a:pt x="3140189" y="15875"/>
                </a:lnTo>
                <a:close/>
              </a:path>
              <a:path w="4563745" h="1059179">
                <a:moveTo>
                  <a:pt x="3251314" y="15875"/>
                </a:moveTo>
                <a:lnTo>
                  <a:pt x="3187814" y="15875"/>
                </a:lnTo>
                <a:lnTo>
                  <a:pt x="3187814" y="0"/>
                </a:lnTo>
                <a:lnTo>
                  <a:pt x="3251314" y="0"/>
                </a:lnTo>
                <a:lnTo>
                  <a:pt x="3251314" y="15875"/>
                </a:lnTo>
                <a:close/>
              </a:path>
              <a:path w="4563745" h="1059179">
                <a:moveTo>
                  <a:pt x="3362439" y="15875"/>
                </a:moveTo>
                <a:lnTo>
                  <a:pt x="3298939" y="15875"/>
                </a:lnTo>
                <a:lnTo>
                  <a:pt x="3298939" y="0"/>
                </a:lnTo>
                <a:lnTo>
                  <a:pt x="3362439" y="0"/>
                </a:lnTo>
                <a:lnTo>
                  <a:pt x="3362439" y="15875"/>
                </a:lnTo>
                <a:close/>
              </a:path>
              <a:path w="4563745" h="1059179">
                <a:moveTo>
                  <a:pt x="3473564" y="15875"/>
                </a:moveTo>
                <a:lnTo>
                  <a:pt x="3410064" y="15875"/>
                </a:lnTo>
                <a:lnTo>
                  <a:pt x="3410064" y="0"/>
                </a:lnTo>
                <a:lnTo>
                  <a:pt x="3473564" y="0"/>
                </a:lnTo>
                <a:lnTo>
                  <a:pt x="3473564" y="15875"/>
                </a:lnTo>
                <a:close/>
              </a:path>
              <a:path w="4563745" h="1059179">
                <a:moveTo>
                  <a:pt x="3584689" y="15875"/>
                </a:moveTo>
                <a:lnTo>
                  <a:pt x="3521189" y="15875"/>
                </a:lnTo>
                <a:lnTo>
                  <a:pt x="3521189" y="0"/>
                </a:lnTo>
                <a:lnTo>
                  <a:pt x="3584689" y="0"/>
                </a:lnTo>
                <a:lnTo>
                  <a:pt x="3584689" y="15875"/>
                </a:lnTo>
                <a:close/>
              </a:path>
              <a:path w="4563745" h="1059179">
                <a:moveTo>
                  <a:pt x="3695814" y="15875"/>
                </a:moveTo>
                <a:lnTo>
                  <a:pt x="3632314" y="15875"/>
                </a:lnTo>
                <a:lnTo>
                  <a:pt x="3632314" y="0"/>
                </a:lnTo>
                <a:lnTo>
                  <a:pt x="3695814" y="0"/>
                </a:lnTo>
                <a:lnTo>
                  <a:pt x="3695814" y="15875"/>
                </a:lnTo>
                <a:close/>
              </a:path>
              <a:path w="4563745" h="1059179">
                <a:moveTo>
                  <a:pt x="3806939" y="15875"/>
                </a:moveTo>
                <a:lnTo>
                  <a:pt x="3743439" y="15875"/>
                </a:lnTo>
                <a:lnTo>
                  <a:pt x="3743439" y="0"/>
                </a:lnTo>
                <a:lnTo>
                  <a:pt x="3806939" y="0"/>
                </a:lnTo>
                <a:lnTo>
                  <a:pt x="3806939" y="15875"/>
                </a:lnTo>
                <a:close/>
              </a:path>
              <a:path w="4563745" h="1059179">
                <a:moveTo>
                  <a:pt x="3918064" y="15875"/>
                </a:moveTo>
                <a:lnTo>
                  <a:pt x="3854564" y="15875"/>
                </a:lnTo>
                <a:lnTo>
                  <a:pt x="3854564" y="0"/>
                </a:lnTo>
                <a:lnTo>
                  <a:pt x="3918064" y="0"/>
                </a:lnTo>
                <a:lnTo>
                  <a:pt x="3918064" y="15875"/>
                </a:lnTo>
                <a:close/>
              </a:path>
              <a:path w="4563745" h="1059179">
                <a:moveTo>
                  <a:pt x="4029189" y="15875"/>
                </a:moveTo>
                <a:lnTo>
                  <a:pt x="3965689" y="15875"/>
                </a:lnTo>
                <a:lnTo>
                  <a:pt x="3965689" y="0"/>
                </a:lnTo>
                <a:lnTo>
                  <a:pt x="4029189" y="0"/>
                </a:lnTo>
                <a:lnTo>
                  <a:pt x="4029189" y="15875"/>
                </a:lnTo>
                <a:close/>
              </a:path>
              <a:path w="4563745" h="1059179">
                <a:moveTo>
                  <a:pt x="4140314" y="15875"/>
                </a:moveTo>
                <a:lnTo>
                  <a:pt x="4076814" y="15875"/>
                </a:lnTo>
                <a:lnTo>
                  <a:pt x="4076814" y="0"/>
                </a:lnTo>
                <a:lnTo>
                  <a:pt x="4140314" y="0"/>
                </a:lnTo>
                <a:lnTo>
                  <a:pt x="4140314" y="15875"/>
                </a:lnTo>
                <a:close/>
              </a:path>
              <a:path w="4563745" h="1059179">
                <a:moveTo>
                  <a:pt x="4251439" y="15875"/>
                </a:moveTo>
                <a:lnTo>
                  <a:pt x="4187939" y="15875"/>
                </a:lnTo>
                <a:lnTo>
                  <a:pt x="4187939" y="0"/>
                </a:lnTo>
                <a:lnTo>
                  <a:pt x="4251439" y="0"/>
                </a:lnTo>
                <a:lnTo>
                  <a:pt x="4251439" y="15875"/>
                </a:lnTo>
                <a:close/>
              </a:path>
              <a:path w="4563745" h="1059179">
                <a:moveTo>
                  <a:pt x="4362564" y="15875"/>
                </a:moveTo>
                <a:lnTo>
                  <a:pt x="4299064" y="15875"/>
                </a:lnTo>
                <a:lnTo>
                  <a:pt x="4299064" y="0"/>
                </a:lnTo>
                <a:lnTo>
                  <a:pt x="4362564" y="0"/>
                </a:lnTo>
                <a:lnTo>
                  <a:pt x="4362564" y="15875"/>
                </a:lnTo>
                <a:close/>
              </a:path>
              <a:path w="4563745" h="1059179">
                <a:moveTo>
                  <a:pt x="4473689" y="15875"/>
                </a:moveTo>
                <a:lnTo>
                  <a:pt x="4410189" y="15875"/>
                </a:lnTo>
                <a:lnTo>
                  <a:pt x="4410189" y="0"/>
                </a:lnTo>
                <a:lnTo>
                  <a:pt x="4473689" y="0"/>
                </a:lnTo>
                <a:lnTo>
                  <a:pt x="4473689" y="15875"/>
                </a:lnTo>
                <a:close/>
              </a:path>
              <a:path w="4563745" h="1059179">
                <a:moveTo>
                  <a:pt x="4547654" y="15875"/>
                </a:moveTo>
                <a:lnTo>
                  <a:pt x="4521314" y="15875"/>
                </a:lnTo>
                <a:lnTo>
                  <a:pt x="4521314" y="0"/>
                </a:lnTo>
                <a:lnTo>
                  <a:pt x="4555591" y="0"/>
                </a:lnTo>
                <a:lnTo>
                  <a:pt x="4557648" y="266"/>
                </a:lnTo>
                <a:lnTo>
                  <a:pt x="4563529" y="7937"/>
                </a:lnTo>
                <a:lnTo>
                  <a:pt x="4547654" y="7937"/>
                </a:lnTo>
                <a:lnTo>
                  <a:pt x="4547654" y="15875"/>
                </a:lnTo>
                <a:close/>
              </a:path>
              <a:path w="4563745" h="1059179">
                <a:moveTo>
                  <a:pt x="4563529" y="37160"/>
                </a:moveTo>
                <a:lnTo>
                  <a:pt x="4547654" y="37160"/>
                </a:lnTo>
                <a:lnTo>
                  <a:pt x="4547654" y="7937"/>
                </a:lnTo>
                <a:lnTo>
                  <a:pt x="4555591" y="15875"/>
                </a:lnTo>
                <a:lnTo>
                  <a:pt x="4563529" y="15875"/>
                </a:lnTo>
                <a:lnTo>
                  <a:pt x="4563529" y="37160"/>
                </a:lnTo>
                <a:close/>
              </a:path>
              <a:path w="4563745" h="1059179">
                <a:moveTo>
                  <a:pt x="4563529" y="15875"/>
                </a:moveTo>
                <a:lnTo>
                  <a:pt x="4555591" y="15875"/>
                </a:lnTo>
                <a:lnTo>
                  <a:pt x="4547654" y="7937"/>
                </a:lnTo>
                <a:lnTo>
                  <a:pt x="4563529" y="7937"/>
                </a:lnTo>
                <a:lnTo>
                  <a:pt x="4563529" y="15875"/>
                </a:lnTo>
                <a:close/>
              </a:path>
              <a:path w="4563745" h="1059179">
                <a:moveTo>
                  <a:pt x="4563529" y="148285"/>
                </a:moveTo>
                <a:lnTo>
                  <a:pt x="4547654" y="148285"/>
                </a:lnTo>
                <a:lnTo>
                  <a:pt x="4547654" y="84785"/>
                </a:lnTo>
                <a:lnTo>
                  <a:pt x="4563529" y="84785"/>
                </a:lnTo>
                <a:lnTo>
                  <a:pt x="4563529" y="148285"/>
                </a:lnTo>
                <a:close/>
              </a:path>
              <a:path w="4563745" h="1059179">
                <a:moveTo>
                  <a:pt x="4563529" y="259410"/>
                </a:moveTo>
                <a:lnTo>
                  <a:pt x="4547654" y="259410"/>
                </a:lnTo>
                <a:lnTo>
                  <a:pt x="4547654" y="195910"/>
                </a:lnTo>
                <a:lnTo>
                  <a:pt x="4563529" y="195910"/>
                </a:lnTo>
                <a:lnTo>
                  <a:pt x="4563529" y="259410"/>
                </a:lnTo>
                <a:close/>
              </a:path>
              <a:path w="4563745" h="1059179">
                <a:moveTo>
                  <a:pt x="4563529" y="370535"/>
                </a:moveTo>
                <a:lnTo>
                  <a:pt x="4547654" y="370535"/>
                </a:lnTo>
                <a:lnTo>
                  <a:pt x="4547654" y="307035"/>
                </a:lnTo>
                <a:lnTo>
                  <a:pt x="4563529" y="307035"/>
                </a:lnTo>
                <a:lnTo>
                  <a:pt x="4563529" y="370535"/>
                </a:lnTo>
                <a:close/>
              </a:path>
              <a:path w="4563745" h="1059179">
                <a:moveTo>
                  <a:pt x="4563529" y="481660"/>
                </a:moveTo>
                <a:lnTo>
                  <a:pt x="4547654" y="481660"/>
                </a:lnTo>
                <a:lnTo>
                  <a:pt x="4547654" y="418160"/>
                </a:lnTo>
                <a:lnTo>
                  <a:pt x="4563529" y="418160"/>
                </a:lnTo>
                <a:lnTo>
                  <a:pt x="4563529" y="481660"/>
                </a:lnTo>
                <a:close/>
              </a:path>
              <a:path w="4563745" h="1059179">
                <a:moveTo>
                  <a:pt x="4563529" y="592785"/>
                </a:moveTo>
                <a:lnTo>
                  <a:pt x="4547654" y="592785"/>
                </a:lnTo>
                <a:lnTo>
                  <a:pt x="4547654" y="529285"/>
                </a:lnTo>
                <a:lnTo>
                  <a:pt x="4563529" y="529285"/>
                </a:lnTo>
                <a:lnTo>
                  <a:pt x="4563529" y="592785"/>
                </a:lnTo>
                <a:close/>
              </a:path>
              <a:path w="4563745" h="1059179">
                <a:moveTo>
                  <a:pt x="4563529" y="703910"/>
                </a:moveTo>
                <a:lnTo>
                  <a:pt x="4547654" y="703910"/>
                </a:lnTo>
                <a:lnTo>
                  <a:pt x="4547654" y="640410"/>
                </a:lnTo>
                <a:lnTo>
                  <a:pt x="4563529" y="640410"/>
                </a:lnTo>
                <a:lnTo>
                  <a:pt x="4563529" y="703910"/>
                </a:lnTo>
                <a:close/>
              </a:path>
              <a:path w="4563745" h="1059179">
                <a:moveTo>
                  <a:pt x="4563529" y="815035"/>
                </a:moveTo>
                <a:lnTo>
                  <a:pt x="4547654" y="815035"/>
                </a:lnTo>
                <a:lnTo>
                  <a:pt x="4547654" y="751535"/>
                </a:lnTo>
                <a:lnTo>
                  <a:pt x="4563529" y="751535"/>
                </a:lnTo>
                <a:lnTo>
                  <a:pt x="4563529" y="815035"/>
                </a:lnTo>
                <a:close/>
              </a:path>
              <a:path w="4563745" h="1059179">
                <a:moveTo>
                  <a:pt x="4563529" y="926160"/>
                </a:moveTo>
                <a:lnTo>
                  <a:pt x="4547654" y="926160"/>
                </a:lnTo>
                <a:lnTo>
                  <a:pt x="4547654" y="862660"/>
                </a:lnTo>
                <a:lnTo>
                  <a:pt x="4563529" y="862660"/>
                </a:lnTo>
                <a:lnTo>
                  <a:pt x="4563529" y="926160"/>
                </a:lnTo>
                <a:close/>
              </a:path>
              <a:path w="4563745" h="1059179">
                <a:moveTo>
                  <a:pt x="4563529" y="1037285"/>
                </a:moveTo>
                <a:lnTo>
                  <a:pt x="4547654" y="1037285"/>
                </a:lnTo>
                <a:lnTo>
                  <a:pt x="4547654" y="973785"/>
                </a:lnTo>
                <a:lnTo>
                  <a:pt x="4563529" y="973785"/>
                </a:lnTo>
                <a:lnTo>
                  <a:pt x="4563529" y="1037285"/>
                </a:lnTo>
                <a:close/>
              </a:path>
              <a:path w="4563745" h="1059179">
                <a:moveTo>
                  <a:pt x="4521479" y="1058735"/>
                </a:moveTo>
                <a:lnTo>
                  <a:pt x="4457979" y="1058735"/>
                </a:lnTo>
                <a:lnTo>
                  <a:pt x="4457979" y="1042860"/>
                </a:lnTo>
                <a:lnTo>
                  <a:pt x="4521479" y="1042860"/>
                </a:lnTo>
                <a:lnTo>
                  <a:pt x="4521479" y="1058735"/>
                </a:lnTo>
                <a:close/>
              </a:path>
              <a:path w="4563745" h="1059179">
                <a:moveTo>
                  <a:pt x="4410354" y="1058735"/>
                </a:moveTo>
                <a:lnTo>
                  <a:pt x="4346854" y="1058735"/>
                </a:lnTo>
                <a:lnTo>
                  <a:pt x="4346854" y="1042860"/>
                </a:lnTo>
                <a:lnTo>
                  <a:pt x="4410354" y="1042860"/>
                </a:lnTo>
                <a:lnTo>
                  <a:pt x="4410354" y="1058735"/>
                </a:lnTo>
                <a:close/>
              </a:path>
              <a:path w="4563745" h="1059179">
                <a:moveTo>
                  <a:pt x="4299229" y="1058735"/>
                </a:moveTo>
                <a:lnTo>
                  <a:pt x="4235729" y="1058735"/>
                </a:lnTo>
                <a:lnTo>
                  <a:pt x="4235729" y="1042860"/>
                </a:lnTo>
                <a:lnTo>
                  <a:pt x="4299229" y="1042860"/>
                </a:lnTo>
                <a:lnTo>
                  <a:pt x="4299229" y="1058735"/>
                </a:lnTo>
                <a:close/>
              </a:path>
              <a:path w="4563745" h="1059179">
                <a:moveTo>
                  <a:pt x="4188104" y="1058735"/>
                </a:moveTo>
                <a:lnTo>
                  <a:pt x="4124604" y="1058735"/>
                </a:lnTo>
                <a:lnTo>
                  <a:pt x="4124604" y="1042860"/>
                </a:lnTo>
                <a:lnTo>
                  <a:pt x="4188104" y="1042860"/>
                </a:lnTo>
                <a:lnTo>
                  <a:pt x="4188104" y="1058735"/>
                </a:lnTo>
                <a:close/>
              </a:path>
              <a:path w="4563745" h="1059179">
                <a:moveTo>
                  <a:pt x="4076979" y="1058735"/>
                </a:moveTo>
                <a:lnTo>
                  <a:pt x="4013479" y="1058735"/>
                </a:lnTo>
                <a:lnTo>
                  <a:pt x="4013479" y="1042860"/>
                </a:lnTo>
                <a:lnTo>
                  <a:pt x="4076979" y="1042860"/>
                </a:lnTo>
                <a:lnTo>
                  <a:pt x="4076979" y="1058735"/>
                </a:lnTo>
                <a:close/>
              </a:path>
              <a:path w="4563745" h="1059179">
                <a:moveTo>
                  <a:pt x="3965854" y="1058735"/>
                </a:moveTo>
                <a:lnTo>
                  <a:pt x="3902354" y="1058735"/>
                </a:lnTo>
                <a:lnTo>
                  <a:pt x="3902354" y="1042860"/>
                </a:lnTo>
                <a:lnTo>
                  <a:pt x="3965854" y="1042860"/>
                </a:lnTo>
                <a:lnTo>
                  <a:pt x="3965854" y="1058735"/>
                </a:lnTo>
                <a:close/>
              </a:path>
              <a:path w="4563745" h="1059179">
                <a:moveTo>
                  <a:pt x="3854729" y="1058735"/>
                </a:moveTo>
                <a:lnTo>
                  <a:pt x="3791229" y="1058735"/>
                </a:lnTo>
                <a:lnTo>
                  <a:pt x="3791229" y="1042860"/>
                </a:lnTo>
                <a:lnTo>
                  <a:pt x="3854729" y="1042860"/>
                </a:lnTo>
                <a:lnTo>
                  <a:pt x="3854729" y="1058735"/>
                </a:lnTo>
                <a:close/>
              </a:path>
              <a:path w="4563745" h="1059179">
                <a:moveTo>
                  <a:pt x="3743604" y="1058735"/>
                </a:moveTo>
                <a:lnTo>
                  <a:pt x="3680104" y="1058735"/>
                </a:lnTo>
                <a:lnTo>
                  <a:pt x="3680104" y="1042860"/>
                </a:lnTo>
                <a:lnTo>
                  <a:pt x="3743604" y="1042860"/>
                </a:lnTo>
                <a:lnTo>
                  <a:pt x="3743604" y="1058735"/>
                </a:lnTo>
                <a:close/>
              </a:path>
              <a:path w="4563745" h="1059179">
                <a:moveTo>
                  <a:pt x="3632479" y="1058735"/>
                </a:moveTo>
                <a:lnTo>
                  <a:pt x="3568979" y="1058735"/>
                </a:lnTo>
                <a:lnTo>
                  <a:pt x="3568979" y="1042860"/>
                </a:lnTo>
                <a:lnTo>
                  <a:pt x="3632479" y="1042860"/>
                </a:lnTo>
                <a:lnTo>
                  <a:pt x="3632479" y="1058735"/>
                </a:lnTo>
                <a:close/>
              </a:path>
              <a:path w="4563745" h="1059179">
                <a:moveTo>
                  <a:pt x="3521354" y="1058735"/>
                </a:moveTo>
                <a:lnTo>
                  <a:pt x="3457854" y="1058735"/>
                </a:lnTo>
                <a:lnTo>
                  <a:pt x="3457854" y="1042860"/>
                </a:lnTo>
                <a:lnTo>
                  <a:pt x="3521354" y="1042860"/>
                </a:lnTo>
                <a:lnTo>
                  <a:pt x="3521354" y="1058735"/>
                </a:lnTo>
                <a:close/>
              </a:path>
              <a:path w="4563745" h="1059179">
                <a:moveTo>
                  <a:pt x="3410229" y="1058735"/>
                </a:moveTo>
                <a:lnTo>
                  <a:pt x="3346729" y="1058735"/>
                </a:lnTo>
                <a:lnTo>
                  <a:pt x="3346729" y="1042860"/>
                </a:lnTo>
                <a:lnTo>
                  <a:pt x="3410229" y="1042860"/>
                </a:lnTo>
                <a:lnTo>
                  <a:pt x="3410229" y="1058735"/>
                </a:lnTo>
                <a:close/>
              </a:path>
              <a:path w="4563745" h="1059179">
                <a:moveTo>
                  <a:pt x="3299104" y="1058735"/>
                </a:moveTo>
                <a:lnTo>
                  <a:pt x="3235604" y="1058735"/>
                </a:lnTo>
                <a:lnTo>
                  <a:pt x="3235604" y="1042860"/>
                </a:lnTo>
                <a:lnTo>
                  <a:pt x="3299104" y="1042860"/>
                </a:lnTo>
                <a:lnTo>
                  <a:pt x="3299104" y="1058735"/>
                </a:lnTo>
                <a:close/>
              </a:path>
              <a:path w="4563745" h="1059179">
                <a:moveTo>
                  <a:pt x="3187979" y="1058735"/>
                </a:moveTo>
                <a:lnTo>
                  <a:pt x="3124479" y="1058735"/>
                </a:lnTo>
                <a:lnTo>
                  <a:pt x="3124479" y="1042860"/>
                </a:lnTo>
                <a:lnTo>
                  <a:pt x="3187979" y="1042860"/>
                </a:lnTo>
                <a:lnTo>
                  <a:pt x="3187979" y="1058735"/>
                </a:lnTo>
                <a:close/>
              </a:path>
              <a:path w="4563745" h="1059179">
                <a:moveTo>
                  <a:pt x="3076854" y="1058735"/>
                </a:moveTo>
                <a:lnTo>
                  <a:pt x="3013354" y="1058735"/>
                </a:lnTo>
                <a:lnTo>
                  <a:pt x="3013354" y="1042860"/>
                </a:lnTo>
                <a:lnTo>
                  <a:pt x="3076854" y="1042860"/>
                </a:lnTo>
                <a:lnTo>
                  <a:pt x="3076854" y="1058735"/>
                </a:lnTo>
                <a:close/>
              </a:path>
              <a:path w="4563745" h="1059179">
                <a:moveTo>
                  <a:pt x="2965729" y="1058735"/>
                </a:moveTo>
                <a:lnTo>
                  <a:pt x="2902229" y="1058735"/>
                </a:lnTo>
                <a:lnTo>
                  <a:pt x="2902229" y="1042860"/>
                </a:lnTo>
                <a:lnTo>
                  <a:pt x="2965729" y="1042860"/>
                </a:lnTo>
                <a:lnTo>
                  <a:pt x="2965729" y="1058735"/>
                </a:lnTo>
                <a:close/>
              </a:path>
              <a:path w="4563745" h="1059179">
                <a:moveTo>
                  <a:pt x="2854604" y="1058735"/>
                </a:moveTo>
                <a:lnTo>
                  <a:pt x="2791104" y="1058735"/>
                </a:lnTo>
                <a:lnTo>
                  <a:pt x="2791104" y="1042860"/>
                </a:lnTo>
                <a:lnTo>
                  <a:pt x="2854604" y="1042860"/>
                </a:lnTo>
                <a:lnTo>
                  <a:pt x="2854604" y="1058735"/>
                </a:lnTo>
                <a:close/>
              </a:path>
              <a:path w="4563745" h="1059179">
                <a:moveTo>
                  <a:pt x="2743479" y="1058735"/>
                </a:moveTo>
                <a:lnTo>
                  <a:pt x="2679979" y="1058735"/>
                </a:lnTo>
                <a:lnTo>
                  <a:pt x="2679979" y="1042860"/>
                </a:lnTo>
                <a:lnTo>
                  <a:pt x="2743479" y="1042860"/>
                </a:lnTo>
                <a:lnTo>
                  <a:pt x="2743479" y="1058735"/>
                </a:lnTo>
                <a:close/>
              </a:path>
              <a:path w="4563745" h="1059179">
                <a:moveTo>
                  <a:pt x="2632354" y="1058735"/>
                </a:moveTo>
                <a:lnTo>
                  <a:pt x="2568854" y="1058735"/>
                </a:lnTo>
                <a:lnTo>
                  <a:pt x="2568854" y="1042860"/>
                </a:lnTo>
                <a:lnTo>
                  <a:pt x="2632354" y="1042860"/>
                </a:lnTo>
                <a:lnTo>
                  <a:pt x="2632354" y="1058735"/>
                </a:lnTo>
                <a:close/>
              </a:path>
              <a:path w="4563745" h="1059179">
                <a:moveTo>
                  <a:pt x="2521229" y="1058735"/>
                </a:moveTo>
                <a:lnTo>
                  <a:pt x="2457729" y="1058735"/>
                </a:lnTo>
                <a:lnTo>
                  <a:pt x="2457729" y="1042860"/>
                </a:lnTo>
                <a:lnTo>
                  <a:pt x="2521229" y="1042860"/>
                </a:lnTo>
                <a:lnTo>
                  <a:pt x="2521229" y="1058735"/>
                </a:lnTo>
                <a:close/>
              </a:path>
              <a:path w="4563745" h="1059179">
                <a:moveTo>
                  <a:pt x="2410104" y="1058735"/>
                </a:moveTo>
                <a:lnTo>
                  <a:pt x="2346604" y="1058735"/>
                </a:lnTo>
                <a:lnTo>
                  <a:pt x="2346604" y="1042860"/>
                </a:lnTo>
                <a:lnTo>
                  <a:pt x="2410104" y="1042860"/>
                </a:lnTo>
                <a:lnTo>
                  <a:pt x="2410104" y="1058735"/>
                </a:lnTo>
                <a:close/>
              </a:path>
              <a:path w="4563745" h="1059179">
                <a:moveTo>
                  <a:pt x="2298979" y="1058735"/>
                </a:moveTo>
                <a:lnTo>
                  <a:pt x="2235479" y="1058735"/>
                </a:lnTo>
                <a:lnTo>
                  <a:pt x="2235479" y="1042860"/>
                </a:lnTo>
                <a:lnTo>
                  <a:pt x="2298979" y="1042860"/>
                </a:lnTo>
                <a:lnTo>
                  <a:pt x="2298979" y="1058735"/>
                </a:lnTo>
                <a:close/>
              </a:path>
              <a:path w="4563745" h="1059179">
                <a:moveTo>
                  <a:pt x="2187854" y="1058735"/>
                </a:moveTo>
                <a:lnTo>
                  <a:pt x="2124354" y="1058735"/>
                </a:lnTo>
                <a:lnTo>
                  <a:pt x="2124354" y="1042860"/>
                </a:lnTo>
                <a:lnTo>
                  <a:pt x="2187854" y="1042860"/>
                </a:lnTo>
                <a:lnTo>
                  <a:pt x="2187854" y="1058735"/>
                </a:lnTo>
                <a:close/>
              </a:path>
              <a:path w="4563745" h="1059179">
                <a:moveTo>
                  <a:pt x="2076729" y="1058735"/>
                </a:moveTo>
                <a:lnTo>
                  <a:pt x="2013229" y="1058735"/>
                </a:lnTo>
                <a:lnTo>
                  <a:pt x="2013229" y="1042860"/>
                </a:lnTo>
                <a:lnTo>
                  <a:pt x="2076729" y="1042860"/>
                </a:lnTo>
                <a:lnTo>
                  <a:pt x="2076729" y="1058735"/>
                </a:lnTo>
                <a:close/>
              </a:path>
              <a:path w="4563745" h="1059179">
                <a:moveTo>
                  <a:pt x="1965604" y="1058735"/>
                </a:moveTo>
                <a:lnTo>
                  <a:pt x="1902104" y="1058735"/>
                </a:lnTo>
                <a:lnTo>
                  <a:pt x="1902104" y="1042860"/>
                </a:lnTo>
                <a:lnTo>
                  <a:pt x="1965604" y="1042860"/>
                </a:lnTo>
                <a:lnTo>
                  <a:pt x="1965604" y="1058735"/>
                </a:lnTo>
                <a:close/>
              </a:path>
              <a:path w="4563745" h="1059179">
                <a:moveTo>
                  <a:pt x="1854479" y="1058735"/>
                </a:moveTo>
                <a:lnTo>
                  <a:pt x="1790979" y="1058735"/>
                </a:lnTo>
                <a:lnTo>
                  <a:pt x="1790979" y="1042860"/>
                </a:lnTo>
                <a:lnTo>
                  <a:pt x="1854479" y="1042860"/>
                </a:lnTo>
                <a:lnTo>
                  <a:pt x="1854479" y="1058735"/>
                </a:lnTo>
                <a:close/>
              </a:path>
              <a:path w="4563745" h="1059179">
                <a:moveTo>
                  <a:pt x="1743354" y="1058735"/>
                </a:moveTo>
                <a:lnTo>
                  <a:pt x="1679854" y="1058735"/>
                </a:lnTo>
                <a:lnTo>
                  <a:pt x="1679854" y="1042860"/>
                </a:lnTo>
                <a:lnTo>
                  <a:pt x="1743354" y="1042860"/>
                </a:lnTo>
                <a:lnTo>
                  <a:pt x="1743354" y="1058735"/>
                </a:lnTo>
                <a:close/>
              </a:path>
              <a:path w="4563745" h="1059179">
                <a:moveTo>
                  <a:pt x="1632229" y="1058735"/>
                </a:moveTo>
                <a:lnTo>
                  <a:pt x="1568729" y="1058735"/>
                </a:lnTo>
                <a:lnTo>
                  <a:pt x="1568729" y="1042860"/>
                </a:lnTo>
                <a:lnTo>
                  <a:pt x="1632229" y="1042860"/>
                </a:lnTo>
                <a:lnTo>
                  <a:pt x="1632229" y="1058735"/>
                </a:lnTo>
                <a:close/>
              </a:path>
              <a:path w="4563745" h="1059179">
                <a:moveTo>
                  <a:pt x="1521104" y="1058735"/>
                </a:moveTo>
                <a:lnTo>
                  <a:pt x="1457604" y="1058735"/>
                </a:lnTo>
                <a:lnTo>
                  <a:pt x="1457604" y="1042860"/>
                </a:lnTo>
                <a:lnTo>
                  <a:pt x="1521104" y="1042860"/>
                </a:lnTo>
                <a:lnTo>
                  <a:pt x="1521104" y="1058735"/>
                </a:lnTo>
                <a:close/>
              </a:path>
              <a:path w="4563745" h="1059179">
                <a:moveTo>
                  <a:pt x="1409979" y="1058735"/>
                </a:moveTo>
                <a:lnTo>
                  <a:pt x="1346479" y="1058735"/>
                </a:lnTo>
                <a:lnTo>
                  <a:pt x="1346479" y="1042860"/>
                </a:lnTo>
                <a:lnTo>
                  <a:pt x="1409979" y="1042860"/>
                </a:lnTo>
                <a:lnTo>
                  <a:pt x="1409979" y="1058735"/>
                </a:lnTo>
                <a:close/>
              </a:path>
              <a:path w="4563745" h="1059179">
                <a:moveTo>
                  <a:pt x="1298854" y="1058735"/>
                </a:moveTo>
                <a:lnTo>
                  <a:pt x="1235354" y="1058735"/>
                </a:lnTo>
                <a:lnTo>
                  <a:pt x="1235354" y="1042860"/>
                </a:lnTo>
                <a:lnTo>
                  <a:pt x="1298854" y="1042860"/>
                </a:lnTo>
                <a:lnTo>
                  <a:pt x="1298854" y="1058735"/>
                </a:lnTo>
                <a:close/>
              </a:path>
              <a:path w="4563745" h="1059179">
                <a:moveTo>
                  <a:pt x="1187729" y="1058735"/>
                </a:moveTo>
                <a:lnTo>
                  <a:pt x="1124229" y="1058735"/>
                </a:lnTo>
                <a:lnTo>
                  <a:pt x="1124229" y="1042860"/>
                </a:lnTo>
                <a:lnTo>
                  <a:pt x="1187729" y="1042860"/>
                </a:lnTo>
                <a:lnTo>
                  <a:pt x="1187729" y="1058735"/>
                </a:lnTo>
                <a:close/>
              </a:path>
              <a:path w="4563745" h="1059179">
                <a:moveTo>
                  <a:pt x="1076604" y="1058735"/>
                </a:moveTo>
                <a:lnTo>
                  <a:pt x="1013104" y="1058735"/>
                </a:lnTo>
                <a:lnTo>
                  <a:pt x="1013104" y="1042860"/>
                </a:lnTo>
                <a:lnTo>
                  <a:pt x="1076604" y="1042860"/>
                </a:lnTo>
                <a:lnTo>
                  <a:pt x="1076604" y="1058735"/>
                </a:lnTo>
                <a:close/>
              </a:path>
              <a:path w="4563745" h="1059179">
                <a:moveTo>
                  <a:pt x="965479" y="1058735"/>
                </a:moveTo>
                <a:lnTo>
                  <a:pt x="901979" y="1058735"/>
                </a:lnTo>
                <a:lnTo>
                  <a:pt x="901979" y="1042860"/>
                </a:lnTo>
                <a:lnTo>
                  <a:pt x="965479" y="1042860"/>
                </a:lnTo>
                <a:lnTo>
                  <a:pt x="965479" y="1058735"/>
                </a:lnTo>
                <a:close/>
              </a:path>
              <a:path w="4563745" h="1059179">
                <a:moveTo>
                  <a:pt x="854354" y="1058735"/>
                </a:moveTo>
                <a:lnTo>
                  <a:pt x="790854" y="1058735"/>
                </a:lnTo>
                <a:lnTo>
                  <a:pt x="790854" y="1042860"/>
                </a:lnTo>
                <a:lnTo>
                  <a:pt x="854354" y="1042860"/>
                </a:lnTo>
                <a:lnTo>
                  <a:pt x="854354" y="1058735"/>
                </a:lnTo>
                <a:close/>
              </a:path>
              <a:path w="4563745" h="1059179">
                <a:moveTo>
                  <a:pt x="743229" y="1058735"/>
                </a:moveTo>
                <a:lnTo>
                  <a:pt x="679729" y="1058735"/>
                </a:lnTo>
                <a:lnTo>
                  <a:pt x="679729" y="1042860"/>
                </a:lnTo>
                <a:lnTo>
                  <a:pt x="743229" y="1042860"/>
                </a:lnTo>
                <a:lnTo>
                  <a:pt x="743229" y="1058735"/>
                </a:lnTo>
                <a:close/>
              </a:path>
              <a:path w="4563745" h="1059179">
                <a:moveTo>
                  <a:pt x="632104" y="1058735"/>
                </a:moveTo>
                <a:lnTo>
                  <a:pt x="568604" y="1058735"/>
                </a:lnTo>
                <a:lnTo>
                  <a:pt x="568604" y="1042860"/>
                </a:lnTo>
                <a:lnTo>
                  <a:pt x="632104" y="1042860"/>
                </a:lnTo>
                <a:lnTo>
                  <a:pt x="632104" y="1058735"/>
                </a:lnTo>
                <a:close/>
              </a:path>
              <a:path w="4563745" h="1059179">
                <a:moveTo>
                  <a:pt x="520979" y="1058735"/>
                </a:moveTo>
                <a:lnTo>
                  <a:pt x="457479" y="1058735"/>
                </a:lnTo>
                <a:lnTo>
                  <a:pt x="457479" y="1042860"/>
                </a:lnTo>
                <a:lnTo>
                  <a:pt x="520979" y="1042860"/>
                </a:lnTo>
                <a:lnTo>
                  <a:pt x="520979" y="1058735"/>
                </a:lnTo>
                <a:close/>
              </a:path>
              <a:path w="4563745" h="1059179">
                <a:moveTo>
                  <a:pt x="409854" y="1058735"/>
                </a:moveTo>
                <a:lnTo>
                  <a:pt x="346354" y="1058735"/>
                </a:lnTo>
                <a:lnTo>
                  <a:pt x="346354" y="1042860"/>
                </a:lnTo>
                <a:lnTo>
                  <a:pt x="409854" y="1042860"/>
                </a:lnTo>
                <a:lnTo>
                  <a:pt x="409854" y="1058735"/>
                </a:lnTo>
                <a:close/>
              </a:path>
              <a:path w="4563745" h="1059179">
                <a:moveTo>
                  <a:pt x="298729" y="1058735"/>
                </a:moveTo>
                <a:lnTo>
                  <a:pt x="235229" y="1058735"/>
                </a:lnTo>
                <a:lnTo>
                  <a:pt x="235229" y="1042860"/>
                </a:lnTo>
                <a:lnTo>
                  <a:pt x="298729" y="1042860"/>
                </a:lnTo>
                <a:lnTo>
                  <a:pt x="298729" y="1058735"/>
                </a:lnTo>
                <a:close/>
              </a:path>
              <a:path w="4563745" h="1059179">
                <a:moveTo>
                  <a:pt x="187604" y="1058735"/>
                </a:moveTo>
                <a:lnTo>
                  <a:pt x="124104" y="1058735"/>
                </a:lnTo>
                <a:lnTo>
                  <a:pt x="124104" y="1042860"/>
                </a:lnTo>
                <a:lnTo>
                  <a:pt x="187604" y="1042860"/>
                </a:lnTo>
                <a:lnTo>
                  <a:pt x="187604" y="1058735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object 11"/>
          <p:cNvSpPr txBox="1"/>
          <p:nvPr/>
        </p:nvSpPr>
        <p:spPr>
          <a:xfrm>
            <a:off x="6275514" y="2772143"/>
            <a:ext cx="437515" cy="14986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15"/>
              </a:spcBef>
            </a:pPr>
            <a:r>
              <a:rPr sz="800" spc="5">
                <a:latin typeface="微软雅黑" panose="020b0503020204020204" charset="-122"/>
                <a:cs typeface="微软雅黑" panose="020b0503020204020204" charset="-122"/>
              </a:rPr>
              <a:t>引擎管</a:t>
            </a:r>
            <a:r>
              <a:rPr sz="800" spc="10">
                <a:latin typeface="微软雅黑" panose="020b0503020204020204" charset="-122"/>
                <a:cs typeface="微软雅黑" panose="020b0503020204020204" charset="-122"/>
              </a:rPr>
              <a:t>理</a:t>
            </a:r>
            <a:endParaRPr sz="8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2886455" y="4189476"/>
            <a:ext cx="536447" cy="199644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object 13"/>
          <p:cNvSpPr txBox="1"/>
          <p:nvPr/>
        </p:nvSpPr>
        <p:spPr>
          <a:xfrm>
            <a:off x="3208020" y="821436"/>
            <a:ext cx="1274445" cy="243840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525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750"/>
              </a:spcBef>
            </a:pP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离线计</a:t>
            </a:r>
            <a:r>
              <a:rPr sz="650" spc="3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算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4695444" y="821436"/>
            <a:ext cx="1217930" cy="243840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525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92430">
              <a:lnSpc>
                <a:spcPct val="100000"/>
              </a:lnSpc>
              <a:spcBef>
                <a:spcPts val="750"/>
              </a:spcBef>
            </a:pP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数据可视</a:t>
            </a:r>
            <a:r>
              <a:rPr sz="650" spc="3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化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6126479" y="821436"/>
            <a:ext cx="931544" cy="243840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525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750"/>
              </a:spcBef>
            </a:pP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……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5478779" y="3337559"/>
            <a:ext cx="547370" cy="242570"/>
          </a:xfrm>
          <a:prstGeom prst="rect">
            <a:avLst/>
          </a:prstGeom>
          <a:solidFill>
            <a:srgbClr val="003399"/>
          </a:solidFill>
        </p:spPr>
        <p:txBody>
          <a:bodyPr vert="horz" wrap="square" lIns="0" tIns="7239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52400">
              <a:lnSpc>
                <a:spcPct val="100000"/>
              </a:lnSpc>
              <a:spcBef>
                <a:spcPts val="570"/>
              </a:spcBef>
            </a:pPr>
            <a:r>
              <a:rPr sz="600">
                <a:solidFill>
                  <a:srgbClr val="FFFFFF"/>
                </a:solidFill>
                <a:latin typeface="Arial"/>
                <a:cs typeface="Arial"/>
              </a:rPr>
              <a:t>Python</a:t>
            </a:r>
            <a:endParaRPr sz="600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6134100" y="3337559"/>
            <a:ext cx="547370" cy="242570"/>
          </a:xfrm>
          <a:prstGeom prst="rect">
            <a:avLst/>
          </a:prstGeom>
          <a:solidFill>
            <a:srgbClr val="003399"/>
          </a:solidFill>
        </p:spPr>
        <p:txBody>
          <a:bodyPr vert="horz" wrap="square" lIns="0" tIns="7239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570"/>
              </a:spcBef>
            </a:pPr>
            <a:r>
              <a:rPr sz="600" spc="0">
                <a:solidFill>
                  <a:srgbClr val="FFFFFF"/>
                </a:solidFill>
                <a:latin typeface="Arial"/>
                <a:cs typeface="Arial"/>
              </a:rPr>
              <a:t>R</a:t>
            </a:r>
            <a:endParaRPr sz="600">
              <a:latin typeface="Arial"/>
              <a:cs typeface="Arial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3698747" y="4183379"/>
            <a:ext cx="274320" cy="268224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object 19"/>
          <p:cNvSpPr txBox="1"/>
          <p:nvPr/>
        </p:nvSpPr>
        <p:spPr>
          <a:xfrm>
            <a:off x="2281427" y="1842516"/>
            <a:ext cx="4399915" cy="242570"/>
          </a:xfrm>
          <a:prstGeom prst="rect">
            <a:avLst/>
          </a:prstGeom>
          <a:solidFill>
            <a:srgbClr val="003399"/>
          </a:solidFill>
        </p:spPr>
        <p:txBody>
          <a:bodyPr vert="horz" wrap="square" lIns="0" tIns="635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50"/>
              </a:spcBef>
            </a:pPr>
            <a:endParaRPr sz="450">
              <a:latin typeface="Times New Roman" panose="02020603050405020304"/>
              <a:cs typeface="Times New Roman" panose="02020603050405020304"/>
            </a:endParaRPr>
          </a:p>
          <a:p>
            <a:pPr marL="61595">
              <a:lnSpc>
                <a:spcPct val="100000"/>
              </a:lnSpc>
            </a:pPr>
            <a:r>
              <a:rPr sz="600" spc="5">
                <a:solidFill>
                  <a:srgbClr val="FFFFFF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作业入口</a:t>
            </a:r>
            <a:endParaRPr sz="600"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0" name="object 20"/>
          <p:cNvSpPr/>
          <p:nvPr/>
        </p:nvSpPr>
        <p:spPr>
          <a:xfrm>
            <a:off x="2460066" y="1340408"/>
            <a:ext cx="76200" cy="389255"/>
          </a:xfrm>
          <a:custGeom>
            <a:rect l="l" t="t" r="r" b="b"/>
            <a:pathLst>
              <a:path w="76200" h="389255">
                <a:moveTo>
                  <a:pt x="42862" y="331698"/>
                </a:moveTo>
                <a:lnTo>
                  <a:pt x="33337" y="331698"/>
                </a:lnTo>
                <a:lnTo>
                  <a:pt x="33337" y="0"/>
                </a:lnTo>
                <a:lnTo>
                  <a:pt x="42862" y="0"/>
                </a:lnTo>
                <a:lnTo>
                  <a:pt x="42862" y="331698"/>
                </a:lnTo>
                <a:close/>
              </a:path>
              <a:path w="76200" h="389255">
                <a:moveTo>
                  <a:pt x="38100" y="388848"/>
                </a:moveTo>
                <a:lnTo>
                  <a:pt x="0" y="312648"/>
                </a:lnTo>
                <a:lnTo>
                  <a:pt x="33337" y="312648"/>
                </a:lnTo>
                <a:lnTo>
                  <a:pt x="33337" y="331698"/>
                </a:lnTo>
                <a:lnTo>
                  <a:pt x="66675" y="331698"/>
                </a:lnTo>
                <a:lnTo>
                  <a:pt x="38100" y="388848"/>
                </a:lnTo>
                <a:close/>
              </a:path>
              <a:path w="76200" h="389255">
                <a:moveTo>
                  <a:pt x="66675" y="331698"/>
                </a:moveTo>
                <a:lnTo>
                  <a:pt x="42862" y="331698"/>
                </a:lnTo>
                <a:lnTo>
                  <a:pt x="42862" y="312648"/>
                </a:lnTo>
                <a:lnTo>
                  <a:pt x="76200" y="312648"/>
                </a:lnTo>
                <a:lnTo>
                  <a:pt x="66675" y="331698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object 21"/>
          <p:cNvSpPr/>
          <p:nvPr/>
        </p:nvSpPr>
        <p:spPr>
          <a:xfrm>
            <a:off x="3821023" y="1340408"/>
            <a:ext cx="76200" cy="389255"/>
          </a:xfrm>
          <a:custGeom>
            <a:rect l="l" t="t" r="r" b="b"/>
            <a:pathLst>
              <a:path w="76200" h="389255">
                <a:moveTo>
                  <a:pt x="42862" y="331698"/>
                </a:moveTo>
                <a:lnTo>
                  <a:pt x="33337" y="331698"/>
                </a:lnTo>
                <a:lnTo>
                  <a:pt x="33337" y="0"/>
                </a:lnTo>
                <a:lnTo>
                  <a:pt x="42862" y="0"/>
                </a:lnTo>
                <a:lnTo>
                  <a:pt x="42862" y="331698"/>
                </a:lnTo>
                <a:close/>
              </a:path>
              <a:path w="76200" h="389255">
                <a:moveTo>
                  <a:pt x="38100" y="388848"/>
                </a:moveTo>
                <a:lnTo>
                  <a:pt x="0" y="312648"/>
                </a:lnTo>
                <a:lnTo>
                  <a:pt x="33337" y="312648"/>
                </a:lnTo>
                <a:lnTo>
                  <a:pt x="33337" y="331698"/>
                </a:lnTo>
                <a:lnTo>
                  <a:pt x="66675" y="331698"/>
                </a:lnTo>
                <a:lnTo>
                  <a:pt x="38100" y="388848"/>
                </a:lnTo>
                <a:close/>
              </a:path>
              <a:path w="76200" h="389255">
                <a:moveTo>
                  <a:pt x="66675" y="331698"/>
                </a:moveTo>
                <a:lnTo>
                  <a:pt x="42862" y="331698"/>
                </a:lnTo>
                <a:lnTo>
                  <a:pt x="42862" y="312648"/>
                </a:lnTo>
                <a:lnTo>
                  <a:pt x="76200" y="312648"/>
                </a:lnTo>
                <a:lnTo>
                  <a:pt x="66675" y="331698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object 22"/>
          <p:cNvSpPr/>
          <p:nvPr/>
        </p:nvSpPr>
        <p:spPr>
          <a:xfrm>
            <a:off x="6542925" y="1340408"/>
            <a:ext cx="76200" cy="389255"/>
          </a:xfrm>
          <a:custGeom>
            <a:rect l="l" t="t" r="r" b="b"/>
            <a:pathLst>
              <a:path w="76200" h="389255">
                <a:moveTo>
                  <a:pt x="42862" y="331698"/>
                </a:moveTo>
                <a:lnTo>
                  <a:pt x="33337" y="331698"/>
                </a:lnTo>
                <a:lnTo>
                  <a:pt x="33337" y="0"/>
                </a:lnTo>
                <a:lnTo>
                  <a:pt x="42862" y="0"/>
                </a:lnTo>
                <a:lnTo>
                  <a:pt x="42862" y="331698"/>
                </a:lnTo>
                <a:close/>
              </a:path>
              <a:path w="76200" h="389255">
                <a:moveTo>
                  <a:pt x="38100" y="388848"/>
                </a:moveTo>
                <a:lnTo>
                  <a:pt x="0" y="312648"/>
                </a:lnTo>
                <a:lnTo>
                  <a:pt x="33337" y="312648"/>
                </a:lnTo>
                <a:lnTo>
                  <a:pt x="33337" y="331698"/>
                </a:lnTo>
                <a:lnTo>
                  <a:pt x="66675" y="331698"/>
                </a:lnTo>
                <a:lnTo>
                  <a:pt x="38100" y="388848"/>
                </a:lnTo>
                <a:close/>
              </a:path>
              <a:path w="76200" h="389255">
                <a:moveTo>
                  <a:pt x="66675" y="331698"/>
                </a:moveTo>
                <a:lnTo>
                  <a:pt x="42862" y="331698"/>
                </a:lnTo>
                <a:lnTo>
                  <a:pt x="42862" y="312648"/>
                </a:lnTo>
                <a:lnTo>
                  <a:pt x="76200" y="312648"/>
                </a:lnTo>
                <a:lnTo>
                  <a:pt x="66675" y="331698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object 23"/>
          <p:cNvSpPr/>
          <p:nvPr/>
        </p:nvSpPr>
        <p:spPr>
          <a:xfrm>
            <a:off x="5246776" y="1347381"/>
            <a:ext cx="76200" cy="389255"/>
          </a:xfrm>
          <a:custGeom>
            <a:rect l="l" t="t" r="r" b="b"/>
            <a:pathLst>
              <a:path w="76200" h="389255">
                <a:moveTo>
                  <a:pt x="42862" y="331698"/>
                </a:moveTo>
                <a:lnTo>
                  <a:pt x="33337" y="331698"/>
                </a:lnTo>
                <a:lnTo>
                  <a:pt x="33337" y="0"/>
                </a:lnTo>
                <a:lnTo>
                  <a:pt x="42862" y="0"/>
                </a:lnTo>
                <a:lnTo>
                  <a:pt x="42862" y="331698"/>
                </a:lnTo>
                <a:close/>
              </a:path>
              <a:path w="76200" h="389255">
                <a:moveTo>
                  <a:pt x="38100" y="388848"/>
                </a:moveTo>
                <a:lnTo>
                  <a:pt x="0" y="312648"/>
                </a:lnTo>
                <a:lnTo>
                  <a:pt x="33337" y="312648"/>
                </a:lnTo>
                <a:lnTo>
                  <a:pt x="33337" y="331698"/>
                </a:lnTo>
                <a:lnTo>
                  <a:pt x="66675" y="331698"/>
                </a:lnTo>
                <a:lnTo>
                  <a:pt x="38100" y="388848"/>
                </a:lnTo>
                <a:close/>
              </a:path>
              <a:path w="76200" h="389255">
                <a:moveTo>
                  <a:pt x="66675" y="331698"/>
                </a:moveTo>
                <a:lnTo>
                  <a:pt x="42862" y="331698"/>
                </a:lnTo>
                <a:lnTo>
                  <a:pt x="42862" y="312648"/>
                </a:lnTo>
                <a:lnTo>
                  <a:pt x="76200" y="312648"/>
                </a:lnTo>
                <a:lnTo>
                  <a:pt x="66675" y="331698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object 24"/>
          <p:cNvSpPr txBox="1"/>
          <p:nvPr/>
        </p:nvSpPr>
        <p:spPr>
          <a:xfrm>
            <a:off x="2497835" y="2255520"/>
            <a:ext cx="1694814" cy="317500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461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35" algn="ctr">
              <a:lnSpc>
                <a:spcPct val="100000"/>
              </a:lnSpc>
              <a:spcBef>
                <a:spcPts val="745"/>
              </a:spcBef>
            </a:pP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应用管理服</a:t>
            </a:r>
            <a:r>
              <a:rPr sz="650" spc="3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务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4960620" y="2253995"/>
            <a:ext cx="1630680" cy="323215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525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35" algn="ctr">
              <a:lnSpc>
                <a:spcPct val="100000"/>
              </a:lnSpc>
              <a:spcBef>
                <a:spcPts val="750"/>
              </a:spcBef>
            </a:pP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资源管理服</a:t>
            </a:r>
            <a:r>
              <a:rPr sz="650" spc="3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务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2497835" y="2932176"/>
            <a:ext cx="832485" cy="243840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525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42570">
              <a:lnSpc>
                <a:spcPct val="100000"/>
              </a:lnSpc>
              <a:spcBef>
                <a:spcPts val="750"/>
              </a:spcBef>
            </a:pP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引擎管</a:t>
            </a:r>
            <a:r>
              <a:rPr sz="650" spc="3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理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4053840" y="2936748"/>
            <a:ext cx="832485" cy="243840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525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41935">
              <a:lnSpc>
                <a:spcPct val="100000"/>
              </a:lnSpc>
              <a:spcBef>
                <a:spcPts val="750"/>
              </a:spcBef>
            </a:pP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引擎管</a:t>
            </a:r>
            <a:r>
              <a:rPr sz="650" spc="3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理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5478779" y="2941320"/>
            <a:ext cx="832485" cy="242570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398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42570">
              <a:lnSpc>
                <a:spcPct val="100000"/>
              </a:lnSpc>
              <a:spcBef>
                <a:spcPts val="740"/>
              </a:spcBef>
            </a:pP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引擎管</a:t>
            </a:r>
            <a:r>
              <a:rPr sz="650" spc="3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理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9" name="object 29"/>
          <p:cNvSpPr/>
          <p:nvPr/>
        </p:nvSpPr>
        <p:spPr>
          <a:xfrm>
            <a:off x="3068370" y="3673475"/>
            <a:ext cx="76200" cy="389255"/>
          </a:xfrm>
          <a:custGeom>
            <a:rect l="l" t="t" r="r" b="b"/>
            <a:pathLst>
              <a:path w="76200" h="389254">
                <a:moveTo>
                  <a:pt x="33337" y="76200"/>
                </a:moveTo>
                <a:lnTo>
                  <a:pt x="0" y="76200"/>
                </a:lnTo>
                <a:lnTo>
                  <a:pt x="38100" y="0"/>
                </a:lnTo>
                <a:lnTo>
                  <a:pt x="66675" y="57150"/>
                </a:lnTo>
                <a:lnTo>
                  <a:pt x="33337" y="57150"/>
                </a:lnTo>
                <a:lnTo>
                  <a:pt x="33337" y="76200"/>
                </a:lnTo>
                <a:close/>
              </a:path>
              <a:path w="76200" h="389254">
                <a:moveTo>
                  <a:pt x="42862" y="388835"/>
                </a:moveTo>
                <a:lnTo>
                  <a:pt x="33337" y="388835"/>
                </a:lnTo>
                <a:lnTo>
                  <a:pt x="33337" y="57150"/>
                </a:lnTo>
                <a:lnTo>
                  <a:pt x="42862" y="57150"/>
                </a:lnTo>
                <a:lnTo>
                  <a:pt x="42862" y="388835"/>
                </a:lnTo>
                <a:close/>
              </a:path>
              <a:path w="76200" h="389254">
                <a:moveTo>
                  <a:pt x="76200" y="76200"/>
                </a:moveTo>
                <a:lnTo>
                  <a:pt x="42862" y="76200"/>
                </a:lnTo>
                <a:lnTo>
                  <a:pt x="42862" y="57150"/>
                </a:lnTo>
                <a:lnTo>
                  <a:pt x="66675" y="57150"/>
                </a:lnTo>
                <a:lnTo>
                  <a:pt x="76200" y="7620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object 30"/>
          <p:cNvSpPr/>
          <p:nvPr/>
        </p:nvSpPr>
        <p:spPr>
          <a:xfrm>
            <a:off x="4469091" y="3673475"/>
            <a:ext cx="76200" cy="389255"/>
          </a:xfrm>
          <a:custGeom>
            <a:rect l="l" t="t" r="r" b="b"/>
            <a:pathLst>
              <a:path w="76200" h="389254">
                <a:moveTo>
                  <a:pt x="33337" y="76200"/>
                </a:moveTo>
                <a:lnTo>
                  <a:pt x="0" y="76200"/>
                </a:lnTo>
                <a:lnTo>
                  <a:pt x="38100" y="0"/>
                </a:lnTo>
                <a:lnTo>
                  <a:pt x="66675" y="57150"/>
                </a:lnTo>
                <a:lnTo>
                  <a:pt x="33337" y="57150"/>
                </a:lnTo>
                <a:lnTo>
                  <a:pt x="33337" y="76200"/>
                </a:lnTo>
                <a:close/>
              </a:path>
              <a:path w="76200" h="389254">
                <a:moveTo>
                  <a:pt x="42862" y="388835"/>
                </a:moveTo>
                <a:lnTo>
                  <a:pt x="33337" y="388835"/>
                </a:lnTo>
                <a:lnTo>
                  <a:pt x="33337" y="57150"/>
                </a:lnTo>
                <a:lnTo>
                  <a:pt x="42862" y="57150"/>
                </a:lnTo>
                <a:lnTo>
                  <a:pt x="42862" y="388835"/>
                </a:lnTo>
                <a:close/>
              </a:path>
              <a:path w="76200" h="389254">
                <a:moveTo>
                  <a:pt x="76200" y="76200"/>
                </a:moveTo>
                <a:lnTo>
                  <a:pt x="42862" y="76200"/>
                </a:lnTo>
                <a:lnTo>
                  <a:pt x="42862" y="57150"/>
                </a:lnTo>
                <a:lnTo>
                  <a:pt x="66675" y="57150"/>
                </a:lnTo>
                <a:lnTo>
                  <a:pt x="76200" y="7620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object 31"/>
          <p:cNvSpPr/>
          <p:nvPr/>
        </p:nvSpPr>
        <p:spPr>
          <a:xfrm>
            <a:off x="5874486" y="3673475"/>
            <a:ext cx="76200" cy="389255"/>
          </a:xfrm>
          <a:custGeom>
            <a:rect l="l" t="t" r="r" b="b"/>
            <a:pathLst>
              <a:path w="76200" h="389254">
                <a:moveTo>
                  <a:pt x="33337" y="76200"/>
                </a:moveTo>
                <a:lnTo>
                  <a:pt x="0" y="76200"/>
                </a:lnTo>
                <a:lnTo>
                  <a:pt x="38100" y="0"/>
                </a:lnTo>
                <a:lnTo>
                  <a:pt x="66675" y="57150"/>
                </a:lnTo>
                <a:lnTo>
                  <a:pt x="33337" y="57150"/>
                </a:lnTo>
                <a:lnTo>
                  <a:pt x="33337" y="76200"/>
                </a:lnTo>
                <a:close/>
              </a:path>
              <a:path w="76200" h="389254">
                <a:moveTo>
                  <a:pt x="42862" y="388835"/>
                </a:moveTo>
                <a:lnTo>
                  <a:pt x="33337" y="388835"/>
                </a:lnTo>
                <a:lnTo>
                  <a:pt x="33337" y="57150"/>
                </a:lnTo>
                <a:lnTo>
                  <a:pt x="42862" y="57150"/>
                </a:lnTo>
                <a:lnTo>
                  <a:pt x="42862" y="388835"/>
                </a:lnTo>
                <a:close/>
              </a:path>
              <a:path w="76200" h="389254">
                <a:moveTo>
                  <a:pt x="76200" y="76200"/>
                </a:moveTo>
                <a:lnTo>
                  <a:pt x="42862" y="76200"/>
                </a:lnTo>
                <a:lnTo>
                  <a:pt x="42862" y="57150"/>
                </a:lnTo>
                <a:lnTo>
                  <a:pt x="66675" y="57150"/>
                </a:lnTo>
                <a:lnTo>
                  <a:pt x="76200" y="7620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object 32"/>
          <p:cNvSpPr/>
          <p:nvPr/>
        </p:nvSpPr>
        <p:spPr>
          <a:xfrm>
            <a:off x="5734811" y="4177284"/>
            <a:ext cx="382524" cy="230124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object 33"/>
          <p:cNvSpPr/>
          <p:nvPr/>
        </p:nvSpPr>
        <p:spPr>
          <a:xfrm>
            <a:off x="4997196" y="4232147"/>
            <a:ext cx="515112" cy="156972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object 34"/>
          <p:cNvSpPr/>
          <p:nvPr/>
        </p:nvSpPr>
        <p:spPr>
          <a:xfrm>
            <a:off x="2752636" y="4057548"/>
            <a:ext cx="3498850" cy="432434"/>
          </a:xfrm>
          <a:custGeom>
            <a:rect l="l" t="t" r="r" b="b"/>
            <a:pathLst>
              <a:path w="3498850" h="432434">
                <a:moveTo>
                  <a:pt x="3498278" y="432028"/>
                </a:moveTo>
                <a:lnTo>
                  <a:pt x="0" y="432028"/>
                </a:lnTo>
                <a:lnTo>
                  <a:pt x="0" y="0"/>
                </a:lnTo>
                <a:lnTo>
                  <a:pt x="3498278" y="0"/>
                </a:lnTo>
                <a:lnTo>
                  <a:pt x="3498278" y="4762"/>
                </a:lnTo>
                <a:lnTo>
                  <a:pt x="9525" y="4762"/>
                </a:lnTo>
                <a:lnTo>
                  <a:pt x="4762" y="9525"/>
                </a:lnTo>
                <a:lnTo>
                  <a:pt x="9525" y="9525"/>
                </a:lnTo>
                <a:lnTo>
                  <a:pt x="9525" y="422503"/>
                </a:lnTo>
                <a:lnTo>
                  <a:pt x="4762" y="422503"/>
                </a:lnTo>
                <a:lnTo>
                  <a:pt x="9525" y="427266"/>
                </a:lnTo>
                <a:lnTo>
                  <a:pt x="3498278" y="427266"/>
                </a:lnTo>
                <a:lnTo>
                  <a:pt x="3498278" y="432028"/>
                </a:lnTo>
                <a:close/>
              </a:path>
              <a:path w="3498850" h="432434">
                <a:moveTo>
                  <a:pt x="9525" y="9525"/>
                </a:moveTo>
                <a:lnTo>
                  <a:pt x="4762" y="9525"/>
                </a:lnTo>
                <a:lnTo>
                  <a:pt x="9525" y="4762"/>
                </a:lnTo>
                <a:lnTo>
                  <a:pt x="9525" y="9525"/>
                </a:lnTo>
                <a:close/>
              </a:path>
              <a:path w="3498850" h="432434">
                <a:moveTo>
                  <a:pt x="3488753" y="9525"/>
                </a:moveTo>
                <a:lnTo>
                  <a:pt x="9525" y="9525"/>
                </a:lnTo>
                <a:lnTo>
                  <a:pt x="9525" y="4762"/>
                </a:lnTo>
                <a:lnTo>
                  <a:pt x="3488753" y="4762"/>
                </a:lnTo>
                <a:lnTo>
                  <a:pt x="3488753" y="9525"/>
                </a:lnTo>
                <a:close/>
              </a:path>
              <a:path w="3498850" h="432434">
                <a:moveTo>
                  <a:pt x="3488753" y="427266"/>
                </a:moveTo>
                <a:lnTo>
                  <a:pt x="3488753" y="4762"/>
                </a:lnTo>
                <a:lnTo>
                  <a:pt x="3493516" y="9525"/>
                </a:lnTo>
                <a:lnTo>
                  <a:pt x="3498278" y="9525"/>
                </a:lnTo>
                <a:lnTo>
                  <a:pt x="3498278" y="422503"/>
                </a:lnTo>
                <a:lnTo>
                  <a:pt x="3493516" y="422503"/>
                </a:lnTo>
                <a:lnTo>
                  <a:pt x="3488753" y="427266"/>
                </a:lnTo>
                <a:close/>
              </a:path>
              <a:path w="3498850" h="432434">
                <a:moveTo>
                  <a:pt x="3498278" y="9525"/>
                </a:moveTo>
                <a:lnTo>
                  <a:pt x="3493516" y="9525"/>
                </a:lnTo>
                <a:lnTo>
                  <a:pt x="3488753" y="4762"/>
                </a:lnTo>
                <a:lnTo>
                  <a:pt x="3498278" y="4762"/>
                </a:lnTo>
                <a:lnTo>
                  <a:pt x="3498278" y="9525"/>
                </a:lnTo>
                <a:close/>
              </a:path>
              <a:path w="3498850" h="432434">
                <a:moveTo>
                  <a:pt x="9525" y="427266"/>
                </a:moveTo>
                <a:lnTo>
                  <a:pt x="4762" y="422503"/>
                </a:lnTo>
                <a:lnTo>
                  <a:pt x="9525" y="422503"/>
                </a:lnTo>
                <a:lnTo>
                  <a:pt x="9525" y="427266"/>
                </a:lnTo>
                <a:close/>
              </a:path>
              <a:path w="3498850" h="432434">
                <a:moveTo>
                  <a:pt x="3488753" y="427266"/>
                </a:moveTo>
                <a:lnTo>
                  <a:pt x="9525" y="427266"/>
                </a:lnTo>
                <a:lnTo>
                  <a:pt x="9525" y="422503"/>
                </a:lnTo>
                <a:lnTo>
                  <a:pt x="3488753" y="422503"/>
                </a:lnTo>
                <a:lnTo>
                  <a:pt x="3488753" y="427266"/>
                </a:lnTo>
                <a:close/>
              </a:path>
              <a:path w="3498850" h="432434">
                <a:moveTo>
                  <a:pt x="3498278" y="427266"/>
                </a:moveTo>
                <a:lnTo>
                  <a:pt x="3488753" y="427266"/>
                </a:lnTo>
                <a:lnTo>
                  <a:pt x="3493516" y="422503"/>
                </a:lnTo>
                <a:lnTo>
                  <a:pt x="3498278" y="422503"/>
                </a:lnTo>
                <a:lnTo>
                  <a:pt x="3498278" y="427266"/>
                </a:lnTo>
                <a:close/>
              </a:path>
            </a:pathLst>
          </a:custGeom>
          <a:solidFill>
            <a:srgbClr val="1F487C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object 35"/>
          <p:cNvSpPr txBox="1"/>
          <p:nvPr/>
        </p:nvSpPr>
        <p:spPr>
          <a:xfrm>
            <a:off x="835152" y="1231391"/>
            <a:ext cx="1038225" cy="368935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398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6075">
              <a:lnSpc>
                <a:spcPct val="100000"/>
              </a:lnSpc>
              <a:spcBef>
                <a:spcPts val="740"/>
              </a:spcBef>
            </a:pP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用户管</a:t>
            </a:r>
            <a:r>
              <a:rPr sz="650" spc="3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理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7229856" y="1231391"/>
            <a:ext cx="1036319" cy="368935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398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00990">
              <a:lnSpc>
                <a:spcPct val="100000"/>
              </a:lnSpc>
              <a:spcBef>
                <a:spcPts val="740"/>
              </a:spcBef>
            </a:pP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代码库管</a:t>
            </a:r>
            <a:r>
              <a:rPr sz="650" spc="3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理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7" name="object 37"/>
          <p:cNvSpPr/>
          <p:nvPr/>
        </p:nvSpPr>
        <p:spPr>
          <a:xfrm>
            <a:off x="4120896" y="4229100"/>
            <a:ext cx="752855" cy="131063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473451" y="2403348"/>
            <a:ext cx="757555" cy="234950"/>
          </a:xfrm>
          <a:prstGeom prst="rect">
            <a:avLst/>
          </a:prstGeom>
          <a:solidFill>
            <a:srgbClr val="0085B4"/>
          </a:solidFill>
        </p:spPr>
        <p:txBody>
          <a:bodyPr vert="horz" wrap="square" lIns="0" tIns="6858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0960">
              <a:lnSpc>
                <a:spcPct val="100000"/>
              </a:lnSpc>
              <a:spcBef>
                <a:spcPts val="540"/>
              </a:spcBef>
            </a:pPr>
            <a:r>
              <a:rPr sz="600" spc="5">
                <a:latin typeface="宋体" panose="02010600030101010101" pitchFamily="2" charset="-122"/>
                <a:cs typeface="宋体" panose="02010600030101010101" pitchFamily="2" charset="-122"/>
              </a:rPr>
              <a:t>缓存服务</a:t>
            </a:r>
            <a:endParaRPr sz="600"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117847" y="1293875"/>
            <a:ext cx="1330960" cy="242570"/>
          </a:xfrm>
          <a:prstGeom prst="rect">
            <a:avLst/>
          </a:prstGeom>
          <a:solidFill>
            <a:srgbClr val="003399"/>
          </a:solidFill>
        </p:spPr>
        <p:txBody>
          <a:bodyPr vert="horz" wrap="square" lIns="0" tIns="7239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1595">
              <a:lnSpc>
                <a:spcPct val="100000"/>
              </a:lnSpc>
              <a:spcBef>
                <a:spcPts val="570"/>
              </a:spcBef>
            </a:pPr>
            <a:r>
              <a:rPr sz="600">
                <a:latin typeface="Arial"/>
                <a:cs typeface="Arial"/>
              </a:rPr>
              <a:t>JDBC/ODBC</a:t>
            </a:r>
            <a:r>
              <a:rPr sz="600" spc="-5">
                <a:latin typeface="Arial"/>
                <a:cs typeface="Arial"/>
              </a:rPr>
              <a:t> </a:t>
            </a:r>
            <a:r>
              <a:rPr sz="600">
                <a:latin typeface="Arial"/>
                <a:cs typeface="Arial"/>
              </a:rPr>
              <a:t>Driver</a:t>
            </a:r>
            <a:endParaRPr sz="6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497835" y="1293875"/>
            <a:ext cx="1424940" cy="242570"/>
          </a:xfrm>
          <a:prstGeom prst="rect">
            <a:avLst/>
          </a:prstGeom>
          <a:solidFill>
            <a:srgbClr val="003399"/>
          </a:solidFill>
        </p:spPr>
        <p:txBody>
          <a:bodyPr vert="horz" wrap="square" lIns="0" tIns="7239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1595">
              <a:lnSpc>
                <a:spcPct val="100000"/>
              </a:lnSpc>
              <a:spcBef>
                <a:spcPts val="570"/>
              </a:spcBef>
            </a:pPr>
            <a:r>
              <a:rPr sz="600">
                <a:latin typeface="Arial"/>
                <a:cs typeface="Arial"/>
              </a:rPr>
              <a:t>RESTful API</a:t>
            </a:r>
            <a:r>
              <a:rPr sz="600" spc="-5">
                <a:latin typeface="Arial"/>
                <a:cs typeface="Arial"/>
              </a:rPr>
              <a:t> </a:t>
            </a:r>
            <a:r>
              <a:rPr sz="600">
                <a:latin typeface="Arial"/>
                <a:cs typeface="Arial"/>
              </a:rPr>
              <a:t>(SQL)</a:t>
            </a:r>
            <a:endParaRPr sz="6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116835" y="821436"/>
            <a:ext cx="1007744" cy="243840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525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33680">
              <a:lnSpc>
                <a:spcPct val="100000"/>
              </a:lnSpc>
              <a:spcBef>
                <a:spcPts val="750"/>
              </a:spcBef>
            </a:pP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交互查询</a:t>
            </a:r>
            <a:r>
              <a:rPr sz="650" spc="1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Web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2364219" y="1263903"/>
            <a:ext cx="4561840" cy="388620"/>
          </a:xfrm>
          <a:custGeom>
            <a:rect l="l" t="t" r="r" b="b"/>
            <a:pathLst>
              <a:path w="4561840" h="388619">
                <a:moveTo>
                  <a:pt x="4556950" y="388531"/>
                </a:moveTo>
                <a:lnTo>
                  <a:pt x="4762" y="388531"/>
                </a:lnTo>
                <a:lnTo>
                  <a:pt x="3289" y="388302"/>
                </a:lnTo>
                <a:lnTo>
                  <a:pt x="1955" y="387629"/>
                </a:lnTo>
                <a:lnTo>
                  <a:pt x="901" y="386575"/>
                </a:lnTo>
                <a:lnTo>
                  <a:pt x="228" y="385241"/>
                </a:lnTo>
                <a:lnTo>
                  <a:pt x="0" y="383768"/>
                </a:lnTo>
                <a:lnTo>
                  <a:pt x="0" y="4762"/>
                </a:lnTo>
                <a:lnTo>
                  <a:pt x="4762" y="0"/>
                </a:lnTo>
                <a:lnTo>
                  <a:pt x="4556950" y="0"/>
                </a:lnTo>
                <a:lnTo>
                  <a:pt x="4561713" y="4762"/>
                </a:lnTo>
                <a:lnTo>
                  <a:pt x="9525" y="4762"/>
                </a:lnTo>
                <a:lnTo>
                  <a:pt x="4762" y="9525"/>
                </a:lnTo>
                <a:lnTo>
                  <a:pt x="9525" y="9525"/>
                </a:lnTo>
                <a:lnTo>
                  <a:pt x="9525" y="379006"/>
                </a:lnTo>
                <a:lnTo>
                  <a:pt x="4762" y="379006"/>
                </a:lnTo>
                <a:lnTo>
                  <a:pt x="9525" y="383768"/>
                </a:lnTo>
                <a:lnTo>
                  <a:pt x="4561713" y="383768"/>
                </a:lnTo>
                <a:lnTo>
                  <a:pt x="4561484" y="385241"/>
                </a:lnTo>
                <a:lnTo>
                  <a:pt x="4560798" y="386575"/>
                </a:lnTo>
                <a:lnTo>
                  <a:pt x="4559744" y="387629"/>
                </a:lnTo>
                <a:lnTo>
                  <a:pt x="4558423" y="388302"/>
                </a:lnTo>
                <a:lnTo>
                  <a:pt x="4556950" y="388531"/>
                </a:lnTo>
                <a:close/>
              </a:path>
              <a:path w="4561840" h="388619">
                <a:moveTo>
                  <a:pt x="9525" y="9525"/>
                </a:moveTo>
                <a:lnTo>
                  <a:pt x="4762" y="9525"/>
                </a:lnTo>
                <a:lnTo>
                  <a:pt x="9525" y="4762"/>
                </a:lnTo>
                <a:lnTo>
                  <a:pt x="9525" y="9525"/>
                </a:lnTo>
                <a:close/>
              </a:path>
              <a:path w="4561840" h="388619">
                <a:moveTo>
                  <a:pt x="4552188" y="9525"/>
                </a:moveTo>
                <a:lnTo>
                  <a:pt x="9525" y="9525"/>
                </a:lnTo>
                <a:lnTo>
                  <a:pt x="9525" y="4762"/>
                </a:lnTo>
                <a:lnTo>
                  <a:pt x="4552188" y="4762"/>
                </a:lnTo>
                <a:lnTo>
                  <a:pt x="4552188" y="9525"/>
                </a:lnTo>
                <a:close/>
              </a:path>
              <a:path w="4561840" h="388619">
                <a:moveTo>
                  <a:pt x="4552188" y="383768"/>
                </a:moveTo>
                <a:lnTo>
                  <a:pt x="4552188" y="4762"/>
                </a:lnTo>
                <a:lnTo>
                  <a:pt x="4556950" y="9525"/>
                </a:lnTo>
                <a:lnTo>
                  <a:pt x="4561713" y="9525"/>
                </a:lnTo>
                <a:lnTo>
                  <a:pt x="4561713" y="379006"/>
                </a:lnTo>
                <a:lnTo>
                  <a:pt x="4556950" y="379006"/>
                </a:lnTo>
                <a:lnTo>
                  <a:pt x="4552188" y="383768"/>
                </a:lnTo>
                <a:close/>
              </a:path>
              <a:path w="4561840" h="388619">
                <a:moveTo>
                  <a:pt x="4561713" y="9525"/>
                </a:moveTo>
                <a:lnTo>
                  <a:pt x="4556950" y="9525"/>
                </a:lnTo>
                <a:lnTo>
                  <a:pt x="4552188" y="4762"/>
                </a:lnTo>
                <a:lnTo>
                  <a:pt x="4561713" y="4762"/>
                </a:lnTo>
                <a:lnTo>
                  <a:pt x="4561713" y="9525"/>
                </a:lnTo>
                <a:close/>
              </a:path>
              <a:path w="4561840" h="388619">
                <a:moveTo>
                  <a:pt x="9525" y="383768"/>
                </a:moveTo>
                <a:lnTo>
                  <a:pt x="4762" y="379006"/>
                </a:lnTo>
                <a:lnTo>
                  <a:pt x="9525" y="379006"/>
                </a:lnTo>
                <a:lnTo>
                  <a:pt x="9525" y="383768"/>
                </a:lnTo>
                <a:close/>
              </a:path>
              <a:path w="4561840" h="388619">
                <a:moveTo>
                  <a:pt x="4552188" y="383768"/>
                </a:moveTo>
                <a:lnTo>
                  <a:pt x="9525" y="383768"/>
                </a:lnTo>
                <a:lnTo>
                  <a:pt x="9525" y="379006"/>
                </a:lnTo>
                <a:lnTo>
                  <a:pt x="4552188" y="379006"/>
                </a:lnTo>
                <a:lnTo>
                  <a:pt x="4552188" y="383768"/>
                </a:lnTo>
                <a:close/>
              </a:path>
              <a:path w="4561840" h="388619">
                <a:moveTo>
                  <a:pt x="4561713" y="383768"/>
                </a:moveTo>
                <a:lnTo>
                  <a:pt x="4552188" y="383768"/>
                </a:lnTo>
                <a:lnTo>
                  <a:pt x="4556950" y="379006"/>
                </a:lnTo>
                <a:lnTo>
                  <a:pt x="4561713" y="379006"/>
                </a:lnTo>
                <a:lnTo>
                  <a:pt x="4561713" y="383768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object 7"/>
          <p:cNvSpPr txBox="1"/>
          <p:nvPr/>
        </p:nvSpPr>
        <p:spPr>
          <a:xfrm>
            <a:off x="2487167" y="2967227"/>
            <a:ext cx="1440180" cy="231775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398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22860" algn="ctr">
              <a:lnSpc>
                <a:spcPct val="100000"/>
              </a:lnSpc>
              <a:spcBef>
                <a:spcPts val="740"/>
              </a:spcBef>
            </a:pPr>
            <a:r>
              <a:rPr sz="650" spc="1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SQL</a:t>
            </a: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解</a:t>
            </a:r>
            <a:r>
              <a:rPr sz="650" spc="3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析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4099559" y="3863340"/>
            <a:ext cx="222503" cy="222503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object 9"/>
          <p:cNvSpPr/>
          <p:nvPr/>
        </p:nvSpPr>
        <p:spPr>
          <a:xfrm>
            <a:off x="6371532" y="4223003"/>
            <a:ext cx="345505" cy="230124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object 10"/>
          <p:cNvSpPr/>
          <p:nvPr/>
        </p:nvSpPr>
        <p:spPr>
          <a:xfrm>
            <a:off x="6318503" y="4011167"/>
            <a:ext cx="437388" cy="220980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object 11"/>
          <p:cNvSpPr/>
          <p:nvPr/>
        </p:nvSpPr>
        <p:spPr>
          <a:xfrm>
            <a:off x="4376928" y="4319015"/>
            <a:ext cx="515112" cy="156972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object 12"/>
          <p:cNvSpPr/>
          <p:nvPr/>
        </p:nvSpPr>
        <p:spPr>
          <a:xfrm>
            <a:off x="923544" y="938783"/>
            <a:ext cx="329565" cy="3693160"/>
          </a:xfrm>
          <a:custGeom>
            <a:rect l="l" t="t" r="r" b="b"/>
            <a:pathLst>
              <a:path w="329565" h="3693160">
                <a:moveTo>
                  <a:pt x="0" y="0"/>
                </a:moveTo>
                <a:lnTo>
                  <a:pt x="329184" y="0"/>
                </a:lnTo>
                <a:lnTo>
                  <a:pt x="329184" y="3692652"/>
                </a:lnTo>
                <a:lnTo>
                  <a:pt x="0" y="3692652"/>
                </a:lnTo>
                <a:lnTo>
                  <a:pt x="0" y="0"/>
                </a:lnTo>
                <a:close/>
              </a:path>
            </a:pathLst>
          </a:custGeom>
          <a:solidFill>
            <a:srgbClr val="0087ED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object 13"/>
          <p:cNvSpPr txBox="1"/>
          <p:nvPr/>
        </p:nvSpPr>
        <p:spPr>
          <a:xfrm>
            <a:off x="999439" y="2429764"/>
            <a:ext cx="162560" cy="711200"/>
          </a:xfrm>
          <a:prstGeom prst="rect">
            <a:avLst/>
          </a:prstGeom>
        </p:spPr>
        <p:txBody>
          <a:bodyPr vert="eaVert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65000"/>
              </a:lnSpc>
            </a:pPr>
            <a:r>
              <a:rPr sz="1050">
                <a:latin typeface="微软雅黑" panose="020b0503020204020204" charset="-122"/>
                <a:cs typeface="微软雅黑" panose="020b0503020204020204" charset="-122"/>
              </a:rPr>
              <a:t>统一元数据</a:t>
            </a:r>
            <a:endParaRPr sz="10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7709916" y="915924"/>
            <a:ext cx="346075" cy="3625850"/>
          </a:xfrm>
          <a:custGeom>
            <a:rect l="l" t="t" r="r" b="b"/>
            <a:pathLst>
              <a:path w="346075" h="3625850">
                <a:moveTo>
                  <a:pt x="0" y="0"/>
                </a:moveTo>
                <a:lnTo>
                  <a:pt x="345948" y="0"/>
                </a:lnTo>
                <a:lnTo>
                  <a:pt x="345948" y="3625596"/>
                </a:lnTo>
                <a:lnTo>
                  <a:pt x="0" y="3625596"/>
                </a:lnTo>
                <a:lnTo>
                  <a:pt x="0" y="0"/>
                </a:lnTo>
                <a:close/>
              </a:path>
            </a:pathLst>
          </a:custGeom>
          <a:solidFill>
            <a:srgbClr val="0087ED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object 15"/>
          <p:cNvSpPr txBox="1"/>
          <p:nvPr/>
        </p:nvSpPr>
        <p:spPr>
          <a:xfrm>
            <a:off x="7802168" y="2305151"/>
            <a:ext cx="162560" cy="848360"/>
          </a:xfrm>
          <a:prstGeom prst="rect">
            <a:avLst/>
          </a:prstGeom>
        </p:spPr>
        <p:txBody>
          <a:bodyPr vert="eaVert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65000"/>
              </a:lnSpc>
            </a:pPr>
            <a:r>
              <a:rPr sz="1050">
                <a:latin typeface="微软雅黑" panose="020b0503020204020204" charset="-122"/>
                <a:cs typeface="微软雅黑" panose="020b0503020204020204" charset="-122"/>
              </a:rPr>
              <a:t>监控告警服务</a:t>
            </a:r>
            <a:endParaRPr sz="10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2468879" y="2092451"/>
            <a:ext cx="4360545" cy="234950"/>
          </a:xfrm>
          <a:prstGeom prst="rect">
            <a:avLst/>
          </a:prstGeom>
          <a:solidFill>
            <a:srgbClr val="0085B4"/>
          </a:solidFill>
        </p:spPr>
        <p:txBody>
          <a:bodyPr vert="horz" wrap="square" lIns="0" tIns="6731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0960">
              <a:lnSpc>
                <a:spcPct val="100000"/>
              </a:lnSpc>
              <a:spcBef>
                <a:spcPts val="530"/>
              </a:spcBef>
            </a:pPr>
            <a:r>
              <a:rPr sz="600" spc="5">
                <a:latin typeface="宋体" panose="02010600030101010101" pitchFamily="2" charset="-122"/>
                <a:cs typeface="宋体" panose="02010600030101010101" pitchFamily="2" charset="-122"/>
              </a:rPr>
              <a:t>服务网关</a:t>
            </a:r>
            <a:r>
              <a:rPr sz="600" spc="-5">
                <a:latin typeface="微软雅黑" panose="020b0503020204020204" charset="-122"/>
                <a:cs typeface="微软雅黑" panose="020b0503020204020204" charset="-122"/>
              </a:rPr>
              <a:t>/</a:t>
            </a:r>
            <a:r>
              <a:rPr sz="600" spc="5">
                <a:latin typeface="宋体" panose="02010600030101010101" pitchFamily="2" charset="-122"/>
                <a:cs typeface="宋体" panose="02010600030101010101" pitchFamily="2" charset="-122"/>
              </a:rPr>
              <a:t>路由</a:t>
            </a:r>
            <a:endParaRPr sz="600"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2124024" y="1089621"/>
            <a:ext cx="5071110" cy="3550285"/>
          </a:xfrm>
          <a:custGeom>
            <a:rect l="l" t="t" r="r" b="b"/>
            <a:pathLst>
              <a:path w="5071109" h="3550285">
                <a:moveTo>
                  <a:pt x="10007" y="3542220"/>
                </a:moveTo>
                <a:lnTo>
                  <a:pt x="0" y="3542220"/>
                </a:lnTo>
                <a:lnTo>
                  <a:pt x="0" y="3478720"/>
                </a:lnTo>
                <a:lnTo>
                  <a:pt x="15875" y="3478720"/>
                </a:lnTo>
                <a:lnTo>
                  <a:pt x="15875" y="3534282"/>
                </a:lnTo>
                <a:lnTo>
                  <a:pt x="10007" y="3534282"/>
                </a:lnTo>
                <a:lnTo>
                  <a:pt x="10007" y="3542220"/>
                </a:lnTo>
                <a:close/>
              </a:path>
              <a:path w="5071109" h="3550285">
                <a:moveTo>
                  <a:pt x="73507" y="3550157"/>
                </a:moveTo>
                <a:lnTo>
                  <a:pt x="10007" y="3550157"/>
                </a:lnTo>
                <a:lnTo>
                  <a:pt x="10007" y="3534282"/>
                </a:lnTo>
                <a:lnTo>
                  <a:pt x="15875" y="3534282"/>
                </a:lnTo>
                <a:lnTo>
                  <a:pt x="15875" y="3542220"/>
                </a:lnTo>
                <a:lnTo>
                  <a:pt x="73507" y="3542220"/>
                </a:lnTo>
                <a:lnTo>
                  <a:pt x="73507" y="3550157"/>
                </a:lnTo>
                <a:close/>
              </a:path>
              <a:path w="5071109" h="3550285">
                <a:moveTo>
                  <a:pt x="73507" y="3542220"/>
                </a:moveTo>
                <a:lnTo>
                  <a:pt x="15875" y="3542220"/>
                </a:lnTo>
                <a:lnTo>
                  <a:pt x="15875" y="3534282"/>
                </a:lnTo>
                <a:lnTo>
                  <a:pt x="73507" y="3534282"/>
                </a:lnTo>
                <a:lnTo>
                  <a:pt x="73507" y="3542220"/>
                </a:lnTo>
                <a:close/>
              </a:path>
              <a:path w="5071109" h="3550285">
                <a:moveTo>
                  <a:pt x="15875" y="3431095"/>
                </a:moveTo>
                <a:lnTo>
                  <a:pt x="0" y="3431095"/>
                </a:lnTo>
                <a:lnTo>
                  <a:pt x="0" y="3367595"/>
                </a:lnTo>
                <a:lnTo>
                  <a:pt x="15875" y="3367595"/>
                </a:lnTo>
                <a:lnTo>
                  <a:pt x="15875" y="3431095"/>
                </a:lnTo>
                <a:close/>
              </a:path>
              <a:path w="5071109" h="3550285">
                <a:moveTo>
                  <a:pt x="15875" y="3319970"/>
                </a:moveTo>
                <a:lnTo>
                  <a:pt x="0" y="3319970"/>
                </a:lnTo>
                <a:lnTo>
                  <a:pt x="0" y="3256470"/>
                </a:lnTo>
                <a:lnTo>
                  <a:pt x="15875" y="3256470"/>
                </a:lnTo>
                <a:lnTo>
                  <a:pt x="15875" y="3319970"/>
                </a:lnTo>
                <a:close/>
              </a:path>
              <a:path w="5071109" h="3550285">
                <a:moveTo>
                  <a:pt x="15875" y="3208845"/>
                </a:moveTo>
                <a:lnTo>
                  <a:pt x="0" y="3208845"/>
                </a:lnTo>
                <a:lnTo>
                  <a:pt x="0" y="3145345"/>
                </a:lnTo>
                <a:lnTo>
                  <a:pt x="15875" y="3145345"/>
                </a:lnTo>
                <a:lnTo>
                  <a:pt x="15875" y="3208845"/>
                </a:lnTo>
                <a:close/>
              </a:path>
              <a:path w="5071109" h="3550285">
                <a:moveTo>
                  <a:pt x="15875" y="3097720"/>
                </a:moveTo>
                <a:lnTo>
                  <a:pt x="0" y="3097720"/>
                </a:lnTo>
                <a:lnTo>
                  <a:pt x="0" y="3034220"/>
                </a:lnTo>
                <a:lnTo>
                  <a:pt x="15875" y="3034220"/>
                </a:lnTo>
                <a:lnTo>
                  <a:pt x="15875" y="3097720"/>
                </a:lnTo>
                <a:close/>
              </a:path>
              <a:path w="5071109" h="3550285">
                <a:moveTo>
                  <a:pt x="15875" y="2986595"/>
                </a:moveTo>
                <a:lnTo>
                  <a:pt x="0" y="2986595"/>
                </a:lnTo>
                <a:lnTo>
                  <a:pt x="0" y="2923095"/>
                </a:lnTo>
                <a:lnTo>
                  <a:pt x="15875" y="2923095"/>
                </a:lnTo>
                <a:lnTo>
                  <a:pt x="15875" y="2986595"/>
                </a:lnTo>
                <a:close/>
              </a:path>
              <a:path w="5071109" h="3550285">
                <a:moveTo>
                  <a:pt x="15875" y="2875470"/>
                </a:moveTo>
                <a:lnTo>
                  <a:pt x="0" y="2875470"/>
                </a:lnTo>
                <a:lnTo>
                  <a:pt x="0" y="2811970"/>
                </a:lnTo>
                <a:lnTo>
                  <a:pt x="15875" y="2811970"/>
                </a:lnTo>
                <a:lnTo>
                  <a:pt x="15875" y="2875470"/>
                </a:lnTo>
                <a:close/>
              </a:path>
              <a:path w="5071109" h="3550285">
                <a:moveTo>
                  <a:pt x="15875" y="2764345"/>
                </a:moveTo>
                <a:lnTo>
                  <a:pt x="0" y="2764345"/>
                </a:lnTo>
                <a:lnTo>
                  <a:pt x="0" y="2700845"/>
                </a:lnTo>
                <a:lnTo>
                  <a:pt x="15875" y="2700845"/>
                </a:lnTo>
                <a:lnTo>
                  <a:pt x="15875" y="2764345"/>
                </a:lnTo>
                <a:close/>
              </a:path>
              <a:path w="5071109" h="3550285">
                <a:moveTo>
                  <a:pt x="15875" y="2653220"/>
                </a:moveTo>
                <a:lnTo>
                  <a:pt x="0" y="2653220"/>
                </a:lnTo>
                <a:lnTo>
                  <a:pt x="0" y="2589720"/>
                </a:lnTo>
                <a:lnTo>
                  <a:pt x="15875" y="2589720"/>
                </a:lnTo>
                <a:lnTo>
                  <a:pt x="15875" y="2653220"/>
                </a:lnTo>
                <a:close/>
              </a:path>
              <a:path w="5071109" h="3550285">
                <a:moveTo>
                  <a:pt x="15875" y="2542095"/>
                </a:moveTo>
                <a:lnTo>
                  <a:pt x="0" y="2542095"/>
                </a:lnTo>
                <a:lnTo>
                  <a:pt x="0" y="2478595"/>
                </a:lnTo>
                <a:lnTo>
                  <a:pt x="15875" y="2478595"/>
                </a:lnTo>
                <a:lnTo>
                  <a:pt x="15875" y="2542095"/>
                </a:lnTo>
                <a:close/>
              </a:path>
              <a:path w="5071109" h="3550285">
                <a:moveTo>
                  <a:pt x="15875" y="2430970"/>
                </a:moveTo>
                <a:lnTo>
                  <a:pt x="0" y="2430970"/>
                </a:lnTo>
                <a:lnTo>
                  <a:pt x="0" y="2367470"/>
                </a:lnTo>
                <a:lnTo>
                  <a:pt x="15875" y="2367470"/>
                </a:lnTo>
                <a:lnTo>
                  <a:pt x="15875" y="2430970"/>
                </a:lnTo>
                <a:close/>
              </a:path>
              <a:path w="5071109" h="3550285">
                <a:moveTo>
                  <a:pt x="15875" y="2319845"/>
                </a:moveTo>
                <a:lnTo>
                  <a:pt x="0" y="2319845"/>
                </a:lnTo>
                <a:lnTo>
                  <a:pt x="0" y="2256345"/>
                </a:lnTo>
                <a:lnTo>
                  <a:pt x="15875" y="2256345"/>
                </a:lnTo>
                <a:lnTo>
                  <a:pt x="15875" y="2319845"/>
                </a:lnTo>
                <a:close/>
              </a:path>
              <a:path w="5071109" h="3550285">
                <a:moveTo>
                  <a:pt x="15875" y="2208720"/>
                </a:moveTo>
                <a:lnTo>
                  <a:pt x="0" y="2208720"/>
                </a:lnTo>
                <a:lnTo>
                  <a:pt x="0" y="2145220"/>
                </a:lnTo>
                <a:lnTo>
                  <a:pt x="15875" y="2145220"/>
                </a:lnTo>
                <a:lnTo>
                  <a:pt x="15875" y="2208720"/>
                </a:lnTo>
                <a:close/>
              </a:path>
              <a:path w="5071109" h="3550285">
                <a:moveTo>
                  <a:pt x="15875" y="2097595"/>
                </a:moveTo>
                <a:lnTo>
                  <a:pt x="0" y="2097595"/>
                </a:lnTo>
                <a:lnTo>
                  <a:pt x="0" y="2034095"/>
                </a:lnTo>
                <a:lnTo>
                  <a:pt x="15875" y="2034095"/>
                </a:lnTo>
                <a:lnTo>
                  <a:pt x="15875" y="2097595"/>
                </a:lnTo>
                <a:close/>
              </a:path>
              <a:path w="5071109" h="3550285">
                <a:moveTo>
                  <a:pt x="15875" y="1986470"/>
                </a:moveTo>
                <a:lnTo>
                  <a:pt x="0" y="1986470"/>
                </a:lnTo>
                <a:lnTo>
                  <a:pt x="0" y="1922970"/>
                </a:lnTo>
                <a:lnTo>
                  <a:pt x="15875" y="1922970"/>
                </a:lnTo>
                <a:lnTo>
                  <a:pt x="15875" y="1986470"/>
                </a:lnTo>
                <a:close/>
              </a:path>
              <a:path w="5071109" h="3550285">
                <a:moveTo>
                  <a:pt x="15875" y="1875345"/>
                </a:moveTo>
                <a:lnTo>
                  <a:pt x="0" y="1875345"/>
                </a:lnTo>
                <a:lnTo>
                  <a:pt x="0" y="1811845"/>
                </a:lnTo>
                <a:lnTo>
                  <a:pt x="15875" y="1811845"/>
                </a:lnTo>
                <a:lnTo>
                  <a:pt x="15875" y="1875345"/>
                </a:lnTo>
                <a:close/>
              </a:path>
              <a:path w="5071109" h="3550285">
                <a:moveTo>
                  <a:pt x="15875" y="1764220"/>
                </a:moveTo>
                <a:lnTo>
                  <a:pt x="0" y="1764220"/>
                </a:lnTo>
                <a:lnTo>
                  <a:pt x="0" y="1700720"/>
                </a:lnTo>
                <a:lnTo>
                  <a:pt x="15875" y="1700720"/>
                </a:lnTo>
                <a:lnTo>
                  <a:pt x="15875" y="1764220"/>
                </a:lnTo>
                <a:close/>
              </a:path>
              <a:path w="5071109" h="3550285">
                <a:moveTo>
                  <a:pt x="15875" y="1653095"/>
                </a:moveTo>
                <a:lnTo>
                  <a:pt x="0" y="1653095"/>
                </a:lnTo>
                <a:lnTo>
                  <a:pt x="0" y="1589595"/>
                </a:lnTo>
                <a:lnTo>
                  <a:pt x="15875" y="1589595"/>
                </a:lnTo>
                <a:lnTo>
                  <a:pt x="15875" y="1653095"/>
                </a:lnTo>
                <a:close/>
              </a:path>
              <a:path w="5071109" h="3550285">
                <a:moveTo>
                  <a:pt x="15875" y="1541970"/>
                </a:moveTo>
                <a:lnTo>
                  <a:pt x="0" y="1541970"/>
                </a:lnTo>
                <a:lnTo>
                  <a:pt x="0" y="1478470"/>
                </a:lnTo>
                <a:lnTo>
                  <a:pt x="15875" y="1478470"/>
                </a:lnTo>
                <a:lnTo>
                  <a:pt x="15875" y="1541970"/>
                </a:lnTo>
                <a:close/>
              </a:path>
              <a:path w="5071109" h="3550285">
                <a:moveTo>
                  <a:pt x="15875" y="1430845"/>
                </a:moveTo>
                <a:lnTo>
                  <a:pt x="0" y="1430845"/>
                </a:lnTo>
                <a:lnTo>
                  <a:pt x="0" y="1367345"/>
                </a:lnTo>
                <a:lnTo>
                  <a:pt x="15875" y="1367345"/>
                </a:lnTo>
                <a:lnTo>
                  <a:pt x="15875" y="1430845"/>
                </a:lnTo>
                <a:close/>
              </a:path>
              <a:path w="5071109" h="3550285">
                <a:moveTo>
                  <a:pt x="15875" y="1319720"/>
                </a:moveTo>
                <a:lnTo>
                  <a:pt x="0" y="1319720"/>
                </a:lnTo>
                <a:lnTo>
                  <a:pt x="0" y="1256220"/>
                </a:lnTo>
                <a:lnTo>
                  <a:pt x="15875" y="1256220"/>
                </a:lnTo>
                <a:lnTo>
                  <a:pt x="15875" y="1319720"/>
                </a:lnTo>
                <a:close/>
              </a:path>
              <a:path w="5071109" h="3550285">
                <a:moveTo>
                  <a:pt x="15875" y="1208595"/>
                </a:moveTo>
                <a:lnTo>
                  <a:pt x="0" y="1208595"/>
                </a:lnTo>
                <a:lnTo>
                  <a:pt x="0" y="1145095"/>
                </a:lnTo>
                <a:lnTo>
                  <a:pt x="15875" y="1145095"/>
                </a:lnTo>
                <a:lnTo>
                  <a:pt x="15875" y="1208595"/>
                </a:lnTo>
                <a:close/>
              </a:path>
              <a:path w="5071109" h="3550285">
                <a:moveTo>
                  <a:pt x="15875" y="1097470"/>
                </a:moveTo>
                <a:lnTo>
                  <a:pt x="0" y="1097470"/>
                </a:lnTo>
                <a:lnTo>
                  <a:pt x="0" y="1033970"/>
                </a:lnTo>
                <a:lnTo>
                  <a:pt x="15875" y="1033970"/>
                </a:lnTo>
                <a:lnTo>
                  <a:pt x="15875" y="1097470"/>
                </a:lnTo>
                <a:close/>
              </a:path>
              <a:path w="5071109" h="3550285">
                <a:moveTo>
                  <a:pt x="15875" y="986345"/>
                </a:moveTo>
                <a:lnTo>
                  <a:pt x="0" y="986345"/>
                </a:lnTo>
                <a:lnTo>
                  <a:pt x="0" y="922845"/>
                </a:lnTo>
                <a:lnTo>
                  <a:pt x="15875" y="922845"/>
                </a:lnTo>
                <a:lnTo>
                  <a:pt x="15875" y="986345"/>
                </a:lnTo>
                <a:close/>
              </a:path>
              <a:path w="5071109" h="3550285">
                <a:moveTo>
                  <a:pt x="15875" y="875220"/>
                </a:moveTo>
                <a:lnTo>
                  <a:pt x="0" y="875220"/>
                </a:lnTo>
                <a:lnTo>
                  <a:pt x="0" y="811720"/>
                </a:lnTo>
                <a:lnTo>
                  <a:pt x="15875" y="811720"/>
                </a:lnTo>
                <a:lnTo>
                  <a:pt x="15875" y="875220"/>
                </a:lnTo>
                <a:close/>
              </a:path>
              <a:path w="5071109" h="3550285">
                <a:moveTo>
                  <a:pt x="15875" y="764095"/>
                </a:moveTo>
                <a:lnTo>
                  <a:pt x="0" y="764095"/>
                </a:lnTo>
                <a:lnTo>
                  <a:pt x="0" y="700595"/>
                </a:lnTo>
                <a:lnTo>
                  <a:pt x="15875" y="700595"/>
                </a:lnTo>
                <a:lnTo>
                  <a:pt x="15875" y="764095"/>
                </a:lnTo>
                <a:close/>
              </a:path>
              <a:path w="5071109" h="3550285">
                <a:moveTo>
                  <a:pt x="15875" y="652970"/>
                </a:moveTo>
                <a:lnTo>
                  <a:pt x="0" y="652970"/>
                </a:lnTo>
                <a:lnTo>
                  <a:pt x="0" y="589470"/>
                </a:lnTo>
                <a:lnTo>
                  <a:pt x="15875" y="589470"/>
                </a:lnTo>
                <a:lnTo>
                  <a:pt x="15875" y="652970"/>
                </a:lnTo>
                <a:close/>
              </a:path>
              <a:path w="5071109" h="3550285">
                <a:moveTo>
                  <a:pt x="15875" y="541845"/>
                </a:moveTo>
                <a:lnTo>
                  <a:pt x="0" y="541845"/>
                </a:lnTo>
                <a:lnTo>
                  <a:pt x="0" y="478345"/>
                </a:lnTo>
                <a:lnTo>
                  <a:pt x="15875" y="478345"/>
                </a:lnTo>
                <a:lnTo>
                  <a:pt x="15875" y="541845"/>
                </a:lnTo>
                <a:close/>
              </a:path>
              <a:path w="5071109" h="3550285">
                <a:moveTo>
                  <a:pt x="15875" y="430720"/>
                </a:moveTo>
                <a:lnTo>
                  <a:pt x="0" y="430720"/>
                </a:lnTo>
                <a:lnTo>
                  <a:pt x="0" y="367220"/>
                </a:lnTo>
                <a:lnTo>
                  <a:pt x="15875" y="367220"/>
                </a:lnTo>
                <a:lnTo>
                  <a:pt x="15875" y="430720"/>
                </a:lnTo>
                <a:close/>
              </a:path>
              <a:path w="5071109" h="3550285">
                <a:moveTo>
                  <a:pt x="15875" y="319595"/>
                </a:moveTo>
                <a:lnTo>
                  <a:pt x="0" y="319595"/>
                </a:lnTo>
                <a:lnTo>
                  <a:pt x="0" y="256095"/>
                </a:lnTo>
                <a:lnTo>
                  <a:pt x="15875" y="256095"/>
                </a:lnTo>
                <a:lnTo>
                  <a:pt x="15875" y="319595"/>
                </a:lnTo>
                <a:close/>
              </a:path>
              <a:path w="5071109" h="3550285">
                <a:moveTo>
                  <a:pt x="15875" y="208470"/>
                </a:moveTo>
                <a:lnTo>
                  <a:pt x="0" y="208470"/>
                </a:lnTo>
                <a:lnTo>
                  <a:pt x="0" y="144970"/>
                </a:lnTo>
                <a:lnTo>
                  <a:pt x="15875" y="144970"/>
                </a:lnTo>
                <a:lnTo>
                  <a:pt x="15875" y="208470"/>
                </a:lnTo>
                <a:close/>
              </a:path>
              <a:path w="5071109" h="3550285">
                <a:moveTo>
                  <a:pt x="15875" y="97345"/>
                </a:moveTo>
                <a:lnTo>
                  <a:pt x="0" y="97345"/>
                </a:lnTo>
                <a:lnTo>
                  <a:pt x="0" y="33845"/>
                </a:lnTo>
                <a:lnTo>
                  <a:pt x="15875" y="33845"/>
                </a:lnTo>
                <a:lnTo>
                  <a:pt x="15875" y="97345"/>
                </a:lnTo>
                <a:close/>
              </a:path>
              <a:path w="5071109" h="3550285">
                <a:moveTo>
                  <a:pt x="93154" y="15874"/>
                </a:moveTo>
                <a:lnTo>
                  <a:pt x="29654" y="15874"/>
                </a:lnTo>
                <a:lnTo>
                  <a:pt x="29654" y="0"/>
                </a:lnTo>
                <a:lnTo>
                  <a:pt x="93154" y="0"/>
                </a:lnTo>
                <a:lnTo>
                  <a:pt x="93154" y="15874"/>
                </a:lnTo>
                <a:close/>
              </a:path>
              <a:path w="5071109" h="3550285">
                <a:moveTo>
                  <a:pt x="204279" y="15874"/>
                </a:moveTo>
                <a:lnTo>
                  <a:pt x="140779" y="15874"/>
                </a:lnTo>
                <a:lnTo>
                  <a:pt x="140779" y="0"/>
                </a:lnTo>
                <a:lnTo>
                  <a:pt x="204279" y="0"/>
                </a:lnTo>
                <a:lnTo>
                  <a:pt x="204279" y="15874"/>
                </a:lnTo>
                <a:close/>
              </a:path>
              <a:path w="5071109" h="3550285">
                <a:moveTo>
                  <a:pt x="315404" y="15874"/>
                </a:moveTo>
                <a:lnTo>
                  <a:pt x="251904" y="15874"/>
                </a:lnTo>
                <a:lnTo>
                  <a:pt x="251904" y="0"/>
                </a:lnTo>
                <a:lnTo>
                  <a:pt x="315404" y="0"/>
                </a:lnTo>
                <a:lnTo>
                  <a:pt x="315404" y="15874"/>
                </a:lnTo>
                <a:close/>
              </a:path>
              <a:path w="5071109" h="3550285">
                <a:moveTo>
                  <a:pt x="426529" y="15874"/>
                </a:moveTo>
                <a:lnTo>
                  <a:pt x="363029" y="15874"/>
                </a:lnTo>
                <a:lnTo>
                  <a:pt x="363029" y="0"/>
                </a:lnTo>
                <a:lnTo>
                  <a:pt x="426529" y="0"/>
                </a:lnTo>
                <a:lnTo>
                  <a:pt x="426529" y="15874"/>
                </a:lnTo>
                <a:close/>
              </a:path>
              <a:path w="5071109" h="3550285">
                <a:moveTo>
                  <a:pt x="537654" y="15874"/>
                </a:moveTo>
                <a:lnTo>
                  <a:pt x="474154" y="15874"/>
                </a:lnTo>
                <a:lnTo>
                  <a:pt x="474154" y="0"/>
                </a:lnTo>
                <a:lnTo>
                  <a:pt x="537654" y="0"/>
                </a:lnTo>
                <a:lnTo>
                  <a:pt x="537654" y="15874"/>
                </a:lnTo>
                <a:close/>
              </a:path>
              <a:path w="5071109" h="3550285">
                <a:moveTo>
                  <a:pt x="648779" y="15874"/>
                </a:moveTo>
                <a:lnTo>
                  <a:pt x="585279" y="15874"/>
                </a:lnTo>
                <a:lnTo>
                  <a:pt x="585279" y="0"/>
                </a:lnTo>
                <a:lnTo>
                  <a:pt x="648779" y="0"/>
                </a:lnTo>
                <a:lnTo>
                  <a:pt x="648779" y="15874"/>
                </a:lnTo>
                <a:close/>
              </a:path>
              <a:path w="5071109" h="3550285">
                <a:moveTo>
                  <a:pt x="759904" y="15874"/>
                </a:moveTo>
                <a:lnTo>
                  <a:pt x="696404" y="15874"/>
                </a:lnTo>
                <a:lnTo>
                  <a:pt x="696404" y="0"/>
                </a:lnTo>
                <a:lnTo>
                  <a:pt x="759904" y="0"/>
                </a:lnTo>
                <a:lnTo>
                  <a:pt x="759904" y="15874"/>
                </a:lnTo>
                <a:close/>
              </a:path>
              <a:path w="5071109" h="3550285">
                <a:moveTo>
                  <a:pt x="871029" y="15874"/>
                </a:moveTo>
                <a:lnTo>
                  <a:pt x="807529" y="15874"/>
                </a:lnTo>
                <a:lnTo>
                  <a:pt x="807529" y="0"/>
                </a:lnTo>
                <a:lnTo>
                  <a:pt x="871029" y="0"/>
                </a:lnTo>
                <a:lnTo>
                  <a:pt x="871029" y="15874"/>
                </a:lnTo>
                <a:close/>
              </a:path>
              <a:path w="5071109" h="3550285">
                <a:moveTo>
                  <a:pt x="982154" y="15874"/>
                </a:moveTo>
                <a:lnTo>
                  <a:pt x="918654" y="15874"/>
                </a:lnTo>
                <a:lnTo>
                  <a:pt x="918654" y="0"/>
                </a:lnTo>
                <a:lnTo>
                  <a:pt x="982154" y="0"/>
                </a:lnTo>
                <a:lnTo>
                  <a:pt x="982154" y="15874"/>
                </a:lnTo>
                <a:close/>
              </a:path>
              <a:path w="5071109" h="3550285">
                <a:moveTo>
                  <a:pt x="1093279" y="15874"/>
                </a:moveTo>
                <a:lnTo>
                  <a:pt x="1029779" y="15874"/>
                </a:lnTo>
                <a:lnTo>
                  <a:pt x="1029779" y="0"/>
                </a:lnTo>
                <a:lnTo>
                  <a:pt x="1093279" y="0"/>
                </a:lnTo>
                <a:lnTo>
                  <a:pt x="1093279" y="15874"/>
                </a:lnTo>
                <a:close/>
              </a:path>
              <a:path w="5071109" h="3550285">
                <a:moveTo>
                  <a:pt x="1204404" y="15874"/>
                </a:moveTo>
                <a:lnTo>
                  <a:pt x="1140904" y="15874"/>
                </a:lnTo>
                <a:lnTo>
                  <a:pt x="1140904" y="0"/>
                </a:lnTo>
                <a:lnTo>
                  <a:pt x="1204404" y="0"/>
                </a:lnTo>
                <a:lnTo>
                  <a:pt x="1204404" y="15874"/>
                </a:lnTo>
                <a:close/>
              </a:path>
              <a:path w="5071109" h="3550285">
                <a:moveTo>
                  <a:pt x="1315529" y="15874"/>
                </a:moveTo>
                <a:lnTo>
                  <a:pt x="1252029" y="15874"/>
                </a:lnTo>
                <a:lnTo>
                  <a:pt x="1252029" y="0"/>
                </a:lnTo>
                <a:lnTo>
                  <a:pt x="1315529" y="0"/>
                </a:lnTo>
                <a:lnTo>
                  <a:pt x="1315529" y="15874"/>
                </a:lnTo>
                <a:close/>
              </a:path>
              <a:path w="5071109" h="3550285">
                <a:moveTo>
                  <a:pt x="1426654" y="15874"/>
                </a:moveTo>
                <a:lnTo>
                  <a:pt x="1363154" y="15874"/>
                </a:lnTo>
                <a:lnTo>
                  <a:pt x="1363154" y="0"/>
                </a:lnTo>
                <a:lnTo>
                  <a:pt x="1426654" y="0"/>
                </a:lnTo>
                <a:lnTo>
                  <a:pt x="1426654" y="15874"/>
                </a:lnTo>
                <a:close/>
              </a:path>
              <a:path w="5071109" h="3550285">
                <a:moveTo>
                  <a:pt x="1537779" y="15874"/>
                </a:moveTo>
                <a:lnTo>
                  <a:pt x="1474279" y="15874"/>
                </a:lnTo>
                <a:lnTo>
                  <a:pt x="1474279" y="0"/>
                </a:lnTo>
                <a:lnTo>
                  <a:pt x="1537779" y="0"/>
                </a:lnTo>
                <a:lnTo>
                  <a:pt x="1537779" y="15874"/>
                </a:lnTo>
                <a:close/>
              </a:path>
              <a:path w="5071109" h="3550285">
                <a:moveTo>
                  <a:pt x="1648904" y="15874"/>
                </a:moveTo>
                <a:lnTo>
                  <a:pt x="1585404" y="15874"/>
                </a:lnTo>
                <a:lnTo>
                  <a:pt x="1585404" y="0"/>
                </a:lnTo>
                <a:lnTo>
                  <a:pt x="1648904" y="0"/>
                </a:lnTo>
                <a:lnTo>
                  <a:pt x="1648904" y="15874"/>
                </a:lnTo>
                <a:close/>
              </a:path>
              <a:path w="5071109" h="3550285">
                <a:moveTo>
                  <a:pt x="1760029" y="15874"/>
                </a:moveTo>
                <a:lnTo>
                  <a:pt x="1696529" y="15874"/>
                </a:lnTo>
                <a:lnTo>
                  <a:pt x="1696529" y="0"/>
                </a:lnTo>
                <a:lnTo>
                  <a:pt x="1760029" y="0"/>
                </a:lnTo>
                <a:lnTo>
                  <a:pt x="1760029" y="15874"/>
                </a:lnTo>
                <a:close/>
              </a:path>
              <a:path w="5071109" h="3550285">
                <a:moveTo>
                  <a:pt x="1871154" y="15874"/>
                </a:moveTo>
                <a:lnTo>
                  <a:pt x="1807654" y="15874"/>
                </a:lnTo>
                <a:lnTo>
                  <a:pt x="1807654" y="0"/>
                </a:lnTo>
                <a:lnTo>
                  <a:pt x="1871154" y="0"/>
                </a:lnTo>
                <a:lnTo>
                  <a:pt x="1871154" y="15874"/>
                </a:lnTo>
                <a:close/>
              </a:path>
              <a:path w="5071109" h="3550285">
                <a:moveTo>
                  <a:pt x="1982279" y="15874"/>
                </a:moveTo>
                <a:lnTo>
                  <a:pt x="1918779" y="15874"/>
                </a:lnTo>
                <a:lnTo>
                  <a:pt x="1918779" y="0"/>
                </a:lnTo>
                <a:lnTo>
                  <a:pt x="1982279" y="0"/>
                </a:lnTo>
                <a:lnTo>
                  <a:pt x="1982279" y="15874"/>
                </a:lnTo>
                <a:close/>
              </a:path>
              <a:path w="5071109" h="3550285">
                <a:moveTo>
                  <a:pt x="2093404" y="15874"/>
                </a:moveTo>
                <a:lnTo>
                  <a:pt x="2029904" y="15874"/>
                </a:lnTo>
                <a:lnTo>
                  <a:pt x="2029904" y="0"/>
                </a:lnTo>
                <a:lnTo>
                  <a:pt x="2093404" y="0"/>
                </a:lnTo>
                <a:lnTo>
                  <a:pt x="2093404" y="15874"/>
                </a:lnTo>
                <a:close/>
              </a:path>
              <a:path w="5071109" h="3550285">
                <a:moveTo>
                  <a:pt x="2204529" y="15874"/>
                </a:moveTo>
                <a:lnTo>
                  <a:pt x="2141029" y="15874"/>
                </a:lnTo>
                <a:lnTo>
                  <a:pt x="2141029" y="0"/>
                </a:lnTo>
                <a:lnTo>
                  <a:pt x="2204529" y="0"/>
                </a:lnTo>
                <a:lnTo>
                  <a:pt x="2204529" y="15874"/>
                </a:lnTo>
                <a:close/>
              </a:path>
              <a:path w="5071109" h="3550285">
                <a:moveTo>
                  <a:pt x="2315654" y="15874"/>
                </a:moveTo>
                <a:lnTo>
                  <a:pt x="2252154" y="15874"/>
                </a:lnTo>
                <a:lnTo>
                  <a:pt x="2252154" y="0"/>
                </a:lnTo>
                <a:lnTo>
                  <a:pt x="2315654" y="0"/>
                </a:lnTo>
                <a:lnTo>
                  <a:pt x="2315654" y="15874"/>
                </a:lnTo>
                <a:close/>
              </a:path>
              <a:path w="5071109" h="3550285">
                <a:moveTo>
                  <a:pt x="2426779" y="15874"/>
                </a:moveTo>
                <a:lnTo>
                  <a:pt x="2363279" y="15874"/>
                </a:lnTo>
                <a:lnTo>
                  <a:pt x="2363279" y="0"/>
                </a:lnTo>
                <a:lnTo>
                  <a:pt x="2426779" y="0"/>
                </a:lnTo>
                <a:lnTo>
                  <a:pt x="2426779" y="15874"/>
                </a:lnTo>
                <a:close/>
              </a:path>
              <a:path w="5071109" h="3550285">
                <a:moveTo>
                  <a:pt x="2537904" y="15874"/>
                </a:moveTo>
                <a:lnTo>
                  <a:pt x="2474404" y="15874"/>
                </a:lnTo>
                <a:lnTo>
                  <a:pt x="2474404" y="0"/>
                </a:lnTo>
                <a:lnTo>
                  <a:pt x="2537904" y="0"/>
                </a:lnTo>
                <a:lnTo>
                  <a:pt x="2537904" y="15874"/>
                </a:lnTo>
                <a:close/>
              </a:path>
              <a:path w="5071109" h="3550285">
                <a:moveTo>
                  <a:pt x="2649029" y="15874"/>
                </a:moveTo>
                <a:lnTo>
                  <a:pt x="2585529" y="15874"/>
                </a:lnTo>
                <a:lnTo>
                  <a:pt x="2585529" y="0"/>
                </a:lnTo>
                <a:lnTo>
                  <a:pt x="2649029" y="0"/>
                </a:lnTo>
                <a:lnTo>
                  <a:pt x="2649029" y="15874"/>
                </a:lnTo>
                <a:close/>
              </a:path>
              <a:path w="5071109" h="3550285">
                <a:moveTo>
                  <a:pt x="2760154" y="15874"/>
                </a:moveTo>
                <a:lnTo>
                  <a:pt x="2696654" y="15874"/>
                </a:lnTo>
                <a:lnTo>
                  <a:pt x="2696654" y="0"/>
                </a:lnTo>
                <a:lnTo>
                  <a:pt x="2760154" y="0"/>
                </a:lnTo>
                <a:lnTo>
                  <a:pt x="2760154" y="15874"/>
                </a:lnTo>
                <a:close/>
              </a:path>
              <a:path w="5071109" h="3550285">
                <a:moveTo>
                  <a:pt x="2871279" y="15874"/>
                </a:moveTo>
                <a:lnTo>
                  <a:pt x="2807779" y="15874"/>
                </a:lnTo>
                <a:lnTo>
                  <a:pt x="2807779" y="0"/>
                </a:lnTo>
                <a:lnTo>
                  <a:pt x="2871279" y="0"/>
                </a:lnTo>
                <a:lnTo>
                  <a:pt x="2871279" y="15874"/>
                </a:lnTo>
                <a:close/>
              </a:path>
              <a:path w="5071109" h="3550285">
                <a:moveTo>
                  <a:pt x="2982404" y="15874"/>
                </a:moveTo>
                <a:lnTo>
                  <a:pt x="2918904" y="15874"/>
                </a:lnTo>
                <a:lnTo>
                  <a:pt x="2918904" y="0"/>
                </a:lnTo>
                <a:lnTo>
                  <a:pt x="2982404" y="0"/>
                </a:lnTo>
                <a:lnTo>
                  <a:pt x="2982404" y="15874"/>
                </a:lnTo>
                <a:close/>
              </a:path>
              <a:path w="5071109" h="3550285">
                <a:moveTo>
                  <a:pt x="3093529" y="15874"/>
                </a:moveTo>
                <a:lnTo>
                  <a:pt x="3030029" y="15874"/>
                </a:lnTo>
                <a:lnTo>
                  <a:pt x="3030029" y="0"/>
                </a:lnTo>
                <a:lnTo>
                  <a:pt x="3093529" y="0"/>
                </a:lnTo>
                <a:lnTo>
                  <a:pt x="3093529" y="15874"/>
                </a:lnTo>
                <a:close/>
              </a:path>
              <a:path w="5071109" h="3550285">
                <a:moveTo>
                  <a:pt x="3204654" y="15874"/>
                </a:moveTo>
                <a:lnTo>
                  <a:pt x="3141154" y="15874"/>
                </a:lnTo>
                <a:lnTo>
                  <a:pt x="3141154" y="0"/>
                </a:lnTo>
                <a:lnTo>
                  <a:pt x="3204654" y="0"/>
                </a:lnTo>
                <a:lnTo>
                  <a:pt x="3204654" y="15874"/>
                </a:lnTo>
                <a:close/>
              </a:path>
              <a:path w="5071109" h="3550285">
                <a:moveTo>
                  <a:pt x="3315779" y="15874"/>
                </a:moveTo>
                <a:lnTo>
                  <a:pt x="3252279" y="15874"/>
                </a:lnTo>
                <a:lnTo>
                  <a:pt x="3252279" y="0"/>
                </a:lnTo>
                <a:lnTo>
                  <a:pt x="3315779" y="0"/>
                </a:lnTo>
                <a:lnTo>
                  <a:pt x="3315779" y="15874"/>
                </a:lnTo>
                <a:close/>
              </a:path>
              <a:path w="5071109" h="3550285">
                <a:moveTo>
                  <a:pt x="3426904" y="15874"/>
                </a:moveTo>
                <a:lnTo>
                  <a:pt x="3363404" y="15874"/>
                </a:lnTo>
                <a:lnTo>
                  <a:pt x="3363404" y="0"/>
                </a:lnTo>
                <a:lnTo>
                  <a:pt x="3426904" y="0"/>
                </a:lnTo>
                <a:lnTo>
                  <a:pt x="3426904" y="15874"/>
                </a:lnTo>
                <a:close/>
              </a:path>
              <a:path w="5071109" h="3550285">
                <a:moveTo>
                  <a:pt x="3538029" y="15874"/>
                </a:moveTo>
                <a:lnTo>
                  <a:pt x="3474529" y="15874"/>
                </a:lnTo>
                <a:lnTo>
                  <a:pt x="3474529" y="0"/>
                </a:lnTo>
                <a:lnTo>
                  <a:pt x="3538029" y="0"/>
                </a:lnTo>
                <a:lnTo>
                  <a:pt x="3538029" y="15874"/>
                </a:lnTo>
                <a:close/>
              </a:path>
              <a:path w="5071109" h="3550285">
                <a:moveTo>
                  <a:pt x="3649154" y="15874"/>
                </a:moveTo>
                <a:lnTo>
                  <a:pt x="3585654" y="15874"/>
                </a:lnTo>
                <a:lnTo>
                  <a:pt x="3585654" y="0"/>
                </a:lnTo>
                <a:lnTo>
                  <a:pt x="3649154" y="0"/>
                </a:lnTo>
                <a:lnTo>
                  <a:pt x="3649154" y="15874"/>
                </a:lnTo>
                <a:close/>
              </a:path>
              <a:path w="5071109" h="3550285">
                <a:moveTo>
                  <a:pt x="3760279" y="15874"/>
                </a:moveTo>
                <a:lnTo>
                  <a:pt x="3696779" y="15874"/>
                </a:lnTo>
                <a:lnTo>
                  <a:pt x="3696779" y="0"/>
                </a:lnTo>
                <a:lnTo>
                  <a:pt x="3760279" y="0"/>
                </a:lnTo>
                <a:lnTo>
                  <a:pt x="3760279" y="15874"/>
                </a:lnTo>
                <a:close/>
              </a:path>
              <a:path w="5071109" h="3550285">
                <a:moveTo>
                  <a:pt x="3871404" y="15874"/>
                </a:moveTo>
                <a:lnTo>
                  <a:pt x="3807904" y="15874"/>
                </a:lnTo>
                <a:lnTo>
                  <a:pt x="3807904" y="0"/>
                </a:lnTo>
                <a:lnTo>
                  <a:pt x="3871404" y="0"/>
                </a:lnTo>
                <a:lnTo>
                  <a:pt x="3871404" y="15874"/>
                </a:lnTo>
                <a:close/>
              </a:path>
              <a:path w="5071109" h="3550285">
                <a:moveTo>
                  <a:pt x="3982529" y="15874"/>
                </a:moveTo>
                <a:lnTo>
                  <a:pt x="3919029" y="15874"/>
                </a:lnTo>
                <a:lnTo>
                  <a:pt x="3919029" y="0"/>
                </a:lnTo>
                <a:lnTo>
                  <a:pt x="3982529" y="0"/>
                </a:lnTo>
                <a:lnTo>
                  <a:pt x="3982529" y="15874"/>
                </a:lnTo>
                <a:close/>
              </a:path>
              <a:path w="5071109" h="3550285">
                <a:moveTo>
                  <a:pt x="4093654" y="15874"/>
                </a:moveTo>
                <a:lnTo>
                  <a:pt x="4030154" y="15874"/>
                </a:lnTo>
                <a:lnTo>
                  <a:pt x="4030154" y="0"/>
                </a:lnTo>
                <a:lnTo>
                  <a:pt x="4093654" y="0"/>
                </a:lnTo>
                <a:lnTo>
                  <a:pt x="4093654" y="15874"/>
                </a:lnTo>
                <a:close/>
              </a:path>
              <a:path w="5071109" h="3550285">
                <a:moveTo>
                  <a:pt x="4204779" y="15874"/>
                </a:moveTo>
                <a:lnTo>
                  <a:pt x="4141279" y="15874"/>
                </a:lnTo>
                <a:lnTo>
                  <a:pt x="4141279" y="0"/>
                </a:lnTo>
                <a:lnTo>
                  <a:pt x="4204779" y="0"/>
                </a:lnTo>
                <a:lnTo>
                  <a:pt x="4204779" y="15874"/>
                </a:lnTo>
                <a:close/>
              </a:path>
              <a:path w="5071109" h="3550285">
                <a:moveTo>
                  <a:pt x="4315904" y="15874"/>
                </a:moveTo>
                <a:lnTo>
                  <a:pt x="4252404" y="15874"/>
                </a:lnTo>
                <a:lnTo>
                  <a:pt x="4252404" y="0"/>
                </a:lnTo>
                <a:lnTo>
                  <a:pt x="4315904" y="0"/>
                </a:lnTo>
                <a:lnTo>
                  <a:pt x="4315904" y="15874"/>
                </a:lnTo>
                <a:close/>
              </a:path>
              <a:path w="5071109" h="3550285">
                <a:moveTo>
                  <a:pt x="4427029" y="15874"/>
                </a:moveTo>
                <a:lnTo>
                  <a:pt x="4363529" y="15874"/>
                </a:lnTo>
                <a:lnTo>
                  <a:pt x="4363529" y="0"/>
                </a:lnTo>
                <a:lnTo>
                  <a:pt x="4427029" y="0"/>
                </a:lnTo>
                <a:lnTo>
                  <a:pt x="4427029" y="15874"/>
                </a:lnTo>
                <a:close/>
              </a:path>
              <a:path w="5071109" h="3550285">
                <a:moveTo>
                  <a:pt x="4538154" y="15874"/>
                </a:moveTo>
                <a:lnTo>
                  <a:pt x="4474654" y="15874"/>
                </a:lnTo>
                <a:lnTo>
                  <a:pt x="4474654" y="0"/>
                </a:lnTo>
                <a:lnTo>
                  <a:pt x="4538154" y="0"/>
                </a:lnTo>
                <a:lnTo>
                  <a:pt x="4538154" y="15874"/>
                </a:lnTo>
                <a:close/>
              </a:path>
              <a:path w="5071109" h="3550285">
                <a:moveTo>
                  <a:pt x="4649279" y="15874"/>
                </a:moveTo>
                <a:lnTo>
                  <a:pt x="4585779" y="15874"/>
                </a:lnTo>
                <a:lnTo>
                  <a:pt x="4585779" y="0"/>
                </a:lnTo>
                <a:lnTo>
                  <a:pt x="4649279" y="0"/>
                </a:lnTo>
                <a:lnTo>
                  <a:pt x="4649279" y="15874"/>
                </a:lnTo>
                <a:close/>
              </a:path>
              <a:path w="5071109" h="3550285">
                <a:moveTo>
                  <a:pt x="4760404" y="15874"/>
                </a:moveTo>
                <a:lnTo>
                  <a:pt x="4696904" y="15874"/>
                </a:lnTo>
                <a:lnTo>
                  <a:pt x="4696904" y="0"/>
                </a:lnTo>
                <a:lnTo>
                  <a:pt x="4760404" y="0"/>
                </a:lnTo>
                <a:lnTo>
                  <a:pt x="4760404" y="15874"/>
                </a:lnTo>
                <a:close/>
              </a:path>
              <a:path w="5071109" h="3550285">
                <a:moveTo>
                  <a:pt x="4871529" y="15874"/>
                </a:moveTo>
                <a:lnTo>
                  <a:pt x="4808029" y="15874"/>
                </a:lnTo>
                <a:lnTo>
                  <a:pt x="4808029" y="0"/>
                </a:lnTo>
                <a:lnTo>
                  <a:pt x="4871529" y="0"/>
                </a:lnTo>
                <a:lnTo>
                  <a:pt x="4871529" y="15874"/>
                </a:lnTo>
                <a:close/>
              </a:path>
              <a:path w="5071109" h="3550285">
                <a:moveTo>
                  <a:pt x="4982654" y="15874"/>
                </a:moveTo>
                <a:lnTo>
                  <a:pt x="4919154" y="15874"/>
                </a:lnTo>
                <a:lnTo>
                  <a:pt x="4919154" y="0"/>
                </a:lnTo>
                <a:lnTo>
                  <a:pt x="4982654" y="0"/>
                </a:lnTo>
                <a:lnTo>
                  <a:pt x="4982654" y="15874"/>
                </a:lnTo>
                <a:close/>
              </a:path>
              <a:path w="5071109" h="3550285">
                <a:moveTo>
                  <a:pt x="5055133" y="15874"/>
                </a:moveTo>
                <a:lnTo>
                  <a:pt x="5030279" y="15874"/>
                </a:lnTo>
                <a:lnTo>
                  <a:pt x="5030279" y="0"/>
                </a:lnTo>
                <a:lnTo>
                  <a:pt x="5063070" y="0"/>
                </a:lnTo>
                <a:lnTo>
                  <a:pt x="5065115" y="266"/>
                </a:lnTo>
                <a:lnTo>
                  <a:pt x="5071008" y="7937"/>
                </a:lnTo>
                <a:lnTo>
                  <a:pt x="5055133" y="7937"/>
                </a:lnTo>
                <a:lnTo>
                  <a:pt x="5055133" y="15874"/>
                </a:lnTo>
                <a:close/>
              </a:path>
              <a:path w="5071109" h="3550285">
                <a:moveTo>
                  <a:pt x="5071008" y="38658"/>
                </a:moveTo>
                <a:lnTo>
                  <a:pt x="5055133" y="38658"/>
                </a:lnTo>
                <a:lnTo>
                  <a:pt x="5055133" y="7937"/>
                </a:lnTo>
                <a:lnTo>
                  <a:pt x="5063070" y="15874"/>
                </a:lnTo>
                <a:lnTo>
                  <a:pt x="5071008" y="15874"/>
                </a:lnTo>
                <a:lnTo>
                  <a:pt x="5071008" y="38658"/>
                </a:lnTo>
                <a:close/>
              </a:path>
              <a:path w="5071109" h="3550285">
                <a:moveTo>
                  <a:pt x="5071008" y="15874"/>
                </a:moveTo>
                <a:lnTo>
                  <a:pt x="5063070" y="15874"/>
                </a:lnTo>
                <a:lnTo>
                  <a:pt x="5055133" y="7937"/>
                </a:lnTo>
                <a:lnTo>
                  <a:pt x="5071008" y="7937"/>
                </a:lnTo>
                <a:lnTo>
                  <a:pt x="5071008" y="15874"/>
                </a:lnTo>
                <a:close/>
              </a:path>
              <a:path w="5071109" h="3550285">
                <a:moveTo>
                  <a:pt x="5071008" y="149783"/>
                </a:moveTo>
                <a:lnTo>
                  <a:pt x="5055133" y="149783"/>
                </a:lnTo>
                <a:lnTo>
                  <a:pt x="5055133" y="86283"/>
                </a:lnTo>
                <a:lnTo>
                  <a:pt x="5071008" y="86283"/>
                </a:lnTo>
                <a:lnTo>
                  <a:pt x="5071008" y="149783"/>
                </a:lnTo>
                <a:close/>
              </a:path>
              <a:path w="5071109" h="3550285">
                <a:moveTo>
                  <a:pt x="5071008" y="260908"/>
                </a:moveTo>
                <a:lnTo>
                  <a:pt x="5055133" y="260908"/>
                </a:lnTo>
                <a:lnTo>
                  <a:pt x="5055133" y="197408"/>
                </a:lnTo>
                <a:lnTo>
                  <a:pt x="5071008" y="197408"/>
                </a:lnTo>
                <a:lnTo>
                  <a:pt x="5071008" y="260908"/>
                </a:lnTo>
                <a:close/>
              </a:path>
              <a:path w="5071109" h="3550285">
                <a:moveTo>
                  <a:pt x="5071008" y="372033"/>
                </a:moveTo>
                <a:lnTo>
                  <a:pt x="5055133" y="372033"/>
                </a:lnTo>
                <a:lnTo>
                  <a:pt x="5055133" y="308533"/>
                </a:lnTo>
                <a:lnTo>
                  <a:pt x="5071008" y="308533"/>
                </a:lnTo>
                <a:lnTo>
                  <a:pt x="5071008" y="372033"/>
                </a:lnTo>
                <a:close/>
              </a:path>
              <a:path w="5071109" h="3550285">
                <a:moveTo>
                  <a:pt x="5071008" y="483158"/>
                </a:moveTo>
                <a:lnTo>
                  <a:pt x="5055133" y="483158"/>
                </a:lnTo>
                <a:lnTo>
                  <a:pt x="5055133" y="419658"/>
                </a:lnTo>
                <a:lnTo>
                  <a:pt x="5071008" y="419658"/>
                </a:lnTo>
                <a:lnTo>
                  <a:pt x="5071008" y="483158"/>
                </a:lnTo>
                <a:close/>
              </a:path>
              <a:path w="5071109" h="3550285">
                <a:moveTo>
                  <a:pt x="5071008" y="594283"/>
                </a:moveTo>
                <a:lnTo>
                  <a:pt x="5055133" y="594283"/>
                </a:lnTo>
                <a:lnTo>
                  <a:pt x="5055133" y="530783"/>
                </a:lnTo>
                <a:lnTo>
                  <a:pt x="5071008" y="530783"/>
                </a:lnTo>
                <a:lnTo>
                  <a:pt x="5071008" y="594283"/>
                </a:lnTo>
                <a:close/>
              </a:path>
              <a:path w="5071109" h="3550285">
                <a:moveTo>
                  <a:pt x="5071008" y="705408"/>
                </a:moveTo>
                <a:lnTo>
                  <a:pt x="5055133" y="705408"/>
                </a:lnTo>
                <a:lnTo>
                  <a:pt x="5055133" y="641908"/>
                </a:lnTo>
                <a:lnTo>
                  <a:pt x="5071008" y="641908"/>
                </a:lnTo>
                <a:lnTo>
                  <a:pt x="5071008" y="705408"/>
                </a:lnTo>
                <a:close/>
              </a:path>
              <a:path w="5071109" h="3550285">
                <a:moveTo>
                  <a:pt x="5071008" y="816533"/>
                </a:moveTo>
                <a:lnTo>
                  <a:pt x="5055133" y="816533"/>
                </a:lnTo>
                <a:lnTo>
                  <a:pt x="5055133" y="753033"/>
                </a:lnTo>
                <a:lnTo>
                  <a:pt x="5071008" y="753033"/>
                </a:lnTo>
                <a:lnTo>
                  <a:pt x="5071008" y="816533"/>
                </a:lnTo>
                <a:close/>
              </a:path>
              <a:path w="5071109" h="3550285">
                <a:moveTo>
                  <a:pt x="5071008" y="927658"/>
                </a:moveTo>
                <a:lnTo>
                  <a:pt x="5055133" y="927658"/>
                </a:lnTo>
                <a:lnTo>
                  <a:pt x="5055133" y="864158"/>
                </a:lnTo>
                <a:lnTo>
                  <a:pt x="5071008" y="864158"/>
                </a:lnTo>
                <a:lnTo>
                  <a:pt x="5071008" y="927658"/>
                </a:lnTo>
                <a:close/>
              </a:path>
              <a:path w="5071109" h="3550285">
                <a:moveTo>
                  <a:pt x="5071008" y="1038783"/>
                </a:moveTo>
                <a:lnTo>
                  <a:pt x="5055133" y="1038783"/>
                </a:lnTo>
                <a:lnTo>
                  <a:pt x="5055133" y="975283"/>
                </a:lnTo>
                <a:lnTo>
                  <a:pt x="5071008" y="975283"/>
                </a:lnTo>
                <a:lnTo>
                  <a:pt x="5071008" y="1038783"/>
                </a:lnTo>
                <a:close/>
              </a:path>
              <a:path w="5071109" h="3550285">
                <a:moveTo>
                  <a:pt x="5071008" y="1149908"/>
                </a:moveTo>
                <a:lnTo>
                  <a:pt x="5055133" y="1149908"/>
                </a:lnTo>
                <a:lnTo>
                  <a:pt x="5055133" y="1086408"/>
                </a:lnTo>
                <a:lnTo>
                  <a:pt x="5071008" y="1086408"/>
                </a:lnTo>
                <a:lnTo>
                  <a:pt x="5071008" y="1149908"/>
                </a:lnTo>
                <a:close/>
              </a:path>
              <a:path w="5071109" h="3550285">
                <a:moveTo>
                  <a:pt x="5071008" y="1261033"/>
                </a:moveTo>
                <a:lnTo>
                  <a:pt x="5055133" y="1261033"/>
                </a:lnTo>
                <a:lnTo>
                  <a:pt x="5055133" y="1197533"/>
                </a:lnTo>
                <a:lnTo>
                  <a:pt x="5071008" y="1197533"/>
                </a:lnTo>
                <a:lnTo>
                  <a:pt x="5071008" y="1261033"/>
                </a:lnTo>
                <a:close/>
              </a:path>
              <a:path w="5071109" h="3550285">
                <a:moveTo>
                  <a:pt x="5071008" y="1372158"/>
                </a:moveTo>
                <a:lnTo>
                  <a:pt x="5055133" y="1372158"/>
                </a:lnTo>
                <a:lnTo>
                  <a:pt x="5055133" y="1308658"/>
                </a:lnTo>
                <a:lnTo>
                  <a:pt x="5071008" y="1308658"/>
                </a:lnTo>
                <a:lnTo>
                  <a:pt x="5071008" y="1372158"/>
                </a:lnTo>
                <a:close/>
              </a:path>
              <a:path w="5071109" h="3550285">
                <a:moveTo>
                  <a:pt x="5071008" y="1483283"/>
                </a:moveTo>
                <a:lnTo>
                  <a:pt x="5055133" y="1483283"/>
                </a:lnTo>
                <a:lnTo>
                  <a:pt x="5055133" y="1419783"/>
                </a:lnTo>
                <a:lnTo>
                  <a:pt x="5071008" y="1419783"/>
                </a:lnTo>
                <a:lnTo>
                  <a:pt x="5071008" y="1483283"/>
                </a:lnTo>
                <a:close/>
              </a:path>
              <a:path w="5071109" h="3550285">
                <a:moveTo>
                  <a:pt x="5071008" y="1594408"/>
                </a:moveTo>
                <a:lnTo>
                  <a:pt x="5055133" y="1594408"/>
                </a:lnTo>
                <a:lnTo>
                  <a:pt x="5055133" y="1530908"/>
                </a:lnTo>
                <a:lnTo>
                  <a:pt x="5071008" y="1530908"/>
                </a:lnTo>
                <a:lnTo>
                  <a:pt x="5071008" y="1594408"/>
                </a:lnTo>
                <a:close/>
              </a:path>
              <a:path w="5071109" h="3550285">
                <a:moveTo>
                  <a:pt x="5071008" y="1705533"/>
                </a:moveTo>
                <a:lnTo>
                  <a:pt x="5055133" y="1705533"/>
                </a:lnTo>
                <a:lnTo>
                  <a:pt x="5055133" y="1642033"/>
                </a:lnTo>
                <a:lnTo>
                  <a:pt x="5071008" y="1642033"/>
                </a:lnTo>
                <a:lnTo>
                  <a:pt x="5071008" y="1705533"/>
                </a:lnTo>
                <a:close/>
              </a:path>
              <a:path w="5071109" h="3550285">
                <a:moveTo>
                  <a:pt x="5071008" y="1816658"/>
                </a:moveTo>
                <a:lnTo>
                  <a:pt x="5055133" y="1816658"/>
                </a:lnTo>
                <a:lnTo>
                  <a:pt x="5055133" y="1753158"/>
                </a:lnTo>
                <a:lnTo>
                  <a:pt x="5071008" y="1753158"/>
                </a:lnTo>
                <a:lnTo>
                  <a:pt x="5071008" y="1816658"/>
                </a:lnTo>
                <a:close/>
              </a:path>
              <a:path w="5071109" h="3550285">
                <a:moveTo>
                  <a:pt x="5071008" y="1927783"/>
                </a:moveTo>
                <a:lnTo>
                  <a:pt x="5055133" y="1927783"/>
                </a:lnTo>
                <a:lnTo>
                  <a:pt x="5055133" y="1864283"/>
                </a:lnTo>
                <a:lnTo>
                  <a:pt x="5071008" y="1864283"/>
                </a:lnTo>
                <a:lnTo>
                  <a:pt x="5071008" y="1927783"/>
                </a:lnTo>
                <a:close/>
              </a:path>
              <a:path w="5071109" h="3550285">
                <a:moveTo>
                  <a:pt x="5071008" y="2038908"/>
                </a:moveTo>
                <a:lnTo>
                  <a:pt x="5055133" y="2038908"/>
                </a:lnTo>
                <a:lnTo>
                  <a:pt x="5055133" y="1975408"/>
                </a:lnTo>
                <a:lnTo>
                  <a:pt x="5071008" y="1975408"/>
                </a:lnTo>
                <a:lnTo>
                  <a:pt x="5071008" y="2038908"/>
                </a:lnTo>
                <a:close/>
              </a:path>
              <a:path w="5071109" h="3550285">
                <a:moveTo>
                  <a:pt x="5071008" y="2150033"/>
                </a:moveTo>
                <a:lnTo>
                  <a:pt x="5055133" y="2150033"/>
                </a:lnTo>
                <a:lnTo>
                  <a:pt x="5055133" y="2086533"/>
                </a:lnTo>
                <a:lnTo>
                  <a:pt x="5071008" y="2086533"/>
                </a:lnTo>
                <a:lnTo>
                  <a:pt x="5071008" y="2150033"/>
                </a:lnTo>
                <a:close/>
              </a:path>
              <a:path w="5071109" h="3550285">
                <a:moveTo>
                  <a:pt x="5071008" y="2261158"/>
                </a:moveTo>
                <a:lnTo>
                  <a:pt x="5055133" y="2261158"/>
                </a:lnTo>
                <a:lnTo>
                  <a:pt x="5055133" y="2197658"/>
                </a:lnTo>
                <a:lnTo>
                  <a:pt x="5071008" y="2197658"/>
                </a:lnTo>
                <a:lnTo>
                  <a:pt x="5071008" y="2261158"/>
                </a:lnTo>
                <a:close/>
              </a:path>
              <a:path w="5071109" h="3550285">
                <a:moveTo>
                  <a:pt x="5071008" y="2372283"/>
                </a:moveTo>
                <a:lnTo>
                  <a:pt x="5055133" y="2372283"/>
                </a:lnTo>
                <a:lnTo>
                  <a:pt x="5055133" y="2308783"/>
                </a:lnTo>
                <a:lnTo>
                  <a:pt x="5071008" y="2308783"/>
                </a:lnTo>
                <a:lnTo>
                  <a:pt x="5071008" y="2372283"/>
                </a:lnTo>
                <a:close/>
              </a:path>
              <a:path w="5071109" h="3550285">
                <a:moveTo>
                  <a:pt x="5071008" y="2483408"/>
                </a:moveTo>
                <a:lnTo>
                  <a:pt x="5055133" y="2483408"/>
                </a:lnTo>
                <a:lnTo>
                  <a:pt x="5055133" y="2419908"/>
                </a:lnTo>
                <a:lnTo>
                  <a:pt x="5071008" y="2419908"/>
                </a:lnTo>
                <a:lnTo>
                  <a:pt x="5071008" y="2483408"/>
                </a:lnTo>
                <a:close/>
              </a:path>
              <a:path w="5071109" h="3550285">
                <a:moveTo>
                  <a:pt x="5071008" y="2594533"/>
                </a:moveTo>
                <a:lnTo>
                  <a:pt x="5055133" y="2594533"/>
                </a:lnTo>
                <a:lnTo>
                  <a:pt x="5055133" y="2531033"/>
                </a:lnTo>
                <a:lnTo>
                  <a:pt x="5071008" y="2531033"/>
                </a:lnTo>
                <a:lnTo>
                  <a:pt x="5071008" y="2594533"/>
                </a:lnTo>
                <a:close/>
              </a:path>
              <a:path w="5071109" h="3550285">
                <a:moveTo>
                  <a:pt x="5071008" y="2705658"/>
                </a:moveTo>
                <a:lnTo>
                  <a:pt x="5055133" y="2705658"/>
                </a:lnTo>
                <a:lnTo>
                  <a:pt x="5055133" y="2642158"/>
                </a:lnTo>
                <a:lnTo>
                  <a:pt x="5071008" y="2642158"/>
                </a:lnTo>
                <a:lnTo>
                  <a:pt x="5071008" y="2705658"/>
                </a:lnTo>
                <a:close/>
              </a:path>
              <a:path w="5071109" h="3550285">
                <a:moveTo>
                  <a:pt x="5071008" y="2816783"/>
                </a:moveTo>
                <a:lnTo>
                  <a:pt x="5055133" y="2816783"/>
                </a:lnTo>
                <a:lnTo>
                  <a:pt x="5055133" y="2753283"/>
                </a:lnTo>
                <a:lnTo>
                  <a:pt x="5071008" y="2753283"/>
                </a:lnTo>
                <a:lnTo>
                  <a:pt x="5071008" y="2816783"/>
                </a:lnTo>
                <a:close/>
              </a:path>
              <a:path w="5071109" h="3550285">
                <a:moveTo>
                  <a:pt x="5071008" y="2927908"/>
                </a:moveTo>
                <a:lnTo>
                  <a:pt x="5055133" y="2927908"/>
                </a:lnTo>
                <a:lnTo>
                  <a:pt x="5055133" y="2864408"/>
                </a:lnTo>
                <a:lnTo>
                  <a:pt x="5071008" y="2864408"/>
                </a:lnTo>
                <a:lnTo>
                  <a:pt x="5071008" y="2927908"/>
                </a:lnTo>
                <a:close/>
              </a:path>
              <a:path w="5071109" h="3550285">
                <a:moveTo>
                  <a:pt x="5071008" y="3039033"/>
                </a:moveTo>
                <a:lnTo>
                  <a:pt x="5055133" y="3039033"/>
                </a:lnTo>
                <a:lnTo>
                  <a:pt x="5055133" y="2975533"/>
                </a:lnTo>
                <a:lnTo>
                  <a:pt x="5071008" y="2975533"/>
                </a:lnTo>
                <a:lnTo>
                  <a:pt x="5071008" y="3039033"/>
                </a:lnTo>
                <a:close/>
              </a:path>
              <a:path w="5071109" h="3550285">
                <a:moveTo>
                  <a:pt x="5071008" y="3150158"/>
                </a:moveTo>
                <a:lnTo>
                  <a:pt x="5055133" y="3150158"/>
                </a:lnTo>
                <a:lnTo>
                  <a:pt x="5055133" y="3086658"/>
                </a:lnTo>
                <a:lnTo>
                  <a:pt x="5071008" y="3086658"/>
                </a:lnTo>
                <a:lnTo>
                  <a:pt x="5071008" y="3150158"/>
                </a:lnTo>
                <a:close/>
              </a:path>
              <a:path w="5071109" h="3550285">
                <a:moveTo>
                  <a:pt x="5071008" y="3261283"/>
                </a:moveTo>
                <a:lnTo>
                  <a:pt x="5055133" y="3261283"/>
                </a:lnTo>
                <a:lnTo>
                  <a:pt x="5055133" y="3197783"/>
                </a:lnTo>
                <a:lnTo>
                  <a:pt x="5071008" y="3197783"/>
                </a:lnTo>
                <a:lnTo>
                  <a:pt x="5071008" y="3261283"/>
                </a:lnTo>
                <a:close/>
              </a:path>
              <a:path w="5071109" h="3550285">
                <a:moveTo>
                  <a:pt x="5071008" y="3372408"/>
                </a:moveTo>
                <a:lnTo>
                  <a:pt x="5055133" y="3372408"/>
                </a:lnTo>
                <a:lnTo>
                  <a:pt x="5055133" y="3308908"/>
                </a:lnTo>
                <a:lnTo>
                  <a:pt x="5071008" y="3308908"/>
                </a:lnTo>
                <a:lnTo>
                  <a:pt x="5071008" y="3372408"/>
                </a:lnTo>
                <a:close/>
              </a:path>
              <a:path w="5071109" h="3550285">
                <a:moveTo>
                  <a:pt x="5071008" y="3483533"/>
                </a:moveTo>
                <a:lnTo>
                  <a:pt x="5055133" y="3483533"/>
                </a:lnTo>
                <a:lnTo>
                  <a:pt x="5055133" y="3420033"/>
                </a:lnTo>
                <a:lnTo>
                  <a:pt x="5071008" y="3420033"/>
                </a:lnTo>
                <a:lnTo>
                  <a:pt x="5071008" y="3483533"/>
                </a:lnTo>
                <a:close/>
              </a:path>
              <a:path w="5071109" h="3550285">
                <a:moveTo>
                  <a:pt x="5055133" y="3542220"/>
                </a:moveTo>
                <a:lnTo>
                  <a:pt x="5055133" y="3531158"/>
                </a:lnTo>
                <a:lnTo>
                  <a:pt x="5071008" y="3531158"/>
                </a:lnTo>
                <a:lnTo>
                  <a:pt x="5071008" y="3534282"/>
                </a:lnTo>
                <a:lnTo>
                  <a:pt x="5063070" y="3534282"/>
                </a:lnTo>
                <a:lnTo>
                  <a:pt x="5055133" y="3542220"/>
                </a:lnTo>
                <a:close/>
              </a:path>
              <a:path w="5071109" h="3550285">
                <a:moveTo>
                  <a:pt x="5063070" y="3550157"/>
                </a:moveTo>
                <a:lnTo>
                  <a:pt x="5010632" y="3550157"/>
                </a:lnTo>
                <a:lnTo>
                  <a:pt x="5010632" y="3534282"/>
                </a:lnTo>
                <a:lnTo>
                  <a:pt x="5055133" y="3534282"/>
                </a:lnTo>
                <a:lnTo>
                  <a:pt x="5055133" y="3542220"/>
                </a:lnTo>
                <a:lnTo>
                  <a:pt x="5071008" y="3542220"/>
                </a:lnTo>
                <a:lnTo>
                  <a:pt x="5065115" y="3549878"/>
                </a:lnTo>
                <a:lnTo>
                  <a:pt x="5063070" y="3550157"/>
                </a:lnTo>
                <a:close/>
              </a:path>
              <a:path w="5071109" h="3550285">
                <a:moveTo>
                  <a:pt x="5071008" y="3542220"/>
                </a:moveTo>
                <a:lnTo>
                  <a:pt x="5055133" y="3542220"/>
                </a:lnTo>
                <a:lnTo>
                  <a:pt x="5063070" y="3534282"/>
                </a:lnTo>
                <a:lnTo>
                  <a:pt x="5071008" y="3534282"/>
                </a:lnTo>
                <a:lnTo>
                  <a:pt x="5071008" y="3542220"/>
                </a:lnTo>
                <a:close/>
              </a:path>
              <a:path w="5071109" h="3550285">
                <a:moveTo>
                  <a:pt x="4963007" y="3550157"/>
                </a:moveTo>
                <a:lnTo>
                  <a:pt x="4899507" y="3550157"/>
                </a:lnTo>
                <a:lnTo>
                  <a:pt x="4899507" y="3534282"/>
                </a:lnTo>
                <a:lnTo>
                  <a:pt x="4963007" y="3534282"/>
                </a:lnTo>
                <a:lnTo>
                  <a:pt x="4963007" y="3550157"/>
                </a:lnTo>
                <a:close/>
              </a:path>
              <a:path w="5071109" h="3550285">
                <a:moveTo>
                  <a:pt x="4851882" y="3550157"/>
                </a:moveTo>
                <a:lnTo>
                  <a:pt x="4788382" y="3550157"/>
                </a:lnTo>
                <a:lnTo>
                  <a:pt x="4788382" y="3534282"/>
                </a:lnTo>
                <a:lnTo>
                  <a:pt x="4851882" y="3534282"/>
                </a:lnTo>
                <a:lnTo>
                  <a:pt x="4851882" y="3550157"/>
                </a:lnTo>
                <a:close/>
              </a:path>
              <a:path w="5071109" h="3550285">
                <a:moveTo>
                  <a:pt x="4740757" y="3550157"/>
                </a:moveTo>
                <a:lnTo>
                  <a:pt x="4677257" y="3550157"/>
                </a:lnTo>
                <a:lnTo>
                  <a:pt x="4677257" y="3534282"/>
                </a:lnTo>
                <a:lnTo>
                  <a:pt x="4740757" y="3534282"/>
                </a:lnTo>
                <a:lnTo>
                  <a:pt x="4740757" y="3550157"/>
                </a:lnTo>
                <a:close/>
              </a:path>
              <a:path w="5071109" h="3550285">
                <a:moveTo>
                  <a:pt x="4629632" y="3550157"/>
                </a:moveTo>
                <a:lnTo>
                  <a:pt x="4566132" y="3550157"/>
                </a:lnTo>
                <a:lnTo>
                  <a:pt x="4566132" y="3534282"/>
                </a:lnTo>
                <a:lnTo>
                  <a:pt x="4629632" y="3534282"/>
                </a:lnTo>
                <a:lnTo>
                  <a:pt x="4629632" y="3550157"/>
                </a:lnTo>
                <a:close/>
              </a:path>
              <a:path w="5071109" h="3550285">
                <a:moveTo>
                  <a:pt x="4518507" y="3550157"/>
                </a:moveTo>
                <a:lnTo>
                  <a:pt x="4455007" y="3550157"/>
                </a:lnTo>
                <a:lnTo>
                  <a:pt x="4455007" y="3534282"/>
                </a:lnTo>
                <a:lnTo>
                  <a:pt x="4518507" y="3534282"/>
                </a:lnTo>
                <a:lnTo>
                  <a:pt x="4518507" y="3550157"/>
                </a:lnTo>
                <a:close/>
              </a:path>
              <a:path w="5071109" h="3550285">
                <a:moveTo>
                  <a:pt x="4407382" y="3550157"/>
                </a:moveTo>
                <a:lnTo>
                  <a:pt x="4343882" y="3550157"/>
                </a:lnTo>
                <a:lnTo>
                  <a:pt x="4343882" y="3534282"/>
                </a:lnTo>
                <a:lnTo>
                  <a:pt x="4407382" y="3534282"/>
                </a:lnTo>
                <a:lnTo>
                  <a:pt x="4407382" y="3550157"/>
                </a:lnTo>
                <a:close/>
              </a:path>
              <a:path w="5071109" h="3550285">
                <a:moveTo>
                  <a:pt x="4296257" y="3550157"/>
                </a:moveTo>
                <a:lnTo>
                  <a:pt x="4232757" y="3550157"/>
                </a:lnTo>
                <a:lnTo>
                  <a:pt x="4232757" y="3534282"/>
                </a:lnTo>
                <a:lnTo>
                  <a:pt x="4296257" y="3534282"/>
                </a:lnTo>
                <a:lnTo>
                  <a:pt x="4296257" y="3550157"/>
                </a:lnTo>
                <a:close/>
              </a:path>
              <a:path w="5071109" h="3550285">
                <a:moveTo>
                  <a:pt x="4185132" y="3550157"/>
                </a:moveTo>
                <a:lnTo>
                  <a:pt x="4121632" y="3550157"/>
                </a:lnTo>
                <a:lnTo>
                  <a:pt x="4121632" y="3534282"/>
                </a:lnTo>
                <a:lnTo>
                  <a:pt x="4185132" y="3534282"/>
                </a:lnTo>
                <a:lnTo>
                  <a:pt x="4185132" y="3550157"/>
                </a:lnTo>
                <a:close/>
              </a:path>
              <a:path w="5071109" h="3550285">
                <a:moveTo>
                  <a:pt x="4074007" y="3550157"/>
                </a:moveTo>
                <a:lnTo>
                  <a:pt x="4010507" y="3550157"/>
                </a:lnTo>
                <a:lnTo>
                  <a:pt x="4010507" y="3534282"/>
                </a:lnTo>
                <a:lnTo>
                  <a:pt x="4074007" y="3534282"/>
                </a:lnTo>
                <a:lnTo>
                  <a:pt x="4074007" y="3550157"/>
                </a:lnTo>
                <a:close/>
              </a:path>
              <a:path w="5071109" h="3550285">
                <a:moveTo>
                  <a:pt x="3962882" y="3550157"/>
                </a:moveTo>
                <a:lnTo>
                  <a:pt x="3899382" y="3550157"/>
                </a:lnTo>
                <a:lnTo>
                  <a:pt x="3899382" y="3534282"/>
                </a:lnTo>
                <a:lnTo>
                  <a:pt x="3962882" y="3534282"/>
                </a:lnTo>
                <a:lnTo>
                  <a:pt x="3962882" y="3550157"/>
                </a:lnTo>
                <a:close/>
              </a:path>
              <a:path w="5071109" h="3550285">
                <a:moveTo>
                  <a:pt x="3851757" y="3550157"/>
                </a:moveTo>
                <a:lnTo>
                  <a:pt x="3788257" y="3550157"/>
                </a:lnTo>
                <a:lnTo>
                  <a:pt x="3788257" y="3534282"/>
                </a:lnTo>
                <a:lnTo>
                  <a:pt x="3851757" y="3534282"/>
                </a:lnTo>
                <a:lnTo>
                  <a:pt x="3851757" y="3550157"/>
                </a:lnTo>
                <a:close/>
              </a:path>
              <a:path w="5071109" h="3550285">
                <a:moveTo>
                  <a:pt x="3740632" y="3550157"/>
                </a:moveTo>
                <a:lnTo>
                  <a:pt x="3677132" y="3550157"/>
                </a:lnTo>
                <a:lnTo>
                  <a:pt x="3677132" y="3534282"/>
                </a:lnTo>
                <a:lnTo>
                  <a:pt x="3740632" y="3534282"/>
                </a:lnTo>
                <a:lnTo>
                  <a:pt x="3740632" y="3550157"/>
                </a:lnTo>
                <a:close/>
              </a:path>
              <a:path w="5071109" h="3550285">
                <a:moveTo>
                  <a:pt x="3629507" y="3550157"/>
                </a:moveTo>
                <a:lnTo>
                  <a:pt x="3566007" y="3550157"/>
                </a:lnTo>
                <a:lnTo>
                  <a:pt x="3566007" y="3534282"/>
                </a:lnTo>
                <a:lnTo>
                  <a:pt x="3629507" y="3534282"/>
                </a:lnTo>
                <a:lnTo>
                  <a:pt x="3629507" y="3550157"/>
                </a:lnTo>
                <a:close/>
              </a:path>
              <a:path w="5071109" h="3550285">
                <a:moveTo>
                  <a:pt x="3518382" y="3550157"/>
                </a:moveTo>
                <a:lnTo>
                  <a:pt x="3454882" y="3550157"/>
                </a:lnTo>
                <a:lnTo>
                  <a:pt x="3454882" y="3534282"/>
                </a:lnTo>
                <a:lnTo>
                  <a:pt x="3518382" y="3534282"/>
                </a:lnTo>
                <a:lnTo>
                  <a:pt x="3518382" y="3550157"/>
                </a:lnTo>
                <a:close/>
              </a:path>
              <a:path w="5071109" h="3550285">
                <a:moveTo>
                  <a:pt x="3407257" y="3550157"/>
                </a:moveTo>
                <a:lnTo>
                  <a:pt x="3343757" y="3550157"/>
                </a:lnTo>
                <a:lnTo>
                  <a:pt x="3343757" y="3534282"/>
                </a:lnTo>
                <a:lnTo>
                  <a:pt x="3407257" y="3534282"/>
                </a:lnTo>
                <a:lnTo>
                  <a:pt x="3407257" y="3550157"/>
                </a:lnTo>
                <a:close/>
              </a:path>
              <a:path w="5071109" h="3550285">
                <a:moveTo>
                  <a:pt x="3296132" y="3550157"/>
                </a:moveTo>
                <a:lnTo>
                  <a:pt x="3232632" y="3550157"/>
                </a:lnTo>
                <a:lnTo>
                  <a:pt x="3232632" y="3534282"/>
                </a:lnTo>
                <a:lnTo>
                  <a:pt x="3296132" y="3534282"/>
                </a:lnTo>
                <a:lnTo>
                  <a:pt x="3296132" y="3550157"/>
                </a:lnTo>
                <a:close/>
              </a:path>
              <a:path w="5071109" h="3550285">
                <a:moveTo>
                  <a:pt x="3185007" y="3550157"/>
                </a:moveTo>
                <a:lnTo>
                  <a:pt x="3121507" y="3550157"/>
                </a:lnTo>
                <a:lnTo>
                  <a:pt x="3121507" y="3534282"/>
                </a:lnTo>
                <a:lnTo>
                  <a:pt x="3185007" y="3534282"/>
                </a:lnTo>
                <a:lnTo>
                  <a:pt x="3185007" y="3550157"/>
                </a:lnTo>
                <a:close/>
              </a:path>
              <a:path w="5071109" h="3550285">
                <a:moveTo>
                  <a:pt x="3073882" y="3550157"/>
                </a:moveTo>
                <a:lnTo>
                  <a:pt x="3010382" y="3550157"/>
                </a:lnTo>
                <a:lnTo>
                  <a:pt x="3010382" y="3534282"/>
                </a:lnTo>
                <a:lnTo>
                  <a:pt x="3073882" y="3534282"/>
                </a:lnTo>
                <a:lnTo>
                  <a:pt x="3073882" y="3550157"/>
                </a:lnTo>
                <a:close/>
              </a:path>
              <a:path w="5071109" h="3550285">
                <a:moveTo>
                  <a:pt x="2962757" y="3550157"/>
                </a:moveTo>
                <a:lnTo>
                  <a:pt x="2899257" y="3550157"/>
                </a:lnTo>
                <a:lnTo>
                  <a:pt x="2899257" y="3534282"/>
                </a:lnTo>
                <a:lnTo>
                  <a:pt x="2962757" y="3534282"/>
                </a:lnTo>
                <a:lnTo>
                  <a:pt x="2962757" y="3550157"/>
                </a:lnTo>
                <a:close/>
              </a:path>
              <a:path w="5071109" h="3550285">
                <a:moveTo>
                  <a:pt x="2851632" y="3550157"/>
                </a:moveTo>
                <a:lnTo>
                  <a:pt x="2788132" y="3550157"/>
                </a:lnTo>
                <a:lnTo>
                  <a:pt x="2788132" y="3534282"/>
                </a:lnTo>
                <a:lnTo>
                  <a:pt x="2851632" y="3534282"/>
                </a:lnTo>
                <a:lnTo>
                  <a:pt x="2851632" y="3550157"/>
                </a:lnTo>
                <a:close/>
              </a:path>
              <a:path w="5071109" h="3550285">
                <a:moveTo>
                  <a:pt x="2740507" y="3550157"/>
                </a:moveTo>
                <a:lnTo>
                  <a:pt x="2677007" y="3550157"/>
                </a:lnTo>
                <a:lnTo>
                  <a:pt x="2677007" y="3534282"/>
                </a:lnTo>
                <a:lnTo>
                  <a:pt x="2740507" y="3534282"/>
                </a:lnTo>
                <a:lnTo>
                  <a:pt x="2740507" y="3550157"/>
                </a:lnTo>
                <a:close/>
              </a:path>
              <a:path w="5071109" h="3550285">
                <a:moveTo>
                  <a:pt x="2629382" y="3550157"/>
                </a:moveTo>
                <a:lnTo>
                  <a:pt x="2565882" y="3550157"/>
                </a:lnTo>
                <a:lnTo>
                  <a:pt x="2565882" y="3534282"/>
                </a:lnTo>
                <a:lnTo>
                  <a:pt x="2629382" y="3534282"/>
                </a:lnTo>
                <a:lnTo>
                  <a:pt x="2629382" y="3550157"/>
                </a:lnTo>
                <a:close/>
              </a:path>
              <a:path w="5071109" h="3550285">
                <a:moveTo>
                  <a:pt x="2518257" y="3550157"/>
                </a:moveTo>
                <a:lnTo>
                  <a:pt x="2454757" y="3550157"/>
                </a:lnTo>
                <a:lnTo>
                  <a:pt x="2454757" y="3534282"/>
                </a:lnTo>
                <a:lnTo>
                  <a:pt x="2518257" y="3534282"/>
                </a:lnTo>
                <a:lnTo>
                  <a:pt x="2518257" y="3550157"/>
                </a:lnTo>
                <a:close/>
              </a:path>
              <a:path w="5071109" h="3550285">
                <a:moveTo>
                  <a:pt x="2407132" y="3550157"/>
                </a:moveTo>
                <a:lnTo>
                  <a:pt x="2343632" y="3550157"/>
                </a:lnTo>
                <a:lnTo>
                  <a:pt x="2343632" y="3534282"/>
                </a:lnTo>
                <a:lnTo>
                  <a:pt x="2407132" y="3534282"/>
                </a:lnTo>
                <a:lnTo>
                  <a:pt x="2407132" y="3550157"/>
                </a:lnTo>
                <a:close/>
              </a:path>
              <a:path w="5071109" h="3550285">
                <a:moveTo>
                  <a:pt x="2296007" y="3550157"/>
                </a:moveTo>
                <a:lnTo>
                  <a:pt x="2232507" y="3550157"/>
                </a:lnTo>
                <a:lnTo>
                  <a:pt x="2232507" y="3534282"/>
                </a:lnTo>
                <a:lnTo>
                  <a:pt x="2296007" y="3534282"/>
                </a:lnTo>
                <a:lnTo>
                  <a:pt x="2296007" y="3550157"/>
                </a:lnTo>
                <a:close/>
              </a:path>
              <a:path w="5071109" h="3550285">
                <a:moveTo>
                  <a:pt x="2184882" y="3550157"/>
                </a:moveTo>
                <a:lnTo>
                  <a:pt x="2121382" y="3550157"/>
                </a:lnTo>
                <a:lnTo>
                  <a:pt x="2121382" y="3534282"/>
                </a:lnTo>
                <a:lnTo>
                  <a:pt x="2184882" y="3534282"/>
                </a:lnTo>
                <a:lnTo>
                  <a:pt x="2184882" y="3550157"/>
                </a:lnTo>
                <a:close/>
              </a:path>
              <a:path w="5071109" h="3550285">
                <a:moveTo>
                  <a:pt x="2073757" y="3550157"/>
                </a:moveTo>
                <a:lnTo>
                  <a:pt x="2010257" y="3550157"/>
                </a:lnTo>
                <a:lnTo>
                  <a:pt x="2010257" y="3534282"/>
                </a:lnTo>
                <a:lnTo>
                  <a:pt x="2073757" y="3534282"/>
                </a:lnTo>
                <a:lnTo>
                  <a:pt x="2073757" y="3550157"/>
                </a:lnTo>
                <a:close/>
              </a:path>
              <a:path w="5071109" h="3550285">
                <a:moveTo>
                  <a:pt x="1962632" y="3550157"/>
                </a:moveTo>
                <a:lnTo>
                  <a:pt x="1899132" y="3550157"/>
                </a:lnTo>
                <a:lnTo>
                  <a:pt x="1899132" y="3534282"/>
                </a:lnTo>
                <a:lnTo>
                  <a:pt x="1962632" y="3534282"/>
                </a:lnTo>
                <a:lnTo>
                  <a:pt x="1962632" y="3550157"/>
                </a:lnTo>
                <a:close/>
              </a:path>
              <a:path w="5071109" h="3550285">
                <a:moveTo>
                  <a:pt x="1851507" y="3550157"/>
                </a:moveTo>
                <a:lnTo>
                  <a:pt x="1788007" y="3550157"/>
                </a:lnTo>
                <a:lnTo>
                  <a:pt x="1788007" y="3534282"/>
                </a:lnTo>
                <a:lnTo>
                  <a:pt x="1851507" y="3534282"/>
                </a:lnTo>
                <a:lnTo>
                  <a:pt x="1851507" y="3550157"/>
                </a:lnTo>
                <a:close/>
              </a:path>
              <a:path w="5071109" h="3550285">
                <a:moveTo>
                  <a:pt x="1740382" y="3550157"/>
                </a:moveTo>
                <a:lnTo>
                  <a:pt x="1676882" y="3550157"/>
                </a:lnTo>
                <a:lnTo>
                  <a:pt x="1676882" y="3534282"/>
                </a:lnTo>
                <a:lnTo>
                  <a:pt x="1740382" y="3534282"/>
                </a:lnTo>
                <a:lnTo>
                  <a:pt x="1740382" y="3550157"/>
                </a:lnTo>
                <a:close/>
              </a:path>
              <a:path w="5071109" h="3550285">
                <a:moveTo>
                  <a:pt x="1629257" y="3550157"/>
                </a:moveTo>
                <a:lnTo>
                  <a:pt x="1565757" y="3550157"/>
                </a:lnTo>
                <a:lnTo>
                  <a:pt x="1565757" y="3534282"/>
                </a:lnTo>
                <a:lnTo>
                  <a:pt x="1629257" y="3534282"/>
                </a:lnTo>
                <a:lnTo>
                  <a:pt x="1629257" y="3550157"/>
                </a:lnTo>
                <a:close/>
              </a:path>
              <a:path w="5071109" h="3550285">
                <a:moveTo>
                  <a:pt x="1518132" y="3550157"/>
                </a:moveTo>
                <a:lnTo>
                  <a:pt x="1454632" y="3550157"/>
                </a:lnTo>
                <a:lnTo>
                  <a:pt x="1454632" y="3534282"/>
                </a:lnTo>
                <a:lnTo>
                  <a:pt x="1518132" y="3534282"/>
                </a:lnTo>
                <a:lnTo>
                  <a:pt x="1518132" y="3550157"/>
                </a:lnTo>
                <a:close/>
              </a:path>
              <a:path w="5071109" h="3550285">
                <a:moveTo>
                  <a:pt x="1407007" y="3550157"/>
                </a:moveTo>
                <a:lnTo>
                  <a:pt x="1343507" y="3550157"/>
                </a:lnTo>
                <a:lnTo>
                  <a:pt x="1343507" y="3534282"/>
                </a:lnTo>
                <a:lnTo>
                  <a:pt x="1407007" y="3534282"/>
                </a:lnTo>
                <a:lnTo>
                  <a:pt x="1407007" y="3550157"/>
                </a:lnTo>
                <a:close/>
              </a:path>
              <a:path w="5071109" h="3550285">
                <a:moveTo>
                  <a:pt x="1295882" y="3550157"/>
                </a:moveTo>
                <a:lnTo>
                  <a:pt x="1232382" y="3550157"/>
                </a:lnTo>
                <a:lnTo>
                  <a:pt x="1232382" y="3534282"/>
                </a:lnTo>
                <a:lnTo>
                  <a:pt x="1295882" y="3534282"/>
                </a:lnTo>
                <a:lnTo>
                  <a:pt x="1295882" y="3550157"/>
                </a:lnTo>
                <a:close/>
              </a:path>
              <a:path w="5071109" h="3550285">
                <a:moveTo>
                  <a:pt x="1184757" y="3550157"/>
                </a:moveTo>
                <a:lnTo>
                  <a:pt x="1121257" y="3550157"/>
                </a:lnTo>
                <a:lnTo>
                  <a:pt x="1121257" y="3534282"/>
                </a:lnTo>
                <a:lnTo>
                  <a:pt x="1184757" y="3534282"/>
                </a:lnTo>
                <a:lnTo>
                  <a:pt x="1184757" y="3550157"/>
                </a:lnTo>
                <a:close/>
              </a:path>
              <a:path w="5071109" h="3550285">
                <a:moveTo>
                  <a:pt x="1073632" y="3550157"/>
                </a:moveTo>
                <a:lnTo>
                  <a:pt x="1010132" y="3550157"/>
                </a:lnTo>
                <a:lnTo>
                  <a:pt x="1010132" y="3534282"/>
                </a:lnTo>
                <a:lnTo>
                  <a:pt x="1073632" y="3534282"/>
                </a:lnTo>
                <a:lnTo>
                  <a:pt x="1073632" y="3550157"/>
                </a:lnTo>
                <a:close/>
              </a:path>
              <a:path w="5071109" h="3550285">
                <a:moveTo>
                  <a:pt x="962507" y="3550157"/>
                </a:moveTo>
                <a:lnTo>
                  <a:pt x="899007" y="3550157"/>
                </a:lnTo>
                <a:lnTo>
                  <a:pt x="899007" y="3534282"/>
                </a:lnTo>
                <a:lnTo>
                  <a:pt x="962507" y="3534282"/>
                </a:lnTo>
                <a:lnTo>
                  <a:pt x="962507" y="3550157"/>
                </a:lnTo>
                <a:close/>
              </a:path>
              <a:path w="5071109" h="3550285">
                <a:moveTo>
                  <a:pt x="851382" y="3550157"/>
                </a:moveTo>
                <a:lnTo>
                  <a:pt x="787882" y="3550157"/>
                </a:lnTo>
                <a:lnTo>
                  <a:pt x="787882" y="3534282"/>
                </a:lnTo>
                <a:lnTo>
                  <a:pt x="851382" y="3534282"/>
                </a:lnTo>
                <a:lnTo>
                  <a:pt x="851382" y="3550157"/>
                </a:lnTo>
                <a:close/>
              </a:path>
              <a:path w="5071109" h="3550285">
                <a:moveTo>
                  <a:pt x="740257" y="3550157"/>
                </a:moveTo>
                <a:lnTo>
                  <a:pt x="676757" y="3550157"/>
                </a:lnTo>
                <a:lnTo>
                  <a:pt x="676757" y="3534282"/>
                </a:lnTo>
                <a:lnTo>
                  <a:pt x="740257" y="3534282"/>
                </a:lnTo>
                <a:lnTo>
                  <a:pt x="740257" y="3550157"/>
                </a:lnTo>
                <a:close/>
              </a:path>
              <a:path w="5071109" h="3550285">
                <a:moveTo>
                  <a:pt x="629132" y="3550157"/>
                </a:moveTo>
                <a:lnTo>
                  <a:pt x="565632" y="3550157"/>
                </a:lnTo>
                <a:lnTo>
                  <a:pt x="565632" y="3534282"/>
                </a:lnTo>
                <a:lnTo>
                  <a:pt x="629132" y="3534282"/>
                </a:lnTo>
                <a:lnTo>
                  <a:pt x="629132" y="3550157"/>
                </a:lnTo>
                <a:close/>
              </a:path>
              <a:path w="5071109" h="3550285">
                <a:moveTo>
                  <a:pt x="518007" y="3550157"/>
                </a:moveTo>
                <a:lnTo>
                  <a:pt x="454507" y="3550157"/>
                </a:lnTo>
                <a:lnTo>
                  <a:pt x="454507" y="3534282"/>
                </a:lnTo>
                <a:lnTo>
                  <a:pt x="518007" y="3534282"/>
                </a:lnTo>
                <a:lnTo>
                  <a:pt x="518007" y="3550157"/>
                </a:lnTo>
                <a:close/>
              </a:path>
              <a:path w="5071109" h="3550285">
                <a:moveTo>
                  <a:pt x="406882" y="3550157"/>
                </a:moveTo>
                <a:lnTo>
                  <a:pt x="343382" y="3550157"/>
                </a:lnTo>
                <a:lnTo>
                  <a:pt x="343382" y="3534282"/>
                </a:lnTo>
                <a:lnTo>
                  <a:pt x="406882" y="3534282"/>
                </a:lnTo>
                <a:lnTo>
                  <a:pt x="406882" y="3550157"/>
                </a:lnTo>
                <a:close/>
              </a:path>
              <a:path w="5071109" h="3550285">
                <a:moveTo>
                  <a:pt x="295757" y="3550157"/>
                </a:moveTo>
                <a:lnTo>
                  <a:pt x="232257" y="3550157"/>
                </a:lnTo>
                <a:lnTo>
                  <a:pt x="232257" y="3534282"/>
                </a:lnTo>
                <a:lnTo>
                  <a:pt x="295757" y="3534282"/>
                </a:lnTo>
                <a:lnTo>
                  <a:pt x="295757" y="3550157"/>
                </a:lnTo>
                <a:close/>
              </a:path>
              <a:path w="5071109" h="3550285">
                <a:moveTo>
                  <a:pt x="184632" y="3550157"/>
                </a:moveTo>
                <a:lnTo>
                  <a:pt x="121132" y="3550157"/>
                </a:lnTo>
                <a:lnTo>
                  <a:pt x="121132" y="3534282"/>
                </a:lnTo>
                <a:lnTo>
                  <a:pt x="184632" y="3534282"/>
                </a:lnTo>
                <a:lnTo>
                  <a:pt x="184632" y="3550157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object 18"/>
          <p:cNvSpPr txBox="1"/>
          <p:nvPr/>
        </p:nvSpPr>
        <p:spPr>
          <a:xfrm>
            <a:off x="2210701" y="1128039"/>
            <a:ext cx="848994" cy="149860"/>
          </a:xfrm>
          <a:prstGeom prst="rect">
            <a:avLst/>
          </a:prstGeom>
        </p:spPr>
        <p:txBody>
          <a:bodyPr vert="horz" wrap="square" lIns="0" tIns="1460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15"/>
              </a:spcBef>
            </a:pPr>
            <a:r>
              <a:rPr sz="800" spc="5">
                <a:latin typeface="微软雅黑" panose="020b0503020204020204" charset="-122"/>
                <a:cs typeface="微软雅黑" panose="020b0503020204020204" charset="-122"/>
              </a:rPr>
              <a:t>统一数据计算引</a:t>
            </a:r>
            <a:r>
              <a:rPr sz="800" spc="10">
                <a:latin typeface="微软雅黑" panose="020b0503020204020204" charset="-122"/>
                <a:cs typeface="微软雅黑" panose="020b0503020204020204" charset="-122"/>
              </a:rPr>
              <a:t>擎</a:t>
            </a:r>
            <a:endParaRPr sz="8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object 19"/>
          <p:cNvSpPr/>
          <p:nvPr/>
        </p:nvSpPr>
        <p:spPr>
          <a:xfrm>
            <a:off x="1315211" y="2567939"/>
            <a:ext cx="730250" cy="264160"/>
          </a:xfrm>
          <a:custGeom>
            <a:rect l="l" t="t" r="r" b="b"/>
            <a:pathLst>
              <a:path w="730250" h="264160">
                <a:moveTo>
                  <a:pt x="131063" y="263652"/>
                </a:moveTo>
                <a:lnTo>
                  <a:pt x="0" y="131064"/>
                </a:lnTo>
                <a:lnTo>
                  <a:pt x="131063" y="0"/>
                </a:lnTo>
                <a:lnTo>
                  <a:pt x="131063" y="65532"/>
                </a:lnTo>
                <a:lnTo>
                  <a:pt x="663701" y="65532"/>
                </a:lnTo>
                <a:lnTo>
                  <a:pt x="729995" y="131064"/>
                </a:lnTo>
                <a:lnTo>
                  <a:pt x="664463" y="196596"/>
                </a:lnTo>
                <a:lnTo>
                  <a:pt x="131063" y="196596"/>
                </a:lnTo>
                <a:lnTo>
                  <a:pt x="131063" y="263652"/>
                </a:lnTo>
                <a:close/>
              </a:path>
              <a:path w="730250" h="264160">
                <a:moveTo>
                  <a:pt x="663701" y="65532"/>
                </a:moveTo>
                <a:lnTo>
                  <a:pt x="597407" y="65532"/>
                </a:lnTo>
                <a:lnTo>
                  <a:pt x="597407" y="0"/>
                </a:lnTo>
                <a:lnTo>
                  <a:pt x="663701" y="65532"/>
                </a:lnTo>
                <a:close/>
              </a:path>
              <a:path w="730250" h="264160">
                <a:moveTo>
                  <a:pt x="597407" y="263652"/>
                </a:moveTo>
                <a:lnTo>
                  <a:pt x="597407" y="196596"/>
                </a:lnTo>
                <a:lnTo>
                  <a:pt x="664463" y="196596"/>
                </a:lnTo>
                <a:lnTo>
                  <a:pt x="597407" y="263652"/>
                </a:lnTo>
                <a:close/>
              </a:path>
            </a:pathLst>
          </a:custGeom>
          <a:solidFill>
            <a:srgbClr val="94B3D6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object 20"/>
          <p:cNvSpPr/>
          <p:nvPr/>
        </p:nvSpPr>
        <p:spPr>
          <a:xfrm>
            <a:off x="1310297" y="2563139"/>
            <a:ext cx="739140" cy="273050"/>
          </a:xfrm>
          <a:custGeom>
            <a:rect l="l" t="t" r="r" b="b"/>
            <a:pathLst>
              <a:path w="739139" h="273050">
                <a:moveTo>
                  <a:pt x="135724" y="272567"/>
                </a:moveTo>
                <a:lnTo>
                  <a:pt x="1346" y="139649"/>
                </a:lnTo>
                <a:lnTo>
                  <a:pt x="0" y="137032"/>
                </a:lnTo>
                <a:lnTo>
                  <a:pt x="0" y="135547"/>
                </a:lnTo>
                <a:lnTo>
                  <a:pt x="132892" y="1358"/>
                </a:lnTo>
                <a:lnTo>
                  <a:pt x="135724" y="0"/>
                </a:lnTo>
                <a:lnTo>
                  <a:pt x="137325" y="88"/>
                </a:lnTo>
                <a:lnTo>
                  <a:pt x="138798" y="698"/>
                </a:lnTo>
                <a:lnTo>
                  <a:pt x="139992" y="1765"/>
                </a:lnTo>
                <a:lnTo>
                  <a:pt x="140754" y="3162"/>
                </a:lnTo>
                <a:lnTo>
                  <a:pt x="141020" y="4737"/>
                </a:lnTo>
                <a:lnTo>
                  <a:pt x="131495" y="4737"/>
                </a:lnTo>
                <a:lnTo>
                  <a:pt x="131495" y="16242"/>
                </a:lnTo>
                <a:lnTo>
                  <a:pt x="14808" y="132918"/>
                </a:lnTo>
                <a:lnTo>
                  <a:pt x="8077" y="132918"/>
                </a:lnTo>
                <a:lnTo>
                  <a:pt x="8077" y="139649"/>
                </a:lnTo>
                <a:lnTo>
                  <a:pt x="14808" y="139649"/>
                </a:lnTo>
                <a:lnTo>
                  <a:pt x="131495" y="256336"/>
                </a:lnTo>
                <a:lnTo>
                  <a:pt x="131495" y="267843"/>
                </a:lnTo>
                <a:lnTo>
                  <a:pt x="141020" y="267843"/>
                </a:lnTo>
                <a:lnTo>
                  <a:pt x="140754" y="269417"/>
                </a:lnTo>
                <a:lnTo>
                  <a:pt x="139992" y="270814"/>
                </a:lnTo>
                <a:lnTo>
                  <a:pt x="138798" y="271868"/>
                </a:lnTo>
                <a:lnTo>
                  <a:pt x="137325" y="272478"/>
                </a:lnTo>
                <a:lnTo>
                  <a:pt x="135724" y="272567"/>
                </a:lnTo>
                <a:close/>
              </a:path>
              <a:path w="739139" h="273050">
                <a:moveTo>
                  <a:pt x="597903" y="70510"/>
                </a:moveTo>
                <a:lnTo>
                  <a:pt x="597903" y="4737"/>
                </a:lnTo>
                <a:lnTo>
                  <a:pt x="598169" y="3162"/>
                </a:lnTo>
                <a:lnTo>
                  <a:pt x="598944" y="1765"/>
                </a:lnTo>
                <a:lnTo>
                  <a:pt x="600138" y="698"/>
                </a:lnTo>
                <a:lnTo>
                  <a:pt x="601611" y="88"/>
                </a:lnTo>
                <a:lnTo>
                  <a:pt x="603199" y="0"/>
                </a:lnTo>
                <a:lnTo>
                  <a:pt x="604735" y="444"/>
                </a:lnTo>
                <a:lnTo>
                  <a:pt x="606031" y="1358"/>
                </a:lnTo>
                <a:lnTo>
                  <a:pt x="609409" y="4737"/>
                </a:lnTo>
                <a:lnTo>
                  <a:pt x="607428" y="4737"/>
                </a:lnTo>
                <a:lnTo>
                  <a:pt x="599300" y="8102"/>
                </a:lnTo>
                <a:lnTo>
                  <a:pt x="607428" y="16229"/>
                </a:lnTo>
                <a:lnTo>
                  <a:pt x="607428" y="65747"/>
                </a:lnTo>
                <a:lnTo>
                  <a:pt x="602665" y="65747"/>
                </a:lnTo>
                <a:lnTo>
                  <a:pt x="597903" y="70510"/>
                </a:lnTo>
                <a:close/>
              </a:path>
              <a:path w="739139" h="273050">
                <a:moveTo>
                  <a:pt x="131495" y="16242"/>
                </a:moveTo>
                <a:lnTo>
                  <a:pt x="131495" y="4737"/>
                </a:lnTo>
                <a:lnTo>
                  <a:pt x="139636" y="8102"/>
                </a:lnTo>
                <a:lnTo>
                  <a:pt x="131495" y="16242"/>
                </a:lnTo>
                <a:close/>
              </a:path>
              <a:path w="739139" h="273050">
                <a:moveTo>
                  <a:pt x="602665" y="75272"/>
                </a:moveTo>
                <a:lnTo>
                  <a:pt x="136258" y="75272"/>
                </a:lnTo>
                <a:lnTo>
                  <a:pt x="134797" y="75044"/>
                </a:lnTo>
                <a:lnTo>
                  <a:pt x="133464" y="74358"/>
                </a:lnTo>
                <a:lnTo>
                  <a:pt x="132410" y="73304"/>
                </a:lnTo>
                <a:lnTo>
                  <a:pt x="131737" y="71983"/>
                </a:lnTo>
                <a:lnTo>
                  <a:pt x="131495" y="70510"/>
                </a:lnTo>
                <a:lnTo>
                  <a:pt x="131508" y="16229"/>
                </a:lnTo>
                <a:lnTo>
                  <a:pt x="139636" y="8102"/>
                </a:lnTo>
                <a:lnTo>
                  <a:pt x="131495" y="4737"/>
                </a:lnTo>
                <a:lnTo>
                  <a:pt x="141020" y="4737"/>
                </a:lnTo>
                <a:lnTo>
                  <a:pt x="141020" y="65747"/>
                </a:lnTo>
                <a:lnTo>
                  <a:pt x="136258" y="65747"/>
                </a:lnTo>
                <a:lnTo>
                  <a:pt x="141020" y="70510"/>
                </a:lnTo>
                <a:lnTo>
                  <a:pt x="607428" y="70510"/>
                </a:lnTo>
                <a:lnTo>
                  <a:pt x="607199" y="71983"/>
                </a:lnTo>
                <a:lnTo>
                  <a:pt x="606513" y="73304"/>
                </a:lnTo>
                <a:lnTo>
                  <a:pt x="605472" y="74358"/>
                </a:lnTo>
                <a:lnTo>
                  <a:pt x="604138" y="75044"/>
                </a:lnTo>
                <a:lnTo>
                  <a:pt x="602665" y="75272"/>
                </a:lnTo>
                <a:close/>
              </a:path>
              <a:path w="739139" h="273050">
                <a:moveTo>
                  <a:pt x="607428" y="16229"/>
                </a:moveTo>
                <a:lnTo>
                  <a:pt x="599300" y="8102"/>
                </a:lnTo>
                <a:lnTo>
                  <a:pt x="607428" y="4737"/>
                </a:lnTo>
                <a:lnTo>
                  <a:pt x="607428" y="16229"/>
                </a:lnTo>
                <a:close/>
              </a:path>
              <a:path w="739139" h="273050">
                <a:moveTo>
                  <a:pt x="727493" y="136283"/>
                </a:moveTo>
                <a:lnTo>
                  <a:pt x="607440" y="16242"/>
                </a:lnTo>
                <a:lnTo>
                  <a:pt x="607428" y="4737"/>
                </a:lnTo>
                <a:lnTo>
                  <a:pt x="609409" y="4737"/>
                </a:lnTo>
                <a:lnTo>
                  <a:pt x="737590" y="132918"/>
                </a:lnTo>
                <a:lnTo>
                  <a:pt x="730859" y="132918"/>
                </a:lnTo>
                <a:lnTo>
                  <a:pt x="727493" y="136283"/>
                </a:lnTo>
                <a:close/>
              </a:path>
              <a:path w="739139" h="273050">
                <a:moveTo>
                  <a:pt x="141020" y="70510"/>
                </a:moveTo>
                <a:lnTo>
                  <a:pt x="136258" y="65747"/>
                </a:lnTo>
                <a:lnTo>
                  <a:pt x="141020" y="65747"/>
                </a:lnTo>
                <a:lnTo>
                  <a:pt x="141020" y="70510"/>
                </a:lnTo>
                <a:close/>
              </a:path>
              <a:path w="739139" h="273050">
                <a:moveTo>
                  <a:pt x="597903" y="70510"/>
                </a:moveTo>
                <a:lnTo>
                  <a:pt x="141020" y="70510"/>
                </a:lnTo>
                <a:lnTo>
                  <a:pt x="141020" y="65747"/>
                </a:lnTo>
                <a:lnTo>
                  <a:pt x="597903" y="65747"/>
                </a:lnTo>
                <a:lnTo>
                  <a:pt x="597903" y="70510"/>
                </a:lnTo>
                <a:close/>
              </a:path>
              <a:path w="739139" h="273050">
                <a:moveTo>
                  <a:pt x="607428" y="70510"/>
                </a:moveTo>
                <a:lnTo>
                  <a:pt x="597903" y="70510"/>
                </a:lnTo>
                <a:lnTo>
                  <a:pt x="602665" y="65747"/>
                </a:lnTo>
                <a:lnTo>
                  <a:pt x="607428" y="65747"/>
                </a:lnTo>
                <a:lnTo>
                  <a:pt x="607428" y="70510"/>
                </a:lnTo>
                <a:close/>
              </a:path>
              <a:path w="739139" h="273050">
                <a:moveTo>
                  <a:pt x="8077" y="139649"/>
                </a:moveTo>
                <a:lnTo>
                  <a:pt x="8077" y="132918"/>
                </a:lnTo>
                <a:lnTo>
                  <a:pt x="11442" y="136283"/>
                </a:lnTo>
                <a:lnTo>
                  <a:pt x="8077" y="139649"/>
                </a:lnTo>
                <a:close/>
              </a:path>
              <a:path w="739139" h="273050">
                <a:moveTo>
                  <a:pt x="11442" y="136283"/>
                </a:moveTo>
                <a:lnTo>
                  <a:pt x="8077" y="132918"/>
                </a:lnTo>
                <a:lnTo>
                  <a:pt x="14808" y="132918"/>
                </a:lnTo>
                <a:lnTo>
                  <a:pt x="11442" y="136283"/>
                </a:lnTo>
                <a:close/>
              </a:path>
              <a:path w="739139" h="273050">
                <a:moveTo>
                  <a:pt x="730859" y="139649"/>
                </a:moveTo>
                <a:lnTo>
                  <a:pt x="727493" y="136283"/>
                </a:lnTo>
                <a:lnTo>
                  <a:pt x="730859" y="132918"/>
                </a:lnTo>
                <a:lnTo>
                  <a:pt x="730859" y="139649"/>
                </a:lnTo>
                <a:close/>
              </a:path>
              <a:path w="739139" h="273050">
                <a:moveTo>
                  <a:pt x="737590" y="139649"/>
                </a:moveTo>
                <a:lnTo>
                  <a:pt x="730859" y="139649"/>
                </a:lnTo>
                <a:lnTo>
                  <a:pt x="730859" y="132918"/>
                </a:lnTo>
                <a:lnTo>
                  <a:pt x="737590" y="132918"/>
                </a:lnTo>
                <a:lnTo>
                  <a:pt x="738466" y="134124"/>
                </a:lnTo>
                <a:lnTo>
                  <a:pt x="738924" y="135547"/>
                </a:lnTo>
                <a:lnTo>
                  <a:pt x="738924" y="137032"/>
                </a:lnTo>
                <a:lnTo>
                  <a:pt x="738466" y="138442"/>
                </a:lnTo>
                <a:lnTo>
                  <a:pt x="737590" y="139649"/>
                </a:lnTo>
                <a:close/>
              </a:path>
              <a:path w="739139" h="273050">
                <a:moveTo>
                  <a:pt x="14808" y="139649"/>
                </a:moveTo>
                <a:lnTo>
                  <a:pt x="8077" y="139649"/>
                </a:lnTo>
                <a:lnTo>
                  <a:pt x="11442" y="136283"/>
                </a:lnTo>
                <a:lnTo>
                  <a:pt x="14808" y="139649"/>
                </a:lnTo>
                <a:close/>
              </a:path>
              <a:path w="739139" h="273050">
                <a:moveTo>
                  <a:pt x="609396" y="267843"/>
                </a:moveTo>
                <a:lnTo>
                  <a:pt x="607428" y="267843"/>
                </a:lnTo>
                <a:lnTo>
                  <a:pt x="607440" y="256336"/>
                </a:lnTo>
                <a:lnTo>
                  <a:pt x="727493" y="136283"/>
                </a:lnTo>
                <a:lnTo>
                  <a:pt x="730859" y="139649"/>
                </a:lnTo>
                <a:lnTo>
                  <a:pt x="737590" y="139649"/>
                </a:lnTo>
                <a:lnTo>
                  <a:pt x="609396" y="267843"/>
                </a:lnTo>
                <a:close/>
              </a:path>
              <a:path w="739139" h="273050">
                <a:moveTo>
                  <a:pt x="141020" y="267843"/>
                </a:moveTo>
                <a:lnTo>
                  <a:pt x="131495" y="267843"/>
                </a:lnTo>
                <a:lnTo>
                  <a:pt x="139636" y="264477"/>
                </a:lnTo>
                <a:lnTo>
                  <a:pt x="131508" y="256349"/>
                </a:lnTo>
                <a:lnTo>
                  <a:pt x="131495" y="202056"/>
                </a:lnTo>
                <a:lnTo>
                  <a:pt x="136258" y="197294"/>
                </a:lnTo>
                <a:lnTo>
                  <a:pt x="602665" y="197294"/>
                </a:lnTo>
                <a:lnTo>
                  <a:pt x="607428" y="202056"/>
                </a:lnTo>
                <a:lnTo>
                  <a:pt x="141020" y="202056"/>
                </a:lnTo>
                <a:lnTo>
                  <a:pt x="136258" y="206819"/>
                </a:lnTo>
                <a:lnTo>
                  <a:pt x="141020" y="206819"/>
                </a:lnTo>
                <a:lnTo>
                  <a:pt x="141020" y="267843"/>
                </a:lnTo>
                <a:close/>
              </a:path>
              <a:path w="739139" h="273050">
                <a:moveTo>
                  <a:pt x="141020" y="206819"/>
                </a:moveTo>
                <a:lnTo>
                  <a:pt x="136258" y="206819"/>
                </a:lnTo>
                <a:lnTo>
                  <a:pt x="141020" y="202056"/>
                </a:lnTo>
                <a:lnTo>
                  <a:pt x="141020" y="206819"/>
                </a:lnTo>
                <a:close/>
              </a:path>
              <a:path w="739139" h="273050">
                <a:moveTo>
                  <a:pt x="597903" y="206819"/>
                </a:moveTo>
                <a:lnTo>
                  <a:pt x="141020" y="206819"/>
                </a:lnTo>
                <a:lnTo>
                  <a:pt x="141020" y="202056"/>
                </a:lnTo>
                <a:lnTo>
                  <a:pt x="597903" y="202056"/>
                </a:lnTo>
                <a:lnTo>
                  <a:pt x="597903" y="206819"/>
                </a:lnTo>
                <a:close/>
              </a:path>
              <a:path w="739139" h="273050">
                <a:moveTo>
                  <a:pt x="603199" y="272567"/>
                </a:moveTo>
                <a:lnTo>
                  <a:pt x="597903" y="267843"/>
                </a:lnTo>
                <a:lnTo>
                  <a:pt x="597903" y="202056"/>
                </a:lnTo>
                <a:lnTo>
                  <a:pt x="602665" y="206819"/>
                </a:lnTo>
                <a:lnTo>
                  <a:pt x="607428" y="206819"/>
                </a:lnTo>
                <a:lnTo>
                  <a:pt x="607428" y="256349"/>
                </a:lnTo>
                <a:lnTo>
                  <a:pt x="599300" y="264477"/>
                </a:lnTo>
                <a:lnTo>
                  <a:pt x="607428" y="267843"/>
                </a:lnTo>
                <a:lnTo>
                  <a:pt x="609396" y="267843"/>
                </a:lnTo>
                <a:lnTo>
                  <a:pt x="606031" y="271208"/>
                </a:lnTo>
                <a:lnTo>
                  <a:pt x="604735" y="272135"/>
                </a:lnTo>
                <a:lnTo>
                  <a:pt x="603199" y="272567"/>
                </a:lnTo>
                <a:close/>
              </a:path>
              <a:path w="739139" h="273050">
                <a:moveTo>
                  <a:pt x="607428" y="206819"/>
                </a:moveTo>
                <a:lnTo>
                  <a:pt x="602665" y="206819"/>
                </a:lnTo>
                <a:lnTo>
                  <a:pt x="597903" y="202056"/>
                </a:lnTo>
                <a:lnTo>
                  <a:pt x="607428" y="202056"/>
                </a:lnTo>
                <a:lnTo>
                  <a:pt x="607428" y="206819"/>
                </a:lnTo>
                <a:close/>
              </a:path>
              <a:path w="739139" h="273050">
                <a:moveTo>
                  <a:pt x="131495" y="267843"/>
                </a:moveTo>
                <a:lnTo>
                  <a:pt x="131495" y="256336"/>
                </a:lnTo>
                <a:lnTo>
                  <a:pt x="139636" y="264477"/>
                </a:lnTo>
                <a:lnTo>
                  <a:pt x="131495" y="267843"/>
                </a:lnTo>
                <a:close/>
              </a:path>
              <a:path w="739139" h="273050">
                <a:moveTo>
                  <a:pt x="607428" y="267843"/>
                </a:moveTo>
                <a:lnTo>
                  <a:pt x="599300" y="264477"/>
                </a:lnTo>
                <a:lnTo>
                  <a:pt x="607428" y="256349"/>
                </a:lnTo>
                <a:lnTo>
                  <a:pt x="607428" y="267843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object 21"/>
          <p:cNvSpPr txBox="1"/>
          <p:nvPr/>
        </p:nvSpPr>
        <p:spPr>
          <a:xfrm>
            <a:off x="1429677" y="2519349"/>
            <a:ext cx="476250" cy="34988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6040">
              <a:lnSpc>
                <a:spcPct val="100000"/>
              </a:lnSpc>
              <a:spcBef>
                <a:spcPts val="110"/>
              </a:spcBef>
            </a:pPr>
            <a:r>
              <a:rPr sz="700" spc="5">
                <a:latin typeface="微软雅黑" panose="020b0503020204020204" charset="-122"/>
                <a:cs typeface="微软雅黑" panose="020b0503020204020204" charset="-122"/>
              </a:rPr>
              <a:t>数据权限</a:t>
            </a:r>
            <a:endParaRPr sz="700">
              <a:latin typeface="微软雅黑" panose="020b0503020204020204" charset="-122"/>
              <a:cs typeface="微软雅黑" panose="020b0503020204020204" charset="-122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700">
              <a:latin typeface="Times New Roman" panose="02020603050405020304"/>
              <a:cs typeface="Times New Roman" panose="02020603050405020304"/>
            </a:endParaRPr>
          </a:p>
          <a:p>
            <a:pPr marL="12700">
              <a:lnSpc>
                <a:spcPct val="100000"/>
              </a:lnSpc>
            </a:pPr>
            <a:r>
              <a:rPr sz="700" spc="5">
                <a:latin typeface="微软雅黑" panose="020b0503020204020204" charset="-122"/>
                <a:cs typeface="微软雅黑" panose="020b0503020204020204" charset="-122"/>
              </a:rPr>
              <a:t>元数据同步</a:t>
            </a:r>
            <a:endParaRPr sz="7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object 22"/>
          <p:cNvSpPr/>
          <p:nvPr/>
        </p:nvSpPr>
        <p:spPr>
          <a:xfrm>
            <a:off x="7235952" y="2577083"/>
            <a:ext cx="462280" cy="349250"/>
          </a:xfrm>
          <a:custGeom>
            <a:rect l="l" t="t" r="r" b="b"/>
            <a:pathLst>
              <a:path w="462279" h="349250">
                <a:moveTo>
                  <a:pt x="288036" y="348996"/>
                </a:moveTo>
                <a:lnTo>
                  <a:pt x="288036" y="262128"/>
                </a:lnTo>
                <a:lnTo>
                  <a:pt x="0" y="262128"/>
                </a:lnTo>
                <a:lnTo>
                  <a:pt x="0" y="86868"/>
                </a:lnTo>
                <a:lnTo>
                  <a:pt x="288036" y="86868"/>
                </a:lnTo>
                <a:lnTo>
                  <a:pt x="288036" y="0"/>
                </a:lnTo>
                <a:lnTo>
                  <a:pt x="461772" y="173736"/>
                </a:lnTo>
                <a:lnTo>
                  <a:pt x="288036" y="348996"/>
                </a:lnTo>
                <a:close/>
              </a:path>
            </a:pathLst>
          </a:custGeom>
          <a:solidFill>
            <a:srgbClr val="4279D7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object 23"/>
          <p:cNvSpPr txBox="1"/>
          <p:nvPr/>
        </p:nvSpPr>
        <p:spPr>
          <a:xfrm>
            <a:off x="7330084" y="2360218"/>
            <a:ext cx="185420" cy="735965"/>
          </a:xfrm>
          <a:prstGeom prst="rect">
            <a:avLst/>
          </a:prstGeom>
        </p:spPr>
        <p:txBody>
          <a:bodyPr vert="horz" wrap="square" lIns="0" tIns="3429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 algn="just">
              <a:lnSpc>
                <a:spcPts val="1360"/>
              </a:lnSpc>
              <a:spcBef>
                <a:spcPts val="270"/>
              </a:spcBef>
            </a:pPr>
            <a:r>
              <a:rPr sz="1250" spc="0">
                <a:latin typeface="微软雅黑" panose="020b0503020204020204" charset="-122"/>
                <a:cs typeface="微软雅黑" panose="020b0503020204020204" charset="-122"/>
              </a:rPr>
              <a:t>指 标 上 报</a:t>
            </a:r>
            <a:endParaRPr sz="12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object 24"/>
          <p:cNvSpPr/>
          <p:nvPr/>
        </p:nvSpPr>
        <p:spPr>
          <a:xfrm>
            <a:off x="8109204" y="915924"/>
            <a:ext cx="346075" cy="3625850"/>
          </a:xfrm>
          <a:custGeom>
            <a:rect l="l" t="t" r="r" b="b"/>
            <a:pathLst>
              <a:path w="346075" h="3625850">
                <a:moveTo>
                  <a:pt x="0" y="0"/>
                </a:moveTo>
                <a:lnTo>
                  <a:pt x="345948" y="0"/>
                </a:lnTo>
                <a:lnTo>
                  <a:pt x="345948" y="3625596"/>
                </a:lnTo>
                <a:lnTo>
                  <a:pt x="0" y="3625596"/>
                </a:lnTo>
                <a:lnTo>
                  <a:pt x="0" y="0"/>
                </a:lnTo>
                <a:close/>
              </a:path>
            </a:pathLst>
          </a:custGeom>
          <a:solidFill>
            <a:srgbClr val="0087ED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object 25"/>
          <p:cNvSpPr txBox="1"/>
          <p:nvPr/>
        </p:nvSpPr>
        <p:spPr>
          <a:xfrm>
            <a:off x="8201418" y="2305151"/>
            <a:ext cx="162560" cy="848360"/>
          </a:xfrm>
          <a:prstGeom prst="rect">
            <a:avLst/>
          </a:prstGeom>
        </p:spPr>
        <p:txBody>
          <a:bodyPr vert="eaVert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65000"/>
              </a:lnSpc>
            </a:pPr>
            <a:r>
              <a:rPr sz="1050">
                <a:latin typeface="微软雅黑" panose="020b0503020204020204" charset="-122"/>
                <a:cs typeface="微软雅黑" panose="020b0503020204020204" charset="-122"/>
              </a:rPr>
              <a:t>服务性能分析</a:t>
            </a:r>
            <a:endParaRPr sz="10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3374135" y="2403348"/>
            <a:ext cx="765175" cy="234950"/>
          </a:xfrm>
          <a:prstGeom prst="rect">
            <a:avLst/>
          </a:prstGeom>
          <a:solidFill>
            <a:srgbClr val="0085B4"/>
          </a:solidFill>
        </p:spPr>
        <p:txBody>
          <a:bodyPr vert="horz" wrap="square" lIns="0" tIns="6794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1595">
              <a:lnSpc>
                <a:spcPct val="100000"/>
              </a:lnSpc>
              <a:spcBef>
                <a:spcPts val="535"/>
              </a:spcBef>
            </a:pPr>
            <a:r>
              <a:rPr sz="600" spc="5">
                <a:latin typeface="宋体" panose="02010600030101010101" pitchFamily="2" charset="-122"/>
                <a:cs typeface="宋体" panose="02010600030101010101" pitchFamily="2" charset="-122"/>
              </a:rPr>
              <a:t>降级</a:t>
            </a:r>
            <a:r>
              <a:rPr sz="600" spc="-5">
                <a:latin typeface="微软雅黑" panose="020b0503020204020204" charset="-122"/>
                <a:cs typeface="微软雅黑" panose="020b0503020204020204" charset="-122"/>
              </a:rPr>
              <a:t>/</a:t>
            </a:r>
            <a:r>
              <a:rPr sz="600" spc="5">
                <a:latin typeface="宋体" panose="02010600030101010101" pitchFamily="2" charset="-122"/>
                <a:cs typeface="宋体" panose="02010600030101010101" pitchFamily="2" charset="-122"/>
              </a:rPr>
              <a:t>熔断</a:t>
            </a:r>
            <a:endParaRPr sz="600"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4282440" y="2403348"/>
            <a:ext cx="783590" cy="234950"/>
          </a:xfrm>
          <a:prstGeom prst="rect">
            <a:avLst/>
          </a:prstGeom>
          <a:solidFill>
            <a:srgbClr val="0085B4"/>
          </a:solidFill>
        </p:spPr>
        <p:txBody>
          <a:bodyPr vert="horz" wrap="square" lIns="0" tIns="6858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1595">
              <a:lnSpc>
                <a:spcPct val="100000"/>
              </a:lnSpc>
              <a:spcBef>
                <a:spcPts val="540"/>
              </a:spcBef>
            </a:pPr>
            <a:r>
              <a:rPr sz="600" spc="5">
                <a:latin typeface="宋体" panose="02010600030101010101" pitchFamily="2" charset="-122"/>
                <a:cs typeface="宋体" panose="02010600030101010101" pitchFamily="2" charset="-122"/>
              </a:rPr>
              <a:t>服务注册</a:t>
            </a:r>
            <a:endParaRPr sz="600"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2468879" y="1813560"/>
            <a:ext cx="4360545" cy="234950"/>
          </a:xfrm>
          <a:prstGeom prst="rect">
            <a:avLst/>
          </a:prstGeom>
          <a:solidFill>
            <a:srgbClr val="0085B4"/>
          </a:solidFill>
        </p:spPr>
        <p:txBody>
          <a:bodyPr vert="horz" wrap="square" lIns="0" tIns="6032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0960">
              <a:lnSpc>
                <a:spcPct val="100000"/>
              </a:lnSpc>
              <a:spcBef>
                <a:spcPts val="475"/>
              </a:spcBef>
            </a:pPr>
            <a:r>
              <a:rPr sz="700" spc="15">
                <a:latin typeface="宋体" panose="02010600030101010101" pitchFamily="2" charset="-122"/>
                <a:cs typeface="宋体" panose="02010600030101010101" pitchFamily="2" charset="-122"/>
              </a:rPr>
              <a:t>负载均衡</a:t>
            </a:r>
            <a:endParaRPr sz="700"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5209032" y="2403348"/>
            <a:ext cx="731520" cy="234950"/>
          </a:xfrm>
          <a:prstGeom prst="rect">
            <a:avLst/>
          </a:prstGeom>
          <a:solidFill>
            <a:srgbClr val="0085B4"/>
          </a:solidFill>
        </p:spPr>
        <p:txBody>
          <a:bodyPr vert="horz" wrap="square" lIns="0" tIns="6858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0960">
              <a:lnSpc>
                <a:spcPct val="100000"/>
              </a:lnSpc>
              <a:spcBef>
                <a:spcPts val="540"/>
              </a:spcBef>
            </a:pPr>
            <a:r>
              <a:rPr sz="600" spc="5">
                <a:latin typeface="宋体" panose="02010600030101010101" pitchFamily="2" charset="-122"/>
                <a:cs typeface="宋体" panose="02010600030101010101" pitchFamily="2" charset="-122"/>
              </a:rPr>
              <a:t>认证服务</a:t>
            </a:r>
            <a:endParaRPr sz="600"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6082284" y="2403348"/>
            <a:ext cx="746760" cy="234950"/>
          </a:xfrm>
          <a:prstGeom prst="rect">
            <a:avLst/>
          </a:prstGeom>
          <a:solidFill>
            <a:srgbClr val="0085B4"/>
          </a:solidFill>
        </p:spPr>
        <p:txBody>
          <a:bodyPr vert="horz" wrap="square" lIns="0" tIns="6858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2230">
              <a:lnSpc>
                <a:spcPct val="100000"/>
              </a:lnSpc>
              <a:spcBef>
                <a:spcPts val="540"/>
              </a:spcBef>
            </a:pPr>
            <a:r>
              <a:rPr sz="600" spc="5">
                <a:latin typeface="宋体" panose="02010600030101010101" pitchFamily="2" charset="-122"/>
                <a:cs typeface="宋体" panose="02010600030101010101" pitchFamily="2" charset="-122"/>
              </a:rPr>
              <a:t>配置管理</a:t>
            </a:r>
            <a:endParaRPr sz="600"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31" name="object 31"/>
          <p:cNvSpPr/>
          <p:nvPr/>
        </p:nvSpPr>
        <p:spPr>
          <a:xfrm>
            <a:off x="2365578" y="2643466"/>
            <a:ext cx="15875" cy="63500"/>
          </a:xfrm>
          <a:custGeom>
            <a:rect l="l" t="t" r="r" b="b"/>
            <a:pathLst>
              <a:path w="15875" h="63500">
                <a:moveTo>
                  <a:pt x="15875" y="63500"/>
                </a:moveTo>
                <a:lnTo>
                  <a:pt x="0" y="63500"/>
                </a:lnTo>
                <a:lnTo>
                  <a:pt x="0" y="0"/>
                </a:lnTo>
                <a:lnTo>
                  <a:pt x="15875" y="0"/>
                </a:lnTo>
                <a:lnTo>
                  <a:pt x="15875" y="63500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object 32"/>
          <p:cNvSpPr/>
          <p:nvPr/>
        </p:nvSpPr>
        <p:spPr>
          <a:xfrm>
            <a:off x="2365578" y="2532341"/>
            <a:ext cx="15875" cy="63500"/>
          </a:xfrm>
          <a:custGeom>
            <a:rect l="l" t="t" r="r" b="b"/>
            <a:pathLst>
              <a:path w="15875" h="63500">
                <a:moveTo>
                  <a:pt x="15875" y="63500"/>
                </a:moveTo>
                <a:lnTo>
                  <a:pt x="0" y="63500"/>
                </a:lnTo>
                <a:lnTo>
                  <a:pt x="0" y="0"/>
                </a:lnTo>
                <a:lnTo>
                  <a:pt x="15875" y="0"/>
                </a:lnTo>
                <a:lnTo>
                  <a:pt x="15875" y="63500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object 33"/>
          <p:cNvSpPr/>
          <p:nvPr/>
        </p:nvSpPr>
        <p:spPr>
          <a:xfrm>
            <a:off x="2365578" y="2421216"/>
            <a:ext cx="15875" cy="63500"/>
          </a:xfrm>
          <a:custGeom>
            <a:rect l="l" t="t" r="r" b="b"/>
            <a:pathLst>
              <a:path w="15875" h="63500">
                <a:moveTo>
                  <a:pt x="15875" y="63500"/>
                </a:moveTo>
                <a:lnTo>
                  <a:pt x="0" y="63500"/>
                </a:lnTo>
                <a:lnTo>
                  <a:pt x="0" y="0"/>
                </a:lnTo>
                <a:lnTo>
                  <a:pt x="15875" y="0"/>
                </a:lnTo>
                <a:lnTo>
                  <a:pt x="15875" y="63500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object 34"/>
          <p:cNvSpPr/>
          <p:nvPr/>
        </p:nvSpPr>
        <p:spPr>
          <a:xfrm>
            <a:off x="2365578" y="2310091"/>
            <a:ext cx="15875" cy="63500"/>
          </a:xfrm>
          <a:custGeom>
            <a:rect l="l" t="t" r="r" b="b"/>
            <a:pathLst>
              <a:path w="15875" h="63500">
                <a:moveTo>
                  <a:pt x="15875" y="63500"/>
                </a:moveTo>
                <a:lnTo>
                  <a:pt x="0" y="63500"/>
                </a:lnTo>
                <a:lnTo>
                  <a:pt x="0" y="0"/>
                </a:lnTo>
                <a:lnTo>
                  <a:pt x="15875" y="0"/>
                </a:lnTo>
                <a:lnTo>
                  <a:pt x="15875" y="63500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object 35"/>
          <p:cNvSpPr/>
          <p:nvPr/>
        </p:nvSpPr>
        <p:spPr>
          <a:xfrm>
            <a:off x="2365578" y="2198966"/>
            <a:ext cx="15875" cy="63500"/>
          </a:xfrm>
          <a:custGeom>
            <a:rect l="l" t="t" r="r" b="b"/>
            <a:pathLst>
              <a:path w="15875" h="63500">
                <a:moveTo>
                  <a:pt x="15875" y="63500"/>
                </a:moveTo>
                <a:lnTo>
                  <a:pt x="0" y="63500"/>
                </a:lnTo>
                <a:lnTo>
                  <a:pt x="0" y="0"/>
                </a:lnTo>
                <a:lnTo>
                  <a:pt x="15875" y="0"/>
                </a:lnTo>
                <a:lnTo>
                  <a:pt x="15875" y="63500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object 36"/>
          <p:cNvSpPr/>
          <p:nvPr/>
        </p:nvSpPr>
        <p:spPr>
          <a:xfrm>
            <a:off x="2365578" y="2087841"/>
            <a:ext cx="15875" cy="63500"/>
          </a:xfrm>
          <a:custGeom>
            <a:rect l="l" t="t" r="r" b="b"/>
            <a:pathLst>
              <a:path w="15875" h="63500">
                <a:moveTo>
                  <a:pt x="15875" y="63500"/>
                </a:moveTo>
                <a:lnTo>
                  <a:pt x="0" y="63500"/>
                </a:lnTo>
                <a:lnTo>
                  <a:pt x="0" y="0"/>
                </a:lnTo>
                <a:lnTo>
                  <a:pt x="15875" y="0"/>
                </a:lnTo>
                <a:lnTo>
                  <a:pt x="15875" y="63500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object 37"/>
          <p:cNvSpPr/>
          <p:nvPr/>
        </p:nvSpPr>
        <p:spPr>
          <a:xfrm>
            <a:off x="2365578" y="1976716"/>
            <a:ext cx="15875" cy="63500"/>
          </a:xfrm>
          <a:custGeom>
            <a:rect l="l" t="t" r="r" b="b"/>
            <a:pathLst>
              <a:path w="15875" h="63500">
                <a:moveTo>
                  <a:pt x="15875" y="63500"/>
                </a:moveTo>
                <a:lnTo>
                  <a:pt x="0" y="63500"/>
                </a:lnTo>
                <a:lnTo>
                  <a:pt x="0" y="0"/>
                </a:lnTo>
                <a:lnTo>
                  <a:pt x="15875" y="0"/>
                </a:lnTo>
                <a:lnTo>
                  <a:pt x="15875" y="63500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object 38"/>
          <p:cNvSpPr/>
          <p:nvPr/>
        </p:nvSpPr>
        <p:spPr>
          <a:xfrm>
            <a:off x="2365578" y="1865591"/>
            <a:ext cx="15875" cy="63500"/>
          </a:xfrm>
          <a:custGeom>
            <a:rect l="l" t="t" r="r" b="b"/>
            <a:pathLst>
              <a:path w="15875" h="63500">
                <a:moveTo>
                  <a:pt x="15875" y="63500"/>
                </a:moveTo>
                <a:lnTo>
                  <a:pt x="0" y="63500"/>
                </a:lnTo>
                <a:lnTo>
                  <a:pt x="0" y="0"/>
                </a:lnTo>
                <a:lnTo>
                  <a:pt x="15875" y="0"/>
                </a:lnTo>
                <a:lnTo>
                  <a:pt x="15875" y="63500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object 39"/>
          <p:cNvSpPr/>
          <p:nvPr/>
        </p:nvSpPr>
        <p:spPr>
          <a:xfrm>
            <a:off x="2365578" y="1754466"/>
            <a:ext cx="15875" cy="63500"/>
          </a:xfrm>
          <a:custGeom>
            <a:rect l="l" t="t" r="r" b="b"/>
            <a:pathLst>
              <a:path w="15875" h="63500">
                <a:moveTo>
                  <a:pt x="15875" y="63500"/>
                </a:moveTo>
                <a:lnTo>
                  <a:pt x="0" y="63500"/>
                </a:lnTo>
                <a:lnTo>
                  <a:pt x="0" y="0"/>
                </a:lnTo>
                <a:lnTo>
                  <a:pt x="15875" y="0"/>
                </a:lnTo>
                <a:lnTo>
                  <a:pt x="15875" y="63500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object 40"/>
          <p:cNvSpPr/>
          <p:nvPr/>
        </p:nvSpPr>
        <p:spPr>
          <a:xfrm>
            <a:off x="2365578" y="1643341"/>
            <a:ext cx="15875" cy="63500"/>
          </a:xfrm>
          <a:custGeom>
            <a:rect l="l" t="t" r="r" b="b"/>
            <a:pathLst>
              <a:path w="15875" h="63500">
                <a:moveTo>
                  <a:pt x="15875" y="63500"/>
                </a:moveTo>
                <a:lnTo>
                  <a:pt x="0" y="63500"/>
                </a:lnTo>
                <a:lnTo>
                  <a:pt x="0" y="0"/>
                </a:lnTo>
                <a:lnTo>
                  <a:pt x="15875" y="0"/>
                </a:lnTo>
                <a:lnTo>
                  <a:pt x="15875" y="63500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object 41"/>
          <p:cNvSpPr/>
          <p:nvPr/>
        </p:nvSpPr>
        <p:spPr>
          <a:xfrm>
            <a:off x="2380183" y="1594459"/>
            <a:ext cx="63500" cy="15875"/>
          </a:xfrm>
          <a:custGeom>
            <a:rect l="l" t="t" r="r" b="b"/>
            <a:pathLst>
              <a:path w="63500" h="15875">
                <a:moveTo>
                  <a:pt x="63500" y="15875"/>
                </a:moveTo>
                <a:lnTo>
                  <a:pt x="0" y="15875"/>
                </a:lnTo>
                <a:lnTo>
                  <a:pt x="0" y="0"/>
                </a:lnTo>
                <a:lnTo>
                  <a:pt x="63500" y="0"/>
                </a:lnTo>
                <a:lnTo>
                  <a:pt x="63500" y="15875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object 42"/>
          <p:cNvSpPr/>
          <p:nvPr/>
        </p:nvSpPr>
        <p:spPr>
          <a:xfrm>
            <a:off x="2491308" y="1594459"/>
            <a:ext cx="63500" cy="15875"/>
          </a:xfrm>
          <a:custGeom>
            <a:rect l="l" t="t" r="r" b="b"/>
            <a:pathLst>
              <a:path w="63500" h="15875">
                <a:moveTo>
                  <a:pt x="63500" y="15875"/>
                </a:moveTo>
                <a:lnTo>
                  <a:pt x="0" y="15875"/>
                </a:lnTo>
                <a:lnTo>
                  <a:pt x="0" y="0"/>
                </a:lnTo>
                <a:lnTo>
                  <a:pt x="63500" y="0"/>
                </a:lnTo>
                <a:lnTo>
                  <a:pt x="63500" y="15875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object 43"/>
          <p:cNvSpPr/>
          <p:nvPr/>
        </p:nvSpPr>
        <p:spPr>
          <a:xfrm>
            <a:off x="2602433" y="1594459"/>
            <a:ext cx="63500" cy="15875"/>
          </a:xfrm>
          <a:custGeom>
            <a:rect l="l" t="t" r="r" b="b"/>
            <a:pathLst>
              <a:path w="63500" h="15875">
                <a:moveTo>
                  <a:pt x="63500" y="15875"/>
                </a:moveTo>
                <a:lnTo>
                  <a:pt x="0" y="15875"/>
                </a:lnTo>
                <a:lnTo>
                  <a:pt x="0" y="0"/>
                </a:lnTo>
                <a:lnTo>
                  <a:pt x="63500" y="0"/>
                </a:lnTo>
                <a:lnTo>
                  <a:pt x="63500" y="15875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object 44"/>
          <p:cNvSpPr/>
          <p:nvPr/>
        </p:nvSpPr>
        <p:spPr>
          <a:xfrm>
            <a:off x="2713558" y="1594459"/>
            <a:ext cx="63500" cy="15875"/>
          </a:xfrm>
          <a:custGeom>
            <a:rect l="l" t="t" r="r" b="b"/>
            <a:pathLst>
              <a:path w="63500" h="15875">
                <a:moveTo>
                  <a:pt x="63500" y="15875"/>
                </a:moveTo>
                <a:lnTo>
                  <a:pt x="0" y="15875"/>
                </a:lnTo>
                <a:lnTo>
                  <a:pt x="0" y="0"/>
                </a:lnTo>
                <a:lnTo>
                  <a:pt x="63500" y="0"/>
                </a:lnTo>
                <a:lnTo>
                  <a:pt x="63500" y="15875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object 45"/>
          <p:cNvSpPr/>
          <p:nvPr/>
        </p:nvSpPr>
        <p:spPr>
          <a:xfrm>
            <a:off x="2824683" y="1594459"/>
            <a:ext cx="63500" cy="15875"/>
          </a:xfrm>
          <a:custGeom>
            <a:rect l="l" t="t" r="r" b="b"/>
            <a:pathLst>
              <a:path w="63500" h="15875">
                <a:moveTo>
                  <a:pt x="63500" y="15875"/>
                </a:moveTo>
                <a:lnTo>
                  <a:pt x="0" y="15875"/>
                </a:lnTo>
                <a:lnTo>
                  <a:pt x="0" y="0"/>
                </a:lnTo>
                <a:lnTo>
                  <a:pt x="63500" y="0"/>
                </a:lnTo>
                <a:lnTo>
                  <a:pt x="63500" y="15875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object 46"/>
          <p:cNvSpPr/>
          <p:nvPr/>
        </p:nvSpPr>
        <p:spPr>
          <a:xfrm>
            <a:off x="2935808" y="1594459"/>
            <a:ext cx="63500" cy="15875"/>
          </a:xfrm>
          <a:custGeom>
            <a:rect l="l" t="t" r="r" b="b"/>
            <a:pathLst>
              <a:path w="63500" h="15875">
                <a:moveTo>
                  <a:pt x="63500" y="15875"/>
                </a:moveTo>
                <a:lnTo>
                  <a:pt x="0" y="15875"/>
                </a:lnTo>
                <a:lnTo>
                  <a:pt x="0" y="0"/>
                </a:lnTo>
                <a:lnTo>
                  <a:pt x="63500" y="0"/>
                </a:lnTo>
                <a:lnTo>
                  <a:pt x="63500" y="15875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object 47"/>
          <p:cNvSpPr/>
          <p:nvPr/>
        </p:nvSpPr>
        <p:spPr>
          <a:xfrm>
            <a:off x="3046933" y="1594459"/>
            <a:ext cx="63500" cy="15875"/>
          </a:xfrm>
          <a:custGeom>
            <a:rect l="l" t="t" r="r" b="b"/>
            <a:pathLst>
              <a:path w="63500" h="15875">
                <a:moveTo>
                  <a:pt x="63500" y="15875"/>
                </a:moveTo>
                <a:lnTo>
                  <a:pt x="0" y="15875"/>
                </a:lnTo>
                <a:lnTo>
                  <a:pt x="0" y="0"/>
                </a:lnTo>
                <a:lnTo>
                  <a:pt x="63500" y="0"/>
                </a:lnTo>
                <a:lnTo>
                  <a:pt x="63500" y="15875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object 48"/>
          <p:cNvSpPr/>
          <p:nvPr/>
        </p:nvSpPr>
        <p:spPr>
          <a:xfrm>
            <a:off x="3158058" y="1594459"/>
            <a:ext cx="63500" cy="15875"/>
          </a:xfrm>
          <a:custGeom>
            <a:rect l="l" t="t" r="r" b="b"/>
            <a:pathLst>
              <a:path w="63500" h="15875">
                <a:moveTo>
                  <a:pt x="63500" y="15875"/>
                </a:moveTo>
                <a:lnTo>
                  <a:pt x="0" y="15875"/>
                </a:lnTo>
                <a:lnTo>
                  <a:pt x="0" y="0"/>
                </a:lnTo>
                <a:lnTo>
                  <a:pt x="63500" y="0"/>
                </a:lnTo>
                <a:lnTo>
                  <a:pt x="63500" y="15875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object 49"/>
          <p:cNvSpPr/>
          <p:nvPr/>
        </p:nvSpPr>
        <p:spPr>
          <a:xfrm>
            <a:off x="3269183" y="1594459"/>
            <a:ext cx="63500" cy="15875"/>
          </a:xfrm>
          <a:custGeom>
            <a:rect l="l" t="t" r="r" b="b"/>
            <a:pathLst>
              <a:path w="63500" h="15875">
                <a:moveTo>
                  <a:pt x="63500" y="15875"/>
                </a:moveTo>
                <a:lnTo>
                  <a:pt x="0" y="15875"/>
                </a:lnTo>
                <a:lnTo>
                  <a:pt x="0" y="0"/>
                </a:lnTo>
                <a:lnTo>
                  <a:pt x="63500" y="0"/>
                </a:lnTo>
                <a:lnTo>
                  <a:pt x="63500" y="15875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object 50"/>
          <p:cNvSpPr/>
          <p:nvPr/>
        </p:nvSpPr>
        <p:spPr>
          <a:xfrm>
            <a:off x="3380308" y="1594459"/>
            <a:ext cx="63500" cy="15875"/>
          </a:xfrm>
          <a:custGeom>
            <a:rect l="l" t="t" r="r" b="b"/>
            <a:pathLst>
              <a:path w="63500" h="15875">
                <a:moveTo>
                  <a:pt x="63500" y="15875"/>
                </a:moveTo>
                <a:lnTo>
                  <a:pt x="0" y="15875"/>
                </a:lnTo>
                <a:lnTo>
                  <a:pt x="0" y="0"/>
                </a:lnTo>
                <a:lnTo>
                  <a:pt x="63500" y="0"/>
                </a:lnTo>
                <a:lnTo>
                  <a:pt x="63500" y="15875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object 51"/>
          <p:cNvSpPr/>
          <p:nvPr/>
        </p:nvSpPr>
        <p:spPr>
          <a:xfrm>
            <a:off x="3491433" y="1594459"/>
            <a:ext cx="63500" cy="15875"/>
          </a:xfrm>
          <a:custGeom>
            <a:rect l="l" t="t" r="r" b="b"/>
            <a:pathLst>
              <a:path w="63500" h="15875">
                <a:moveTo>
                  <a:pt x="63500" y="15875"/>
                </a:moveTo>
                <a:lnTo>
                  <a:pt x="0" y="15875"/>
                </a:lnTo>
                <a:lnTo>
                  <a:pt x="0" y="0"/>
                </a:lnTo>
                <a:lnTo>
                  <a:pt x="63500" y="0"/>
                </a:lnTo>
                <a:lnTo>
                  <a:pt x="63500" y="15875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object 52"/>
          <p:cNvSpPr/>
          <p:nvPr/>
        </p:nvSpPr>
        <p:spPr>
          <a:xfrm>
            <a:off x="3602558" y="1594459"/>
            <a:ext cx="63500" cy="15875"/>
          </a:xfrm>
          <a:custGeom>
            <a:rect l="l" t="t" r="r" b="b"/>
            <a:pathLst>
              <a:path w="63500" h="15875">
                <a:moveTo>
                  <a:pt x="63500" y="15875"/>
                </a:moveTo>
                <a:lnTo>
                  <a:pt x="0" y="15875"/>
                </a:lnTo>
                <a:lnTo>
                  <a:pt x="0" y="0"/>
                </a:lnTo>
                <a:lnTo>
                  <a:pt x="63500" y="0"/>
                </a:lnTo>
                <a:lnTo>
                  <a:pt x="63500" y="15875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object 53"/>
          <p:cNvSpPr/>
          <p:nvPr/>
        </p:nvSpPr>
        <p:spPr>
          <a:xfrm>
            <a:off x="3713683" y="1594459"/>
            <a:ext cx="63500" cy="15875"/>
          </a:xfrm>
          <a:custGeom>
            <a:rect l="l" t="t" r="r" b="b"/>
            <a:pathLst>
              <a:path w="63500" h="15875">
                <a:moveTo>
                  <a:pt x="63500" y="15875"/>
                </a:moveTo>
                <a:lnTo>
                  <a:pt x="0" y="15875"/>
                </a:lnTo>
                <a:lnTo>
                  <a:pt x="0" y="0"/>
                </a:lnTo>
                <a:lnTo>
                  <a:pt x="63500" y="0"/>
                </a:lnTo>
                <a:lnTo>
                  <a:pt x="63500" y="15875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object 54"/>
          <p:cNvSpPr/>
          <p:nvPr/>
        </p:nvSpPr>
        <p:spPr>
          <a:xfrm>
            <a:off x="3824808" y="1594459"/>
            <a:ext cx="63500" cy="15875"/>
          </a:xfrm>
          <a:custGeom>
            <a:rect l="l" t="t" r="r" b="b"/>
            <a:pathLst>
              <a:path w="63500" h="15875">
                <a:moveTo>
                  <a:pt x="63500" y="15875"/>
                </a:moveTo>
                <a:lnTo>
                  <a:pt x="0" y="15875"/>
                </a:lnTo>
                <a:lnTo>
                  <a:pt x="0" y="0"/>
                </a:lnTo>
                <a:lnTo>
                  <a:pt x="63500" y="0"/>
                </a:lnTo>
                <a:lnTo>
                  <a:pt x="63500" y="15875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object 55"/>
          <p:cNvSpPr/>
          <p:nvPr/>
        </p:nvSpPr>
        <p:spPr>
          <a:xfrm>
            <a:off x="3935933" y="1594459"/>
            <a:ext cx="63500" cy="15875"/>
          </a:xfrm>
          <a:custGeom>
            <a:rect l="l" t="t" r="r" b="b"/>
            <a:pathLst>
              <a:path w="63500" h="15875">
                <a:moveTo>
                  <a:pt x="63500" y="15875"/>
                </a:moveTo>
                <a:lnTo>
                  <a:pt x="0" y="15875"/>
                </a:lnTo>
                <a:lnTo>
                  <a:pt x="0" y="0"/>
                </a:lnTo>
                <a:lnTo>
                  <a:pt x="63500" y="0"/>
                </a:lnTo>
                <a:lnTo>
                  <a:pt x="63500" y="15875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object 56"/>
          <p:cNvSpPr/>
          <p:nvPr/>
        </p:nvSpPr>
        <p:spPr>
          <a:xfrm>
            <a:off x="4047058" y="1594459"/>
            <a:ext cx="63500" cy="15875"/>
          </a:xfrm>
          <a:custGeom>
            <a:rect l="l" t="t" r="r" b="b"/>
            <a:pathLst>
              <a:path w="63500" h="15875">
                <a:moveTo>
                  <a:pt x="63500" y="15875"/>
                </a:moveTo>
                <a:lnTo>
                  <a:pt x="0" y="15875"/>
                </a:lnTo>
                <a:lnTo>
                  <a:pt x="0" y="0"/>
                </a:lnTo>
                <a:lnTo>
                  <a:pt x="63500" y="0"/>
                </a:lnTo>
                <a:lnTo>
                  <a:pt x="63500" y="15875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object 57"/>
          <p:cNvSpPr/>
          <p:nvPr/>
        </p:nvSpPr>
        <p:spPr>
          <a:xfrm>
            <a:off x="4158183" y="1594459"/>
            <a:ext cx="63500" cy="15875"/>
          </a:xfrm>
          <a:custGeom>
            <a:rect l="l" t="t" r="r" b="b"/>
            <a:pathLst>
              <a:path w="63500" h="15875">
                <a:moveTo>
                  <a:pt x="63500" y="15875"/>
                </a:moveTo>
                <a:lnTo>
                  <a:pt x="0" y="15875"/>
                </a:lnTo>
                <a:lnTo>
                  <a:pt x="0" y="0"/>
                </a:lnTo>
                <a:lnTo>
                  <a:pt x="63500" y="0"/>
                </a:lnTo>
                <a:lnTo>
                  <a:pt x="63500" y="15875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object 58"/>
          <p:cNvSpPr/>
          <p:nvPr/>
        </p:nvSpPr>
        <p:spPr>
          <a:xfrm>
            <a:off x="4269308" y="1594459"/>
            <a:ext cx="63500" cy="15875"/>
          </a:xfrm>
          <a:custGeom>
            <a:rect l="l" t="t" r="r" b="b"/>
            <a:pathLst>
              <a:path w="63500" h="15875">
                <a:moveTo>
                  <a:pt x="63500" y="15875"/>
                </a:moveTo>
                <a:lnTo>
                  <a:pt x="0" y="15875"/>
                </a:lnTo>
                <a:lnTo>
                  <a:pt x="0" y="0"/>
                </a:lnTo>
                <a:lnTo>
                  <a:pt x="63500" y="0"/>
                </a:lnTo>
                <a:lnTo>
                  <a:pt x="63500" y="15875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object 59"/>
          <p:cNvSpPr/>
          <p:nvPr/>
        </p:nvSpPr>
        <p:spPr>
          <a:xfrm>
            <a:off x="4380433" y="1594459"/>
            <a:ext cx="63500" cy="15875"/>
          </a:xfrm>
          <a:custGeom>
            <a:rect l="l" t="t" r="r" b="b"/>
            <a:pathLst>
              <a:path w="63500" h="15875">
                <a:moveTo>
                  <a:pt x="63500" y="15875"/>
                </a:moveTo>
                <a:lnTo>
                  <a:pt x="0" y="15875"/>
                </a:lnTo>
                <a:lnTo>
                  <a:pt x="0" y="0"/>
                </a:lnTo>
                <a:lnTo>
                  <a:pt x="63500" y="0"/>
                </a:lnTo>
                <a:lnTo>
                  <a:pt x="63500" y="15875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object 60"/>
          <p:cNvSpPr/>
          <p:nvPr/>
        </p:nvSpPr>
        <p:spPr>
          <a:xfrm>
            <a:off x="4491558" y="1594459"/>
            <a:ext cx="63500" cy="15875"/>
          </a:xfrm>
          <a:custGeom>
            <a:rect l="l" t="t" r="r" b="b"/>
            <a:pathLst>
              <a:path w="63500" h="15875">
                <a:moveTo>
                  <a:pt x="63500" y="15875"/>
                </a:moveTo>
                <a:lnTo>
                  <a:pt x="0" y="15875"/>
                </a:lnTo>
                <a:lnTo>
                  <a:pt x="0" y="0"/>
                </a:lnTo>
                <a:lnTo>
                  <a:pt x="63500" y="0"/>
                </a:lnTo>
                <a:lnTo>
                  <a:pt x="63500" y="15875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object 61"/>
          <p:cNvSpPr/>
          <p:nvPr/>
        </p:nvSpPr>
        <p:spPr>
          <a:xfrm>
            <a:off x="4602683" y="1594459"/>
            <a:ext cx="63500" cy="15875"/>
          </a:xfrm>
          <a:custGeom>
            <a:rect l="l" t="t" r="r" b="b"/>
            <a:pathLst>
              <a:path w="63500" h="15875">
                <a:moveTo>
                  <a:pt x="63500" y="15875"/>
                </a:moveTo>
                <a:lnTo>
                  <a:pt x="0" y="15875"/>
                </a:lnTo>
                <a:lnTo>
                  <a:pt x="0" y="0"/>
                </a:lnTo>
                <a:lnTo>
                  <a:pt x="63500" y="0"/>
                </a:lnTo>
                <a:lnTo>
                  <a:pt x="63500" y="15875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object 62"/>
          <p:cNvSpPr/>
          <p:nvPr/>
        </p:nvSpPr>
        <p:spPr>
          <a:xfrm>
            <a:off x="4713808" y="1594459"/>
            <a:ext cx="63500" cy="15875"/>
          </a:xfrm>
          <a:custGeom>
            <a:rect l="l" t="t" r="r" b="b"/>
            <a:pathLst>
              <a:path w="63500" h="15875">
                <a:moveTo>
                  <a:pt x="63500" y="15875"/>
                </a:moveTo>
                <a:lnTo>
                  <a:pt x="0" y="15875"/>
                </a:lnTo>
                <a:lnTo>
                  <a:pt x="0" y="0"/>
                </a:lnTo>
                <a:lnTo>
                  <a:pt x="63500" y="0"/>
                </a:lnTo>
                <a:lnTo>
                  <a:pt x="63500" y="15875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object 63"/>
          <p:cNvSpPr/>
          <p:nvPr/>
        </p:nvSpPr>
        <p:spPr>
          <a:xfrm>
            <a:off x="4824933" y="1594459"/>
            <a:ext cx="63500" cy="15875"/>
          </a:xfrm>
          <a:custGeom>
            <a:rect l="l" t="t" r="r" b="b"/>
            <a:pathLst>
              <a:path w="63500" h="15875">
                <a:moveTo>
                  <a:pt x="63500" y="15875"/>
                </a:moveTo>
                <a:lnTo>
                  <a:pt x="0" y="15875"/>
                </a:lnTo>
                <a:lnTo>
                  <a:pt x="0" y="0"/>
                </a:lnTo>
                <a:lnTo>
                  <a:pt x="63500" y="0"/>
                </a:lnTo>
                <a:lnTo>
                  <a:pt x="63500" y="15875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object 64"/>
          <p:cNvSpPr/>
          <p:nvPr/>
        </p:nvSpPr>
        <p:spPr>
          <a:xfrm>
            <a:off x="4936058" y="1594459"/>
            <a:ext cx="63500" cy="15875"/>
          </a:xfrm>
          <a:custGeom>
            <a:rect l="l" t="t" r="r" b="b"/>
            <a:pathLst>
              <a:path w="63500" h="15875">
                <a:moveTo>
                  <a:pt x="63500" y="15875"/>
                </a:moveTo>
                <a:lnTo>
                  <a:pt x="0" y="15875"/>
                </a:lnTo>
                <a:lnTo>
                  <a:pt x="0" y="0"/>
                </a:lnTo>
                <a:lnTo>
                  <a:pt x="63500" y="0"/>
                </a:lnTo>
                <a:lnTo>
                  <a:pt x="63500" y="15875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object 65"/>
          <p:cNvSpPr/>
          <p:nvPr/>
        </p:nvSpPr>
        <p:spPr>
          <a:xfrm>
            <a:off x="5047183" y="1594459"/>
            <a:ext cx="63500" cy="15875"/>
          </a:xfrm>
          <a:custGeom>
            <a:rect l="l" t="t" r="r" b="b"/>
            <a:pathLst>
              <a:path w="63500" h="15875">
                <a:moveTo>
                  <a:pt x="63500" y="15875"/>
                </a:moveTo>
                <a:lnTo>
                  <a:pt x="0" y="15875"/>
                </a:lnTo>
                <a:lnTo>
                  <a:pt x="0" y="0"/>
                </a:lnTo>
                <a:lnTo>
                  <a:pt x="63500" y="0"/>
                </a:lnTo>
                <a:lnTo>
                  <a:pt x="63500" y="15875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object 66"/>
          <p:cNvSpPr/>
          <p:nvPr/>
        </p:nvSpPr>
        <p:spPr>
          <a:xfrm>
            <a:off x="5158308" y="1594459"/>
            <a:ext cx="63500" cy="15875"/>
          </a:xfrm>
          <a:custGeom>
            <a:rect l="l" t="t" r="r" b="b"/>
            <a:pathLst>
              <a:path w="63500" h="15875">
                <a:moveTo>
                  <a:pt x="63500" y="15875"/>
                </a:moveTo>
                <a:lnTo>
                  <a:pt x="0" y="15875"/>
                </a:lnTo>
                <a:lnTo>
                  <a:pt x="0" y="0"/>
                </a:lnTo>
                <a:lnTo>
                  <a:pt x="63500" y="0"/>
                </a:lnTo>
                <a:lnTo>
                  <a:pt x="63500" y="15875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object 67"/>
          <p:cNvSpPr/>
          <p:nvPr/>
        </p:nvSpPr>
        <p:spPr>
          <a:xfrm>
            <a:off x="5269433" y="1594459"/>
            <a:ext cx="63500" cy="15875"/>
          </a:xfrm>
          <a:custGeom>
            <a:rect l="l" t="t" r="r" b="b"/>
            <a:pathLst>
              <a:path w="63500" h="15875">
                <a:moveTo>
                  <a:pt x="63500" y="15875"/>
                </a:moveTo>
                <a:lnTo>
                  <a:pt x="0" y="15875"/>
                </a:lnTo>
                <a:lnTo>
                  <a:pt x="0" y="0"/>
                </a:lnTo>
                <a:lnTo>
                  <a:pt x="63500" y="0"/>
                </a:lnTo>
                <a:lnTo>
                  <a:pt x="63500" y="15875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object 68"/>
          <p:cNvSpPr/>
          <p:nvPr/>
        </p:nvSpPr>
        <p:spPr>
          <a:xfrm>
            <a:off x="5380558" y="1594459"/>
            <a:ext cx="63500" cy="15875"/>
          </a:xfrm>
          <a:custGeom>
            <a:rect l="l" t="t" r="r" b="b"/>
            <a:pathLst>
              <a:path w="63500" h="15875">
                <a:moveTo>
                  <a:pt x="63500" y="15875"/>
                </a:moveTo>
                <a:lnTo>
                  <a:pt x="0" y="15875"/>
                </a:lnTo>
                <a:lnTo>
                  <a:pt x="0" y="0"/>
                </a:lnTo>
                <a:lnTo>
                  <a:pt x="63500" y="0"/>
                </a:lnTo>
                <a:lnTo>
                  <a:pt x="63500" y="15875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object 69"/>
          <p:cNvSpPr/>
          <p:nvPr/>
        </p:nvSpPr>
        <p:spPr>
          <a:xfrm>
            <a:off x="5491683" y="1594459"/>
            <a:ext cx="63500" cy="15875"/>
          </a:xfrm>
          <a:custGeom>
            <a:rect l="l" t="t" r="r" b="b"/>
            <a:pathLst>
              <a:path w="63500" h="15875">
                <a:moveTo>
                  <a:pt x="63500" y="15875"/>
                </a:moveTo>
                <a:lnTo>
                  <a:pt x="0" y="15875"/>
                </a:lnTo>
                <a:lnTo>
                  <a:pt x="0" y="0"/>
                </a:lnTo>
                <a:lnTo>
                  <a:pt x="63500" y="0"/>
                </a:lnTo>
                <a:lnTo>
                  <a:pt x="63500" y="15875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object 70"/>
          <p:cNvSpPr/>
          <p:nvPr/>
        </p:nvSpPr>
        <p:spPr>
          <a:xfrm>
            <a:off x="5602808" y="1594459"/>
            <a:ext cx="63500" cy="15875"/>
          </a:xfrm>
          <a:custGeom>
            <a:rect l="l" t="t" r="r" b="b"/>
            <a:pathLst>
              <a:path w="63500" h="15875">
                <a:moveTo>
                  <a:pt x="63500" y="15875"/>
                </a:moveTo>
                <a:lnTo>
                  <a:pt x="0" y="15875"/>
                </a:lnTo>
                <a:lnTo>
                  <a:pt x="0" y="0"/>
                </a:lnTo>
                <a:lnTo>
                  <a:pt x="63500" y="0"/>
                </a:lnTo>
                <a:lnTo>
                  <a:pt x="63500" y="15875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object 71"/>
          <p:cNvSpPr/>
          <p:nvPr/>
        </p:nvSpPr>
        <p:spPr>
          <a:xfrm>
            <a:off x="5713933" y="1594459"/>
            <a:ext cx="63500" cy="15875"/>
          </a:xfrm>
          <a:custGeom>
            <a:rect l="l" t="t" r="r" b="b"/>
            <a:pathLst>
              <a:path w="63500" h="15875">
                <a:moveTo>
                  <a:pt x="63500" y="15875"/>
                </a:moveTo>
                <a:lnTo>
                  <a:pt x="0" y="15875"/>
                </a:lnTo>
                <a:lnTo>
                  <a:pt x="0" y="0"/>
                </a:lnTo>
                <a:lnTo>
                  <a:pt x="63500" y="0"/>
                </a:lnTo>
                <a:lnTo>
                  <a:pt x="63500" y="15875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object 72"/>
          <p:cNvSpPr/>
          <p:nvPr/>
        </p:nvSpPr>
        <p:spPr>
          <a:xfrm>
            <a:off x="5825058" y="1594459"/>
            <a:ext cx="63500" cy="15875"/>
          </a:xfrm>
          <a:custGeom>
            <a:rect l="l" t="t" r="r" b="b"/>
            <a:pathLst>
              <a:path w="63500" h="15875">
                <a:moveTo>
                  <a:pt x="63500" y="15875"/>
                </a:moveTo>
                <a:lnTo>
                  <a:pt x="0" y="15875"/>
                </a:lnTo>
                <a:lnTo>
                  <a:pt x="0" y="0"/>
                </a:lnTo>
                <a:lnTo>
                  <a:pt x="63500" y="0"/>
                </a:lnTo>
                <a:lnTo>
                  <a:pt x="63500" y="15875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object 73"/>
          <p:cNvSpPr/>
          <p:nvPr/>
        </p:nvSpPr>
        <p:spPr>
          <a:xfrm>
            <a:off x="5936183" y="1594459"/>
            <a:ext cx="63500" cy="15875"/>
          </a:xfrm>
          <a:custGeom>
            <a:rect l="l" t="t" r="r" b="b"/>
            <a:pathLst>
              <a:path w="63500" h="15875">
                <a:moveTo>
                  <a:pt x="63500" y="15875"/>
                </a:moveTo>
                <a:lnTo>
                  <a:pt x="0" y="15875"/>
                </a:lnTo>
                <a:lnTo>
                  <a:pt x="0" y="0"/>
                </a:lnTo>
                <a:lnTo>
                  <a:pt x="63500" y="0"/>
                </a:lnTo>
                <a:lnTo>
                  <a:pt x="63500" y="15875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object 74"/>
          <p:cNvSpPr/>
          <p:nvPr/>
        </p:nvSpPr>
        <p:spPr>
          <a:xfrm>
            <a:off x="6047308" y="1594459"/>
            <a:ext cx="63500" cy="15875"/>
          </a:xfrm>
          <a:custGeom>
            <a:rect l="l" t="t" r="r" b="b"/>
            <a:pathLst>
              <a:path w="63500" h="15875">
                <a:moveTo>
                  <a:pt x="63500" y="15875"/>
                </a:moveTo>
                <a:lnTo>
                  <a:pt x="0" y="15875"/>
                </a:lnTo>
                <a:lnTo>
                  <a:pt x="0" y="0"/>
                </a:lnTo>
                <a:lnTo>
                  <a:pt x="63500" y="0"/>
                </a:lnTo>
                <a:lnTo>
                  <a:pt x="63500" y="15875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object 75"/>
          <p:cNvSpPr/>
          <p:nvPr/>
        </p:nvSpPr>
        <p:spPr>
          <a:xfrm>
            <a:off x="6158433" y="1594459"/>
            <a:ext cx="63500" cy="15875"/>
          </a:xfrm>
          <a:custGeom>
            <a:rect l="l" t="t" r="r" b="b"/>
            <a:pathLst>
              <a:path w="63500" h="15875">
                <a:moveTo>
                  <a:pt x="63500" y="15875"/>
                </a:moveTo>
                <a:lnTo>
                  <a:pt x="0" y="15875"/>
                </a:lnTo>
                <a:lnTo>
                  <a:pt x="0" y="0"/>
                </a:lnTo>
                <a:lnTo>
                  <a:pt x="63500" y="0"/>
                </a:lnTo>
                <a:lnTo>
                  <a:pt x="63500" y="15875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object 76"/>
          <p:cNvSpPr/>
          <p:nvPr/>
        </p:nvSpPr>
        <p:spPr>
          <a:xfrm>
            <a:off x="6269558" y="1594459"/>
            <a:ext cx="63500" cy="15875"/>
          </a:xfrm>
          <a:custGeom>
            <a:rect l="l" t="t" r="r" b="b"/>
            <a:pathLst>
              <a:path w="63500" h="15875">
                <a:moveTo>
                  <a:pt x="63500" y="15875"/>
                </a:moveTo>
                <a:lnTo>
                  <a:pt x="0" y="15875"/>
                </a:lnTo>
                <a:lnTo>
                  <a:pt x="0" y="0"/>
                </a:lnTo>
                <a:lnTo>
                  <a:pt x="63500" y="0"/>
                </a:lnTo>
                <a:lnTo>
                  <a:pt x="63500" y="15875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object 77"/>
          <p:cNvSpPr/>
          <p:nvPr/>
        </p:nvSpPr>
        <p:spPr>
          <a:xfrm>
            <a:off x="6380683" y="1594459"/>
            <a:ext cx="63500" cy="15875"/>
          </a:xfrm>
          <a:custGeom>
            <a:rect l="l" t="t" r="r" b="b"/>
            <a:pathLst>
              <a:path w="63500" h="15875">
                <a:moveTo>
                  <a:pt x="63500" y="15875"/>
                </a:moveTo>
                <a:lnTo>
                  <a:pt x="0" y="15875"/>
                </a:lnTo>
                <a:lnTo>
                  <a:pt x="0" y="0"/>
                </a:lnTo>
                <a:lnTo>
                  <a:pt x="63500" y="0"/>
                </a:lnTo>
                <a:lnTo>
                  <a:pt x="63500" y="15875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object 78"/>
          <p:cNvSpPr/>
          <p:nvPr/>
        </p:nvSpPr>
        <p:spPr>
          <a:xfrm>
            <a:off x="6491808" y="1594459"/>
            <a:ext cx="63500" cy="15875"/>
          </a:xfrm>
          <a:custGeom>
            <a:rect l="l" t="t" r="r" b="b"/>
            <a:pathLst>
              <a:path w="63500" h="15875">
                <a:moveTo>
                  <a:pt x="63500" y="15875"/>
                </a:moveTo>
                <a:lnTo>
                  <a:pt x="0" y="15875"/>
                </a:lnTo>
                <a:lnTo>
                  <a:pt x="0" y="0"/>
                </a:lnTo>
                <a:lnTo>
                  <a:pt x="63500" y="0"/>
                </a:lnTo>
                <a:lnTo>
                  <a:pt x="63500" y="15875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object 79"/>
          <p:cNvSpPr/>
          <p:nvPr/>
        </p:nvSpPr>
        <p:spPr>
          <a:xfrm>
            <a:off x="6602933" y="1594459"/>
            <a:ext cx="63500" cy="15875"/>
          </a:xfrm>
          <a:custGeom>
            <a:rect l="l" t="t" r="r" b="b"/>
            <a:pathLst>
              <a:path w="63500" h="15875">
                <a:moveTo>
                  <a:pt x="63500" y="15875"/>
                </a:moveTo>
                <a:lnTo>
                  <a:pt x="0" y="15875"/>
                </a:lnTo>
                <a:lnTo>
                  <a:pt x="0" y="0"/>
                </a:lnTo>
                <a:lnTo>
                  <a:pt x="63500" y="0"/>
                </a:lnTo>
                <a:lnTo>
                  <a:pt x="63500" y="15875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object 80"/>
          <p:cNvSpPr/>
          <p:nvPr/>
        </p:nvSpPr>
        <p:spPr>
          <a:xfrm>
            <a:off x="6714058" y="1594459"/>
            <a:ext cx="63500" cy="15875"/>
          </a:xfrm>
          <a:custGeom>
            <a:rect l="l" t="t" r="r" b="b"/>
            <a:pathLst>
              <a:path w="63500" h="15875">
                <a:moveTo>
                  <a:pt x="63500" y="15875"/>
                </a:moveTo>
                <a:lnTo>
                  <a:pt x="0" y="15875"/>
                </a:lnTo>
                <a:lnTo>
                  <a:pt x="0" y="0"/>
                </a:lnTo>
                <a:lnTo>
                  <a:pt x="63500" y="0"/>
                </a:lnTo>
                <a:lnTo>
                  <a:pt x="63500" y="15875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object 81"/>
          <p:cNvSpPr/>
          <p:nvPr/>
        </p:nvSpPr>
        <p:spPr>
          <a:xfrm>
            <a:off x="6825183" y="1594459"/>
            <a:ext cx="63500" cy="15875"/>
          </a:xfrm>
          <a:custGeom>
            <a:rect l="l" t="t" r="r" b="b"/>
            <a:pathLst>
              <a:path w="63500" h="15875">
                <a:moveTo>
                  <a:pt x="63500" y="15875"/>
                </a:moveTo>
                <a:lnTo>
                  <a:pt x="0" y="15875"/>
                </a:lnTo>
                <a:lnTo>
                  <a:pt x="0" y="0"/>
                </a:lnTo>
                <a:lnTo>
                  <a:pt x="63500" y="0"/>
                </a:lnTo>
                <a:lnTo>
                  <a:pt x="63500" y="15875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object 82"/>
          <p:cNvSpPr/>
          <p:nvPr/>
        </p:nvSpPr>
        <p:spPr>
          <a:xfrm>
            <a:off x="6913232" y="1617535"/>
            <a:ext cx="15875" cy="63500"/>
          </a:xfrm>
          <a:custGeom>
            <a:rect l="l" t="t" r="r" b="b"/>
            <a:pathLst>
              <a:path w="15875" h="63500">
                <a:moveTo>
                  <a:pt x="15875" y="63500"/>
                </a:moveTo>
                <a:lnTo>
                  <a:pt x="0" y="63500"/>
                </a:lnTo>
                <a:lnTo>
                  <a:pt x="0" y="0"/>
                </a:lnTo>
                <a:lnTo>
                  <a:pt x="15875" y="0"/>
                </a:lnTo>
                <a:lnTo>
                  <a:pt x="15875" y="63500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object 83"/>
          <p:cNvSpPr/>
          <p:nvPr/>
        </p:nvSpPr>
        <p:spPr>
          <a:xfrm>
            <a:off x="6913232" y="1728660"/>
            <a:ext cx="15875" cy="63500"/>
          </a:xfrm>
          <a:custGeom>
            <a:rect l="l" t="t" r="r" b="b"/>
            <a:pathLst>
              <a:path w="15875" h="63500">
                <a:moveTo>
                  <a:pt x="15875" y="63500"/>
                </a:moveTo>
                <a:lnTo>
                  <a:pt x="0" y="63500"/>
                </a:lnTo>
                <a:lnTo>
                  <a:pt x="0" y="0"/>
                </a:lnTo>
                <a:lnTo>
                  <a:pt x="15875" y="0"/>
                </a:lnTo>
                <a:lnTo>
                  <a:pt x="15875" y="63500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object 84"/>
          <p:cNvSpPr/>
          <p:nvPr/>
        </p:nvSpPr>
        <p:spPr>
          <a:xfrm>
            <a:off x="6913232" y="1839785"/>
            <a:ext cx="15875" cy="63500"/>
          </a:xfrm>
          <a:custGeom>
            <a:rect l="l" t="t" r="r" b="b"/>
            <a:pathLst>
              <a:path w="15875" h="63500">
                <a:moveTo>
                  <a:pt x="15875" y="63500"/>
                </a:moveTo>
                <a:lnTo>
                  <a:pt x="0" y="63500"/>
                </a:lnTo>
                <a:lnTo>
                  <a:pt x="0" y="0"/>
                </a:lnTo>
                <a:lnTo>
                  <a:pt x="15875" y="0"/>
                </a:lnTo>
                <a:lnTo>
                  <a:pt x="15875" y="63500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object 85"/>
          <p:cNvSpPr/>
          <p:nvPr/>
        </p:nvSpPr>
        <p:spPr>
          <a:xfrm>
            <a:off x="6913232" y="1950910"/>
            <a:ext cx="15875" cy="63500"/>
          </a:xfrm>
          <a:custGeom>
            <a:rect l="l" t="t" r="r" b="b"/>
            <a:pathLst>
              <a:path w="15875" h="63500">
                <a:moveTo>
                  <a:pt x="15875" y="63500"/>
                </a:moveTo>
                <a:lnTo>
                  <a:pt x="0" y="63500"/>
                </a:lnTo>
                <a:lnTo>
                  <a:pt x="0" y="0"/>
                </a:lnTo>
                <a:lnTo>
                  <a:pt x="15875" y="0"/>
                </a:lnTo>
                <a:lnTo>
                  <a:pt x="15875" y="63500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object 86"/>
          <p:cNvSpPr/>
          <p:nvPr/>
        </p:nvSpPr>
        <p:spPr>
          <a:xfrm>
            <a:off x="6913232" y="2062035"/>
            <a:ext cx="15875" cy="63500"/>
          </a:xfrm>
          <a:custGeom>
            <a:rect l="l" t="t" r="r" b="b"/>
            <a:pathLst>
              <a:path w="15875" h="63500">
                <a:moveTo>
                  <a:pt x="15875" y="63500"/>
                </a:moveTo>
                <a:lnTo>
                  <a:pt x="0" y="63500"/>
                </a:lnTo>
                <a:lnTo>
                  <a:pt x="0" y="0"/>
                </a:lnTo>
                <a:lnTo>
                  <a:pt x="15875" y="0"/>
                </a:lnTo>
                <a:lnTo>
                  <a:pt x="15875" y="63500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object 87"/>
          <p:cNvSpPr/>
          <p:nvPr/>
        </p:nvSpPr>
        <p:spPr>
          <a:xfrm>
            <a:off x="6913232" y="2173160"/>
            <a:ext cx="15875" cy="63500"/>
          </a:xfrm>
          <a:custGeom>
            <a:rect l="l" t="t" r="r" b="b"/>
            <a:pathLst>
              <a:path w="15875" h="63500">
                <a:moveTo>
                  <a:pt x="15875" y="63500"/>
                </a:moveTo>
                <a:lnTo>
                  <a:pt x="0" y="63500"/>
                </a:lnTo>
                <a:lnTo>
                  <a:pt x="0" y="0"/>
                </a:lnTo>
                <a:lnTo>
                  <a:pt x="15875" y="0"/>
                </a:lnTo>
                <a:lnTo>
                  <a:pt x="15875" y="63500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object 88"/>
          <p:cNvSpPr/>
          <p:nvPr/>
        </p:nvSpPr>
        <p:spPr>
          <a:xfrm>
            <a:off x="6913232" y="2284285"/>
            <a:ext cx="15875" cy="63500"/>
          </a:xfrm>
          <a:custGeom>
            <a:rect l="l" t="t" r="r" b="b"/>
            <a:pathLst>
              <a:path w="15875" h="63500">
                <a:moveTo>
                  <a:pt x="15875" y="63500"/>
                </a:moveTo>
                <a:lnTo>
                  <a:pt x="0" y="63500"/>
                </a:lnTo>
                <a:lnTo>
                  <a:pt x="0" y="0"/>
                </a:lnTo>
                <a:lnTo>
                  <a:pt x="15875" y="0"/>
                </a:lnTo>
                <a:lnTo>
                  <a:pt x="15875" y="63500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object 89"/>
          <p:cNvSpPr/>
          <p:nvPr/>
        </p:nvSpPr>
        <p:spPr>
          <a:xfrm>
            <a:off x="6913232" y="2395410"/>
            <a:ext cx="15875" cy="63500"/>
          </a:xfrm>
          <a:custGeom>
            <a:rect l="l" t="t" r="r" b="b"/>
            <a:pathLst>
              <a:path w="15875" h="63500">
                <a:moveTo>
                  <a:pt x="15875" y="63500"/>
                </a:moveTo>
                <a:lnTo>
                  <a:pt x="0" y="63500"/>
                </a:lnTo>
                <a:lnTo>
                  <a:pt x="0" y="0"/>
                </a:lnTo>
                <a:lnTo>
                  <a:pt x="15875" y="0"/>
                </a:lnTo>
                <a:lnTo>
                  <a:pt x="15875" y="63500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object 90"/>
          <p:cNvSpPr/>
          <p:nvPr/>
        </p:nvSpPr>
        <p:spPr>
          <a:xfrm>
            <a:off x="6913232" y="2506535"/>
            <a:ext cx="15875" cy="63500"/>
          </a:xfrm>
          <a:custGeom>
            <a:rect l="l" t="t" r="r" b="b"/>
            <a:pathLst>
              <a:path w="15875" h="63500">
                <a:moveTo>
                  <a:pt x="15875" y="63500"/>
                </a:moveTo>
                <a:lnTo>
                  <a:pt x="0" y="63500"/>
                </a:lnTo>
                <a:lnTo>
                  <a:pt x="0" y="0"/>
                </a:lnTo>
                <a:lnTo>
                  <a:pt x="15875" y="0"/>
                </a:lnTo>
                <a:lnTo>
                  <a:pt x="15875" y="63500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object 91"/>
          <p:cNvSpPr/>
          <p:nvPr/>
        </p:nvSpPr>
        <p:spPr>
          <a:xfrm>
            <a:off x="6913232" y="2617660"/>
            <a:ext cx="15875" cy="63500"/>
          </a:xfrm>
          <a:custGeom>
            <a:rect l="l" t="t" r="r" b="b"/>
            <a:pathLst>
              <a:path w="15875" h="63500">
                <a:moveTo>
                  <a:pt x="15875" y="63500"/>
                </a:moveTo>
                <a:lnTo>
                  <a:pt x="0" y="63500"/>
                </a:lnTo>
                <a:lnTo>
                  <a:pt x="0" y="0"/>
                </a:lnTo>
                <a:lnTo>
                  <a:pt x="15875" y="0"/>
                </a:lnTo>
                <a:lnTo>
                  <a:pt x="15875" y="63500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object 92"/>
          <p:cNvSpPr/>
          <p:nvPr/>
        </p:nvSpPr>
        <p:spPr>
          <a:xfrm>
            <a:off x="6835850" y="2699029"/>
            <a:ext cx="63500" cy="15875"/>
          </a:xfrm>
          <a:custGeom>
            <a:rect l="l" t="t" r="r" b="b"/>
            <a:pathLst>
              <a:path w="63500" h="15875">
                <a:moveTo>
                  <a:pt x="63500" y="15875"/>
                </a:moveTo>
                <a:lnTo>
                  <a:pt x="0" y="15875"/>
                </a:lnTo>
                <a:lnTo>
                  <a:pt x="0" y="0"/>
                </a:lnTo>
                <a:lnTo>
                  <a:pt x="63500" y="0"/>
                </a:lnTo>
                <a:lnTo>
                  <a:pt x="63500" y="15875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3" name="object 93"/>
          <p:cNvSpPr/>
          <p:nvPr/>
        </p:nvSpPr>
        <p:spPr>
          <a:xfrm>
            <a:off x="6724725" y="2699029"/>
            <a:ext cx="63500" cy="15875"/>
          </a:xfrm>
          <a:custGeom>
            <a:rect l="l" t="t" r="r" b="b"/>
            <a:pathLst>
              <a:path w="63500" h="15875">
                <a:moveTo>
                  <a:pt x="63500" y="15875"/>
                </a:moveTo>
                <a:lnTo>
                  <a:pt x="0" y="15875"/>
                </a:lnTo>
                <a:lnTo>
                  <a:pt x="0" y="0"/>
                </a:lnTo>
                <a:lnTo>
                  <a:pt x="63500" y="0"/>
                </a:lnTo>
                <a:lnTo>
                  <a:pt x="63500" y="15875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4" name="object 94"/>
          <p:cNvSpPr/>
          <p:nvPr/>
        </p:nvSpPr>
        <p:spPr>
          <a:xfrm>
            <a:off x="6613600" y="2699029"/>
            <a:ext cx="63500" cy="15875"/>
          </a:xfrm>
          <a:custGeom>
            <a:rect l="l" t="t" r="r" b="b"/>
            <a:pathLst>
              <a:path w="63500" h="15875">
                <a:moveTo>
                  <a:pt x="63500" y="15875"/>
                </a:moveTo>
                <a:lnTo>
                  <a:pt x="0" y="15875"/>
                </a:lnTo>
                <a:lnTo>
                  <a:pt x="0" y="0"/>
                </a:lnTo>
                <a:lnTo>
                  <a:pt x="63500" y="0"/>
                </a:lnTo>
                <a:lnTo>
                  <a:pt x="63500" y="15875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5" name="object 95"/>
          <p:cNvSpPr/>
          <p:nvPr/>
        </p:nvSpPr>
        <p:spPr>
          <a:xfrm>
            <a:off x="6502475" y="2699029"/>
            <a:ext cx="63500" cy="15875"/>
          </a:xfrm>
          <a:custGeom>
            <a:rect l="l" t="t" r="r" b="b"/>
            <a:pathLst>
              <a:path w="63500" h="15875">
                <a:moveTo>
                  <a:pt x="63500" y="15875"/>
                </a:moveTo>
                <a:lnTo>
                  <a:pt x="0" y="15875"/>
                </a:lnTo>
                <a:lnTo>
                  <a:pt x="0" y="0"/>
                </a:lnTo>
                <a:lnTo>
                  <a:pt x="63500" y="0"/>
                </a:lnTo>
                <a:lnTo>
                  <a:pt x="63500" y="15875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6" name="object 96"/>
          <p:cNvSpPr/>
          <p:nvPr/>
        </p:nvSpPr>
        <p:spPr>
          <a:xfrm>
            <a:off x="6391351" y="2699029"/>
            <a:ext cx="63500" cy="15875"/>
          </a:xfrm>
          <a:custGeom>
            <a:rect l="l" t="t" r="r" b="b"/>
            <a:pathLst>
              <a:path w="63500" h="15875">
                <a:moveTo>
                  <a:pt x="63500" y="15875"/>
                </a:moveTo>
                <a:lnTo>
                  <a:pt x="0" y="15875"/>
                </a:lnTo>
                <a:lnTo>
                  <a:pt x="0" y="0"/>
                </a:lnTo>
                <a:lnTo>
                  <a:pt x="63500" y="0"/>
                </a:lnTo>
                <a:lnTo>
                  <a:pt x="63500" y="15875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7" name="object 97"/>
          <p:cNvSpPr/>
          <p:nvPr/>
        </p:nvSpPr>
        <p:spPr>
          <a:xfrm>
            <a:off x="6280226" y="2699029"/>
            <a:ext cx="63500" cy="15875"/>
          </a:xfrm>
          <a:custGeom>
            <a:rect l="l" t="t" r="r" b="b"/>
            <a:pathLst>
              <a:path w="63500" h="15875">
                <a:moveTo>
                  <a:pt x="63500" y="15875"/>
                </a:moveTo>
                <a:lnTo>
                  <a:pt x="0" y="15875"/>
                </a:lnTo>
                <a:lnTo>
                  <a:pt x="0" y="0"/>
                </a:lnTo>
                <a:lnTo>
                  <a:pt x="63500" y="0"/>
                </a:lnTo>
                <a:lnTo>
                  <a:pt x="63500" y="15875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8" name="object 98"/>
          <p:cNvSpPr/>
          <p:nvPr/>
        </p:nvSpPr>
        <p:spPr>
          <a:xfrm>
            <a:off x="6169101" y="2699029"/>
            <a:ext cx="63500" cy="15875"/>
          </a:xfrm>
          <a:custGeom>
            <a:rect l="l" t="t" r="r" b="b"/>
            <a:pathLst>
              <a:path w="63500" h="15875">
                <a:moveTo>
                  <a:pt x="63500" y="15875"/>
                </a:moveTo>
                <a:lnTo>
                  <a:pt x="0" y="15875"/>
                </a:lnTo>
                <a:lnTo>
                  <a:pt x="0" y="0"/>
                </a:lnTo>
                <a:lnTo>
                  <a:pt x="63500" y="0"/>
                </a:lnTo>
                <a:lnTo>
                  <a:pt x="63500" y="15875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9" name="object 99"/>
          <p:cNvSpPr/>
          <p:nvPr/>
        </p:nvSpPr>
        <p:spPr>
          <a:xfrm>
            <a:off x="6057976" y="2699029"/>
            <a:ext cx="63500" cy="15875"/>
          </a:xfrm>
          <a:custGeom>
            <a:rect l="l" t="t" r="r" b="b"/>
            <a:pathLst>
              <a:path w="63500" h="15875">
                <a:moveTo>
                  <a:pt x="63500" y="15875"/>
                </a:moveTo>
                <a:lnTo>
                  <a:pt x="0" y="15875"/>
                </a:lnTo>
                <a:lnTo>
                  <a:pt x="0" y="0"/>
                </a:lnTo>
                <a:lnTo>
                  <a:pt x="63500" y="0"/>
                </a:lnTo>
                <a:lnTo>
                  <a:pt x="63500" y="15875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0" name="object 100"/>
          <p:cNvSpPr/>
          <p:nvPr/>
        </p:nvSpPr>
        <p:spPr>
          <a:xfrm>
            <a:off x="5946851" y="2699029"/>
            <a:ext cx="63500" cy="15875"/>
          </a:xfrm>
          <a:custGeom>
            <a:rect l="l" t="t" r="r" b="b"/>
            <a:pathLst>
              <a:path w="63500" h="15875">
                <a:moveTo>
                  <a:pt x="63500" y="15875"/>
                </a:moveTo>
                <a:lnTo>
                  <a:pt x="0" y="15875"/>
                </a:lnTo>
                <a:lnTo>
                  <a:pt x="0" y="0"/>
                </a:lnTo>
                <a:lnTo>
                  <a:pt x="63500" y="0"/>
                </a:lnTo>
                <a:lnTo>
                  <a:pt x="63500" y="15875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1" name="object 101"/>
          <p:cNvSpPr/>
          <p:nvPr/>
        </p:nvSpPr>
        <p:spPr>
          <a:xfrm>
            <a:off x="5835726" y="2699029"/>
            <a:ext cx="63500" cy="15875"/>
          </a:xfrm>
          <a:custGeom>
            <a:rect l="l" t="t" r="r" b="b"/>
            <a:pathLst>
              <a:path w="63500" h="15875">
                <a:moveTo>
                  <a:pt x="63500" y="15875"/>
                </a:moveTo>
                <a:lnTo>
                  <a:pt x="0" y="15875"/>
                </a:lnTo>
                <a:lnTo>
                  <a:pt x="0" y="0"/>
                </a:lnTo>
                <a:lnTo>
                  <a:pt x="63500" y="0"/>
                </a:lnTo>
                <a:lnTo>
                  <a:pt x="63500" y="15875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2" name="object 102"/>
          <p:cNvSpPr/>
          <p:nvPr/>
        </p:nvSpPr>
        <p:spPr>
          <a:xfrm>
            <a:off x="5724601" y="2699029"/>
            <a:ext cx="63500" cy="15875"/>
          </a:xfrm>
          <a:custGeom>
            <a:rect l="l" t="t" r="r" b="b"/>
            <a:pathLst>
              <a:path w="63500" h="15875">
                <a:moveTo>
                  <a:pt x="63500" y="15875"/>
                </a:moveTo>
                <a:lnTo>
                  <a:pt x="0" y="15875"/>
                </a:lnTo>
                <a:lnTo>
                  <a:pt x="0" y="0"/>
                </a:lnTo>
                <a:lnTo>
                  <a:pt x="63500" y="0"/>
                </a:lnTo>
                <a:lnTo>
                  <a:pt x="63500" y="15875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3" name="object 103"/>
          <p:cNvSpPr/>
          <p:nvPr/>
        </p:nvSpPr>
        <p:spPr>
          <a:xfrm>
            <a:off x="5613476" y="2699029"/>
            <a:ext cx="63500" cy="15875"/>
          </a:xfrm>
          <a:custGeom>
            <a:rect l="l" t="t" r="r" b="b"/>
            <a:pathLst>
              <a:path w="63500" h="15875">
                <a:moveTo>
                  <a:pt x="63500" y="15875"/>
                </a:moveTo>
                <a:lnTo>
                  <a:pt x="0" y="15875"/>
                </a:lnTo>
                <a:lnTo>
                  <a:pt x="0" y="0"/>
                </a:lnTo>
                <a:lnTo>
                  <a:pt x="63500" y="0"/>
                </a:lnTo>
                <a:lnTo>
                  <a:pt x="63500" y="15875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" name="object 104"/>
          <p:cNvSpPr/>
          <p:nvPr/>
        </p:nvSpPr>
        <p:spPr>
          <a:xfrm>
            <a:off x="5502351" y="2699029"/>
            <a:ext cx="63500" cy="15875"/>
          </a:xfrm>
          <a:custGeom>
            <a:rect l="l" t="t" r="r" b="b"/>
            <a:pathLst>
              <a:path w="63500" h="15875">
                <a:moveTo>
                  <a:pt x="63500" y="15875"/>
                </a:moveTo>
                <a:lnTo>
                  <a:pt x="0" y="15875"/>
                </a:lnTo>
                <a:lnTo>
                  <a:pt x="0" y="0"/>
                </a:lnTo>
                <a:lnTo>
                  <a:pt x="63500" y="0"/>
                </a:lnTo>
                <a:lnTo>
                  <a:pt x="63500" y="15875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5" name="object 105"/>
          <p:cNvSpPr/>
          <p:nvPr/>
        </p:nvSpPr>
        <p:spPr>
          <a:xfrm>
            <a:off x="5391226" y="2699029"/>
            <a:ext cx="63500" cy="15875"/>
          </a:xfrm>
          <a:custGeom>
            <a:rect l="l" t="t" r="r" b="b"/>
            <a:pathLst>
              <a:path w="63500" h="15875">
                <a:moveTo>
                  <a:pt x="63500" y="15875"/>
                </a:moveTo>
                <a:lnTo>
                  <a:pt x="0" y="15875"/>
                </a:lnTo>
                <a:lnTo>
                  <a:pt x="0" y="0"/>
                </a:lnTo>
                <a:lnTo>
                  <a:pt x="63500" y="0"/>
                </a:lnTo>
                <a:lnTo>
                  <a:pt x="63500" y="15875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6" name="object 106"/>
          <p:cNvSpPr/>
          <p:nvPr/>
        </p:nvSpPr>
        <p:spPr>
          <a:xfrm>
            <a:off x="5280101" y="2699029"/>
            <a:ext cx="63500" cy="15875"/>
          </a:xfrm>
          <a:custGeom>
            <a:rect l="l" t="t" r="r" b="b"/>
            <a:pathLst>
              <a:path w="63500" h="15875">
                <a:moveTo>
                  <a:pt x="63500" y="15875"/>
                </a:moveTo>
                <a:lnTo>
                  <a:pt x="0" y="15875"/>
                </a:lnTo>
                <a:lnTo>
                  <a:pt x="0" y="0"/>
                </a:lnTo>
                <a:lnTo>
                  <a:pt x="63500" y="0"/>
                </a:lnTo>
                <a:lnTo>
                  <a:pt x="63500" y="15875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7" name="object 107"/>
          <p:cNvSpPr/>
          <p:nvPr/>
        </p:nvSpPr>
        <p:spPr>
          <a:xfrm>
            <a:off x="5168976" y="2699029"/>
            <a:ext cx="63500" cy="15875"/>
          </a:xfrm>
          <a:custGeom>
            <a:rect l="l" t="t" r="r" b="b"/>
            <a:pathLst>
              <a:path w="63500" h="15875">
                <a:moveTo>
                  <a:pt x="63500" y="15875"/>
                </a:moveTo>
                <a:lnTo>
                  <a:pt x="0" y="15875"/>
                </a:lnTo>
                <a:lnTo>
                  <a:pt x="0" y="0"/>
                </a:lnTo>
                <a:lnTo>
                  <a:pt x="63500" y="0"/>
                </a:lnTo>
                <a:lnTo>
                  <a:pt x="63500" y="15875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8" name="object 108"/>
          <p:cNvSpPr/>
          <p:nvPr/>
        </p:nvSpPr>
        <p:spPr>
          <a:xfrm>
            <a:off x="5057851" y="2699029"/>
            <a:ext cx="63500" cy="15875"/>
          </a:xfrm>
          <a:custGeom>
            <a:rect l="l" t="t" r="r" b="b"/>
            <a:pathLst>
              <a:path w="63500" h="15875">
                <a:moveTo>
                  <a:pt x="63500" y="15875"/>
                </a:moveTo>
                <a:lnTo>
                  <a:pt x="0" y="15875"/>
                </a:lnTo>
                <a:lnTo>
                  <a:pt x="0" y="0"/>
                </a:lnTo>
                <a:lnTo>
                  <a:pt x="63500" y="0"/>
                </a:lnTo>
                <a:lnTo>
                  <a:pt x="63500" y="15875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9" name="object 109"/>
          <p:cNvSpPr/>
          <p:nvPr/>
        </p:nvSpPr>
        <p:spPr>
          <a:xfrm>
            <a:off x="4946726" y="2699029"/>
            <a:ext cx="63500" cy="15875"/>
          </a:xfrm>
          <a:custGeom>
            <a:rect l="l" t="t" r="r" b="b"/>
            <a:pathLst>
              <a:path w="63500" h="15875">
                <a:moveTo>
                  <a:pt x="63500" y="15875"/>
                </a:moveTo>
                <a:lnTo>
                  <a:pt x="0" y="15875"/>
                </a:lnTo>
                <a:lnTo>
                  <a:pt x="0" y="0"/>
                </a:lnTo>
                <a:lnTo>
                  <a:pt x="63500" y="0"/>
                </a:lnTo>
                <a:lnTo>
                  <a:pt x="63500" y="15875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0" name="object 110"/>
          <p:cNvSpPr/>
          <p:nvPr/>
        </p:nvSpPr>
        <p:spPr>
          <a:xfrm>
            <a:off x="4835601" y="2699029"/>
            <a:ext cx="63500" cy="15875"/>
          </a:xfrm>
          <a:custGeom>
            <a:rect l="l" t="t" r="r" b="b"/>
            <a:pathLst>
              <a:path w="63500" h="15875">
                <a:moveTo>
                  <a:pt x="63500" y="15875"/>
                </a:moveTo>
                <a:lnTo>
                  <a:pt x="0" y="15875"/>
                </a:lnTo>
                <a:lnTo>
                  <a:pt x="0" y="0"/>
                </a:lnTo>
                <a:lnTo>
                  <a:pt x="63500" y="0"/>
                </a:lnTo>
                <a:lnTo>
                  <a:pt x="63500" y="15875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1" name="object 111"/>
          <p:cNvSpPr/>
          <p:nvPr/>
        </p:nvSpPr>
        <p:spPr>
          <a:xfrm>
            <a:off x="4724476" y="2699029"/>
            <a:ext cx="63500" cy="15875"/>
          </a:xfrm>
          <a:custGeom>
            <a:rect l="l" t="t" r="r" b="b"/>
            <a:pathLst>
              <a:path w="63500" h="15875">
                <a:moveTo>
                  <a:pt x="63500" y="15875"/>
                </a:moveTo>
                <a:lnTo>
                  <a:pt x="0" y="15875"/>
                </a:lnTo>
                <a:lnTo>
                  <a:pt x="0" y="0"/>
                </a:lnTo>
                <a:lnTo>
                  <a:pt x="63500" y="0"/>
                </a:lnTo>
                <a:lnTo>
                  <a:pt x="63500" y="15875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2" name="object 112"/>
          <p:cNvSpPr/>
          <p:nvPr/>
        </p:nvSpPr>
        <p:spPr>
          <a:xfrm>
            <a:off x="4613351" y="2699029"/>
            <a:ext cx="63500" cy="15875"/>
          </a:xfrm>
          <a:custGeom>
            <a:rect l="l" t="t" r="r" b="b"/>
            <a:pathLst>
              <a:path w="63500" h="15875">
                <a:moveTo>
                  <a:pt x="63500" y="15875"/>
                </a:moveTo>
                <a:lnTo>
                  <a:pt x="0" y="15875"/>
                </a:lnTo>
                <a:lnTo>
                  <a:pt x="0" y="0"/>
                </a:lnTo>
                <a:lnTo>
                  <a:pt x="63500" y="0"/>
                </a:lnTo>
                <a:lnTo>
                  <a:pt x="63500" y="15875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3" name="object 113"/>
          <p:cNvSpPr/>
          <p:nvPr/>
        </p:nvSpPr>
        <p:spPr>
          <a:xfrm>
            <a:off x="4502226" y="2699029"/>
            <a:ext cx="63500" cy="15875"/>
          </a:xfrm>
          <a:custGeom>
            <a:rect l="l" t="t" r="r" b="b"/>
            <a:pathLst>
              <a:path w="63500" h="15875">
                <a:moveTo>
                  <a:pt x="63500" y="15875"/>
                </a:moveTo>
                <a:lnTo>
                  <a:pt x="0" y="15875"/>
                </a:lnTo>
                <a:lnTo>
                  <a:pt x="0" y="0"/>
                </a:lnTo>
                <a:lnTo>
                  <a:pt x="63500" y="0"/>
                </a:lnTo>
                <a:lnTo>
                  <a:pt x="63500" y="15875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4" name="object 114"/>
          <p:cNvSpPr/>
          <p:nvPr/>
        </p:nvSpPr>
        <p:spPr>
          <a:xfrm>
            <a:off x="4391101" y="2699029"/>
            <a:ext cx="63500" cy="15875"/>
          </a:xfrm>
          <a:custGeom>
            <a:rect l="l" t="t" r="r" b="b"/>
            <a:pathLst>
              <a:path w="63500" h="15875">
                <a:moveTo>
                  <a:pt x="63500" y="15875"/>
                </a:moveTo>
                <a:lnTo>
                  <a:pt x="0" y="15875"/>
                </a:lnTo>
                <a:lnTo>
                  <a:pt x="0" y="0"/>
                </a:lnTo>
                <a:lnTo>
                  <a:pt x="63500" y="0"/>
                </a:lnTo>
                <a:lnTo>
                  <a:pt x="63500" y="15875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5" name="object 115"/>
          <p:cNvSpPr/>
          <p:nvPr/>
        </p:nvSpPr>
        <p:spPr>
          <a:xfrm>
            <a:off x="4279976" y="2699029"/>
            <a:ext cx="63500" cy="15875"/>
          </a:xfrm>
          <a:custGeom>
            <a:rect l="l" t="t" r="r" b="b"/>
            <a:pathLst>
              <a:path w="63500" h="15875">
                <a:moveTo>
                  <a:pt x="63500" y="15875"/>
                </a:moveTo>
                <a:lnTo>
                  <a:pt x="0" y="15875"/>
                </a:lnTo>
                <a:lnTo>
                  <a:pt x="0" y="0"/>
                </a:lnTo>
                <a:lnTo>
                  <a:pt x="63500" y="0"/>
                </a:lnTo>
                <a:lnTo>
                  <a:pt x="63500" y="15875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6" name="object 116"/>
          <p:cNvSpPr/>
          <p:nvPr/>
        </p:nvSpPr>
        <p:spPr>
          <a:xfrm>
            <a:off x="4168851" y="2699029"/>
            <a:ext cx="63500" cy="15875"/>
          </a:xfrm>
          <a:custGeom>
            <a:rect l="l" t="t" r="r" b="b"/>
            <a:pathLst>
              <a:path w="63500" h="15875">
                <a:moveTo>
                  <a:pt x="63500" y="15875"/>
                </a:moveTo>
                <a:lnTo>
                  <a:pt x="0" y="15875"/>
                </a:lnTo>
                <a:lnTo>
                  <a:pt x="0" y="0"/>
                </a:lnTo>
                <a:lnTo>
                  <a:pt x="63500" y="0"/>
                </a:lnTo>
                <a:lnTo>
                  <a:pt x="63500" y="15875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7" name="object 117"/>
          <p:cNvSpPr/>
          <p:nvPr/>
        </p:nvSpPr>
        <p:spPr>
          <a:xfrm>
            <a:off x="4057726" y="2699029"/>
            <a:ext cx="63500" cy="15875"/>
          </a:xfrm>
          <a:custGeom>
            <a:rect l="l" t="t" r="r" b="b"/>
            <a:pathLst>
              <a:path w="63500" h="15875">
                <a:moveTo>
                  <a:pt x="63500" y="15875"/>
                </a:moveTo>
                <a:lnTo>
                  <a:pt x="0" y="15875"/>
                </a:lnTo>
                <a:lnTo>
                  <a:pt x="0" y="0"/>
                </a:lnTo>
                <a:lnTo>
                  <a:pt x="63500" y="0"/>
                </a:lnTo>
                <a:lnTo>
                  <a:pt x="63500" y="15875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8" name="object 118"/>
          <p:cNvSpPr/>
          <p:nvPr/>
        </p:nvSpPr>
        <p:spPr>
          <a:xfrm>
            <a:off x="3946601" y="2699029"/>
            <a:ext cx="63500" cy="15875"/>
          </a:xfrm>
          <a:custGeom>
            <a:rect l="l" t="t" r="r" b="b"/>
            <a:pathLst>
              <a:path w="63500" h="15875">
                <a:moveTo>
                  <a:pt x="63500" y="15875"/>
                </a:moveTo>
                <a:lnTo>
                  <a:pt x="0" y="15875"/>
                </a:lnTo>
                <a:lnTo>
                  <a:pt x="0" y="0"/>
                </a:lnTo>
                <a:lnTo>
                  <a:pt x="63500" y="0"/>
                </a:lnTo>
                <a:lnTo>
                  <a:pt x="63500" y="15875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9" name="object 119"/>
          <p:cNvSpPr/>
          <p:nvPr/>
        </p:nvSpPr>
        <p:spPr>
          <a:xfrm>
            <a:off x="3835476" y="2699029"/>
            <a:ext cx="63500" cy="15875"/>
          </a:xfrm>
          <a:custGeom>
            <a:rect l="l" t="t" r="r" b="b"/>
            <a:pathLst>
              <a:path w="63500" h="15875">
                <a:moveTo>
                  <a:pt x="63500" y="15875"/>
                </a:moveTo>
                <a:lnTo>
                  <a:pt x="0" y="15875"/>
                </a:lnTo>
                <a:lnTo>
                  <a:pt x="0" y="0"/>
                </a:lnTo>
                <a:lnTo>
                  <a:pt x="63500" y="0"/>
                </a:lnTo>
                <a:lnTo>
                  <a:pt x="63500" y="15875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0" name="object 120"/>
          <p:cNvSpPr/>
          <p:nvPr/>
        </p:nvSpPr>
        <p:spPr>
          <a:xfrm>
            <a:off x="3724351" y="2699029"/>
            <a:ext cx="63500" cy="15875"/>
          </a:xfrm>
          <a:custGeom>
            <a:rect l="l" t="t" r="r" b="b"/>
            <a:pathLst>
              <a:path w="63500" h="15875">
                <a:moveTo>
                  <a:pt x="63500" y="15875"/>
                </a:moveTo>
                <a:lnTo>
                  <a:pt x="0" y="15875"/>
                </a:lnTo>
                <a:lnTo>
                  <a:pt x="0" y="0"/>
                </a:lnTo>
                <a:lnTo>
                  <a:pt x="63500" y="0"/>
                </a:lnTo>
                <a:lnTo>
                  <a:pt x="63500" y="15875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1" name="object 121"/>
          <p:cNvSpPr/>
          <p:nvPr/>
        </p:nvSpPr>
        <p:spPr>
          <a:xfrm>
            <a:off x="3613226" y="2699029"/>
            <a:ext cx="63500" cy="15875"/>
          </a:xfrm>
          <a:custGeom>
            <a:rect l="l" t="t" r="r" b="b"/>
            <a:pathLst>
              <a:path w="63500" h="15875">
                <a:moveTo>
                  <a:pt x="63500" y="15875"/>
                </a:moveTo>
                <a:lnTo>
                  <a:pt x="0" y="15875"/>
                </a:lnTo>
                <a:lnTo>
                  <a:pt x="0" y="0"/>
                </a:lnTo>
                <a:lnTo>
                  <a:pt x="63500" y="0"/>
                </a:lnTo>
                <a:lnTo>
                  <a:pt x="63500" y="15875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2" name="object 122"/>
          <p:cNvSpPr/>
          <p:nvPr/>
        </p:nvSpPr>
        <p:spPr>
          <a:xfrm>
            <a:off x="3502101" y="2699029"/>
            <a:ext cx="63500" cy="15875"/>
          </a:xfrm>
          <a:custGeom>
            <a:rect l="l" t="t" r="r" b="b"/>
            <a:pathLst>
              <a:path w="63500" h="15875">
                <a:moveTo>
                  <a:pt x="63500" y="15875"/>
                </a:moveTo>
                <a:lnTo>
                  <a:pt x="0" y="15875"/>
                </a:lnTo>
                <a:lnTo>
                  <a:pt x="0" y="0"/>
                </a:lnTo>
                <a:lnTo>
                  <a:pt x="63500" y="0"/>
                </a:lnTo>
                <a:lnTo>
                  <a:pt x="63500" y="15875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3" name="object 123"/>
          <p:cNvSpPr/>
          <p:nvPr/>
        </p:nvSpPr>
        <p:spPr>
          <a:xfrm>
            <a:off x="3390976" y="2699029"/>
            <a:ext cx="63500" cy="15875"/>
          </a:xfrm>
          <a:custGeom>
            <a:rect l="l" t="t" r="r" b="b"/>
            <a:pathLst>
              <a:path w="63500" h="15875">
                <a:moveTo>
                  <a:pt x="63500" y="15875"/>
                </a:moveTo>
                <a:lnTo>
                  <a:pt x="0" y="15875"/>
                </a:lnTo>
                <a:lnTo>
                  <a:pt x="0" y="0"/>
                </a:lnTo>
                <a:lnTo>
                  <a:pt x="63500" y="0"/>
                </a:lnTo>
                <a:lnTo>
                  <a:pt x="63500" y="15875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4" name="object 124"/>
          <p:cNvSpPr/>
          <p:nvPr/>
        </p:nvSpPr>
        <p:spPr>
          <a:xfrm>
            <a:off x="3279851" y="2699029"/>
            <a:ext cx="63500" cy="15875"/>
          </a:xfrm>
          <a:custGeom>
            <a:rect l="l" t="t" r="r" b="b"/>
            <a:pathLst>
              <a:path w="63500" h="15875">
                <a:moveTo>
                  <a:pt x="63500" y="15875"/>
                </a:moveTo>
                <a:lnTo>
                  <a:pt x="0" y="15875"/>
                </a:lnTo>
                <a:lnTo>
                  <a:pt x="0" y="0"/>
                </a:lnTo>
                <a:lnTo>
                  <a:pt x="63500" y="0"/>
                </a:lnTo>
                <a:lnTo>
                  <a:pt x="63500" y="15875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5" name="object 125"/>
          <p:cNvSpPr/>
          <p:nvPr/>
        </p:nvSpPr>
        <p:spPr>
          <a:xfrm>
            <a:off x="3168726" y="2699029"/>
            <a:ext cx="63500" cy="15875"/>
          </a:xfrm>
          <a:custGeom>
            <a:rect l="l" t="t" r="r" b="b"/>
            <a:pathLst>
              <a:path w="63500" h="15875">
                <a:moveTo>
                  <a:pt x="63500" y="15875"/>
                </a:moveTo>
                <a:lnTo>
                  <a:pt x="0" y="15875"/>
                </a:lnTo>
                <a:lnTo>
                  <a:pt x="0" y="0"/>
                </a:lnTo>
                <a:lnTo>
                  <a:pt x="63500" y="0"/>
                </a:lnTo>
                <a:lnTo>
                  <a:pt x="63500" y="15875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6" name="object 126"/>
          <p:cNvSpPr/>
          <p:nvPr/>
        </p:nvSpPr>
        <p:spPr>
          <a:xfrm>
            <a:off x="3057601" y="2699029"/>
            <a:ext cx="63500" cy="15875"/>
          </a:xfrm>
          <a:custGeom>
            <a:rect l="l" t="t" r="r" b="b"/>
            <a:pathLst>
              <a:path w="63500" h="15875">
                <a:moveTo>
                  <a:pt x="63500" y="15875"/>
                </a:moveTo>
                <a:lnTo>
                  <a:pt x="0" y="15875"/>
                </a:lnTo>
                <a:lnTo>
                  <a:pt x="0" y="0"/>
                </a:lnTo>
                <a:lnTo>
                  <a:pt x="63500" y="0"/>
                </a:lnTo>
                <a:lnTo>
                  <a:pt x="63500" y="15875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7" name="object 127"/>
          <p:cNvSpPr/>
          <p:nvPr/>
        </p:nvSpPr>
        <p:spPr>
          <a:xfrm>
            <a:off x="2946476" y="2699029"/>
            <a:ext cx="63500" cy="15875"/>
          </a:xfrm>
          <a:custGeom>
            <a:rect l="l" t="t" r="r" b="b"/>
            <a:pathLst>
              <a:path w="63500" h="15875">
                <a:moveTo>
                  <a:pt x="63500" y="15875"/>
                </a:moveTo>
                <a:lnTo>
                  <a:pt x="0" y="15875"/>
                </a:lnTo>
                <a:lnTo>
                  <a:pt x="0" y="0"/>
                </a:lnTo>
                <a:lnTo>
                  <a:pt x="63500" y="0"/>
                </a:lnTo>
                <a:lnTo>
                  <a:pt x="63500" y="15875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8" name="object 128"/>
          <p:cNvSpPr/>
          <p:nvPr/>
        </p:nvSpPr>
        <p:spPr>
          <a:xfrm>
            <a:off x="2835351" y="2699029"/>
            <a:ext cx="63500" cy="15875"/>
          </a:xfrm>
          <a:custGeom>
            <a:rect l="l" t="t" r="r" b="b"/>
            <a:pathLst>
              <a:path w="63500" h="15875">
                <a:moveTo>
                  <a:pt x="63500" y="15875"/>
                </a:moveTo>
                <a:lnTo>
                  <a:pt x="0" y="15875"/>
                </a:lnTo>
                <a:lnTo>
                  <a:pt x="0" y="0"/>
                </a:lnTo>
                <a:lnTo>
                  <a:pt x="63500" y="0"/>
                </a:lnTo>
                <a:lnTo>
                  <a:pt x="63500" y="15875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9" name="object 129"/>
          <p:cNvSpPr/>
          <p:nvPr/>
        </p:nvSpPr>
        <p:spPr>
          <a:xfrm>
            <a:off x="2724226" y="2699029"/>
            <a:ext cx="63500" cy="15875"/>
          </a:xfrm>
          <a:custGeom>
            <a:rect l="l" t="t" r="r" b="b"/>
            <a:pathLst>
              <a:path w="63500" h="15875">
                <a:moveTo>
                  <a:pt x="63500" y="15875"/>
                </a:moveTo>
                <a:lnTo>
                  <a:pt x="0" y="15875"/>
                </a:lnTo>
                <a:lnTo>
                  <a:pt x="0" y="0"/>
                </a:lnTo>
                <a:lnTo>
                  <a:pt x="63500" y="0"/>
                </a:lnTo>
                <a:lnTo>
                  <a:pt x="63500" y="15875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0" name="object 130"/>
          <p:cNvSpPr/>
          <p:nvPr/>
        </p:nvSpPr>
        <p:spPr>
          <a:xfrm>
            <a:off x="2613101" y="2699029"/>
            <a:ext cx="63500" cy="15875"/>
          </a:xfrm>
          <a:custGeom>
            <a:rect l="l" t="t" r="r" b="b"/>
            <a:pathLst>
              <a:path w="63500" h="15875">
                <a:moveTo>
                  <a:pt x="63500" y="15875"/>
                </a:moveTo>
                <a:lnTo>
                  <a:pt x="0" y="15875"/>
                </a:lnTo>
                <a:lnTo>
                  <a:pt x="0" y="0"/>
                </a:lnTo>
                <a:lnTo>
                  <a:pt x="63500" y="0"/>
                </a:lnTo>
                <a:lnTo>
                  <a:pt x="63500" y="15875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1" name="object 131"/>
          <p:cNvSpPr/>
          <p:nvPr/>
        </p:nvSpPr>
        <p:spPr>
          <a:xfrm>
            <a:off x="2501976" y="2699029"/>
            <a:ext cx="63500" cy="15875"/>
          </a:xfrm>
          <a:custGeom>
            <a:rect l="l" t="t" r="r" b="b"/>
            <a:pathLst>
              <a:path w="63500" h="15875">
                <a:moveTo>
                  <a:pt x="63500" y="15875"/>
                </a:moveTo>
                <a:lnTo>
                  <a:pt x="0" y="15875"/>
                </a:lnTo>
                <a:lnTo>
                  <a:pt x="0" y="0"/>
                </a:lnTo>
                <a:lnTo>
                  <a:pt x="63500" y="0"/>
                </a:lnTo>
                <a:lnTo>
                  <a:pt x="63500" y="15875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2" name="object 132"/>
          <p:cNvSpPr/>
          <p:nvPr/>
        </p:nvSpPr>
        <p:spPr>
          <a:xfrm>
            <a:off x="2390851" y="2699029"/>
            <a:ext cx="63500" cy="15875"/>
          </a:xfrm>
          <a:custGeom>
            <a:rect l="l" t="t" r="r" b="b"/>
            <a:pathLst>
              <a:path w="63500" h="15875">
                <a:moveTo>
                  <a:pt x="63500" y="15875"/>
                </a:moveTo>
                <a:lnTo>
                  <a:pt x="0" y="15875"/>
                </a:lnTo>
                <a:lnTo>
                  <a:pt x="0" y="0"/>
                </a:lnTo>
                <a:lnTo>
                  <a:pt x="63500" y="0"/>
                </a:lnTo>
                <a:lnTo>
                  <a:pt x="63500" y="15875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3" name="object 133"/>
          <p:cNvSpPr txBox="1"/>
          <p:nvPr/>
        </p:nvSpPr>
        <p:spPr>
          <a:xfrm>
            <a:off x="6199390" y="1632877"/>
            <a:ext cx="643255" cy="149860"/>
          </a:xfrm>
          <a:prstGeom prst="rect">
            <a:avLst/>
          </a:prstGeom>
        </p:spPr>
        <p:txBody>
          <a:bodyPr vert="horz" wrap="square" lIns="0" tIns="1460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15"/>
              </a:spcBef>
            </a:pPr>
            <a:r>
              <a:rPr sz="800" spc="5">
                <a:latin typeface="微软雅黑" panose="020b0503020204020204" charset="-122"/>
                <a:cs typeface="微软雅黑" panose="020b0503020204020204" charset="-122"/>
              </a:rPr>
              <a:t>查询服务引</a:t>
            </a:r>
            <a:r>
              <a:rPr sz="800" spc="10">
                <a:latin typeface="微软雅黑" panose="020b0503020204020204" charset="-122"/>
                <a:cs typeface="微软雅黑" panose="020b0503020204020204" charset="-122"/>
              </a:rPr>
              <a:t>擎</a:t>
            </a:r>
            <a:endParaRPr sz="8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4" name="object 134"/>
          <p:cNvSpPr/>
          <p:nvPr/>
        </p:nvSpPr>
        <p:spPr>
          <a:xfrm>
            <a:off x="2365578" y="2733725"/>
            <a:ext cx="4563745" cy="1059180"/>
          </a:xfrm>
          <a:custGeom>
            <a:rect l="l" t="t" r="r" b="b"/>
            <a:pathLst>
              <a:path w="4563745" h="1059179">
                <a:moveTo>
                  <a:pt x="12979" y="1050798"/>
                </a:moveTo>
                <a:lnTo>
                  <a:pt x="0" y="1050798"/>
                </a:lnTo>
                <a:lnTo>
                  <a:pt x="0" y="987298"/>
                </a:lnTo>
                <a:lnTo>
                  <a:pt x="15875" y="987298"/>
                </a:lnTo>
                <a:lnTo>
                  <a:pt x="15875" y="1042860"/>
                </a:lnTo>
                <a:lnTo>
                  <a:pt x="12979" y="1042860"/>
                </a:lnTo>
                <a:lnTo>
                  <a:pt x="12979" y="1050798"/>
                </a:lnTo>
                <a:close/>
              </a:path>
              <a:path w="4563745" h="1059179">
                <a:moveTo>
                  <a:pt x="76479" y="1058735"/>
                </a:moveTo>
                <a:lnTo>
                  <a:pt x="12979" y="1058735"/>
                </a:lnTo>
                <a:lnTo>
                  <a:pt x="12979" y="1042860"/>
                </a:lnTo>
                <a:lnTo>
                  <a:pt x="15875" y="1042860"/>
                </a:lnTo>
                <a:lnTo>
                  <a:pt x="15875" y="1050798"/>
                </a:lnTo>
                <a:lnTo>
                  <a:pt x="76479" y="1050798"/>
                </a:lnTo>
                <a:lnTo>
                  <a:pt x="76479" y="1058735"/>
                </a:lnTo>
                <a:close/>
              </a:path>
              <a:path w="4563745" h="1059179">
                <a:moveTo>
                  <a:pt x="76479" y="1050798"/>
                </a:moveTo>
                <a:lnTo>
                  <a:pt x="15875" y="1050798"/>
                </a:lnTo>
                <a:lnTo>
                  <a:pt x="15875" y="1042860"/>
                </a:lnTo>
                <a:lnTo>
                  <a:pt x="76479" y="1042860"/>
                </a:lnTo>
                <a:lnTo>
                  <a:pt x="76479" y="1050798"/>
                </a:lnTo>
                <a:close/>
              </a:path>
              <a:path w="4563745" h="1059179">
                <a:moveTo>
                  <a:pt x="15875" y="939673"/>
                </a:moveTo>
                <a:lnTo>
                  <a:pt x="0" y="939673"/>
                </a:lnTo>
                <a:lnTo>
                  <a:pt x="0" y="876173"/>
                </a:lnTo>
                <a:lnTo>
                  <a:pt x="15875" y="876173"/>
                </a:lnTo>
                <a:lnTo>
                  <a:pt x="15875" y="939673"/>
                </a:lnTo>
                <a:close/>
              </a:path>
              <a:path w="4563745" h="1059179">
                <a:moveTo>
                  <a:pt x="15875" y="828548"/>
                </a:moveTo>
                <a:lnTo>
                  <a:pt x="0" y="828548"/>
                </a:lnTo>
                <a:lnTo>
                  <a:pt x="0" y="765048"/>
                </a:lnTo>
                <a:lnTo>
                  <a:pt x="15875" y="765048"/>
                </a:lnTo>
                <a:lnTo>
                  <a:pt x="15875" y="828548"/>
                </a:lnTo>
                <a:close/>
              </a:path>
              <a:path w="4563745" h="1059179">
                <a:moveTo>
                  <a:pt x="15875" y="717423"/>
                </a:moveTo>
                <a:lnTo>
                  <a:pt x="0" y="717423"/>
                </a:lnTo>
                <a:lnTo>
                  <a:pt x="0" y="653923"/>
                </a:lnTo>
                <a:lnTo>
                  <a:pt x="15875" y="653923"/>
                </a:lnTo>
                <a:lnTo>
                  <a:pt x="15875" y="717423"/>
                </a:lnTo>
                <a:close/>
              </a:path>
              <a:path w="4563745" h="1059179">
                <a:moveTo>
                  <a:pt x="15875" y="606298"/>
                </a:moveTo>
                <a:lnTo>
                  <a:pt x="0" y="606298"/>
                </a:lnTo>
                <a:lnTo>
                  <a:pt x="0" y="542798"/>
                </a:lnTo>
                <a:lnTo>
                  <a:pt x="15875" y="542798"/>
                </a:lnTo>
                <a:lnTo>
                  <a:pt x="15875" y="606298"/>
                </a:lnTo>
                <a:close/>
              </a:path>
              <a:path w="4563745" h="1059179">
                <a:moveTo>
                  <a:pt x="15875" y="495173"/>
                </a:moveTo>
                <a:lnTo>
                  <a:pt x="0" y="495173"/>
                </a:lnTo>
                <a:lnTo>
                  <a:pt x="0" y="431673"/>
                </a:lnTo>
                <a:lnTo>
                  <a:pt x="15875" y="431673"/>
                </a:lnTo>
                <a:lnTo>
                  <a:pt x="15875" y="495173"/>
                </a:lnTo>
                <a:close/>
              </a:path>
              <a:path w="4563745" h="1059179">
                <a:moveTo>
                  <a:pt x="15875" y="384048"/>
                </a:moveTo>
                <a:lnTo>
                  <a:pt x="0" y="384048"/>
                </a:lnTo>
                <a:lnTo>
                  <a:pt x="0" y="320548"/>
                </a:lnTo>
                <a:lnTo>
                  <a:pt x="15875" y="320548"/>
                </a:lnTo>
                <a:lnTo>
                  <a:pt x="15875" y="384048"/>
                </a:lnTo>
                <a:close/>
              </a:path>
              <a:path w="4563745" h="1059179">
                <a:moveTo>
                  <a:pt x="15875" y="272923"/>
                </a:moveTo>
                <a:lnTo>
                  <a:pt x="0" y="272923"/>
                </a:lnTo>
                <a:lnTo>
                  <a:pt x="0" y="209423"/>
                </a:lnTo>
                <a:lnTo>
                  <a:pt x="15875" y="209423"/>
                </a:lnTo>
                <a:lnTo>
                  <a:pt x="15875" y="272923"/>
                </a:lnTo>
                <a:close/>
              </a:path>
              <a:path w="4563745" h="1059179">
                <a:moveTo>
                  <a:pt x="15875" y="161798"/>
                </a:moveTo>
                <a:lnTo>
                  <a:pt x="0" y="161798"/>
                </a:lnTo>
                <a:lnTo>
                  <a:pt x="0" y="98298"/>
                </a:lnTo>
                <a:lnTo>
                  <a:pt x="15875" y="98298"/>
                </a:lnTo>
                <a:lnTo>
                  <a:pt x="15875" y="161798"/>
                </a:lnTo>
                <a:close/>
              </a:path>
              <a:path w="4563745" h="1059179">
                <a:moveTo>
                  <a:pt x="15875" y="50673"/>
                </a:moveTo>
                <a:lnTo>
                  <a:pt x="0" y="50673"/>
                </a:lnTo>
                <a:lnTo>
                  <a:pt x="0" y="7937"/>
                </a:lnTo>
                <a:lnTo>
                  <a:pt x="7937" y="0"/>
                </a:lnTo>
                <a:lnTo>
                  <a:pt x="28689" y="0"/>
                </a:lnTo>
                <a:lnTo>
                  <a:pt x="28689" y="7937"/>
                </a:lnTo>
                <a:lnTo>
                  <a:pt x="15875" y="7937"/>
                </a:lnTo>
                <a:lnTo>
                  <a:pt x="7937" y="15875"/>
                </a:lnTo>
                <a:lnTo>
                  <a:pt x="15875" y="15875"/>
                </a:lnTo>
                <a:lnTo>
                  <a:pt x="15875" y="50673"/>
                </a:lnTo>
                <a:close/>
              </a:path>
              <a:path w="4563745" h="1059179">
                <a:moveTo>
                  <a:pt x="15875" y="15875"/>
                </a:moveTo>
                <a:lnTo>
                  <a:pt x="7937" y="15875"/>
                </a:lnTo>
                <a:lnTo>
                  <a:pt x="15875" y="7937"/>
                </a:lnTo>
                <a:lnTo>
                  <a:pt x="15875" y="15875"/>
                </a:lnTo>
                <a:close/>
              </a:path>
              <a:path w="4563745" h="1059179">
                <a:moveTo>
                  <a:pt x="28689" y="15875"/>
                </a:moveTo>
                <a:lnTo>
                  <a:pt x="15875" y="15875"/>
                </a:lnTo>
                <a:lnTo>
                  <a:pt x="15875" y="7937"/>
                </a:lnTo>
                <a:lnTo>
                  <a:pt x="28689" y="7937"/>
                </a:lnTo>
                <a:lnTo>
                  <a:pt x="28689" y="15875"/>
                </a:lnTo>
                <a:close/>
              </a:path>
              <a:path w="4563745" h="1059179">
                <a:moveTo>
                  <a:pt x="139814" y="15875"/>
                </a:moveTo>
                <a:lnTo>
                  <a:pt x="76314" y="15875"/>
                </a:lnTo>
                <a:lnTo>
                  <a:pt x="76314" y="0"/>
                </a:lnTo>
                <a:lnTo>
                  <a:pt x="139814" y="0"/>
                </a:lnTo>
                <a:lnTo>
                  <a:pt x="139814" y="15875"/>
                </a:lnTo>
                <a:close/>
              </a:path>
              <a:path w="4563745" h="1059179">
                <a:moveTo>
                  <a:pt x="250939" y="15875"/>
                </a:moveTo>
                <a:lnTo>
                  <a:pt x="187439" y="15875"/>
                </a:lnTo>
                <a:lnTo>
                  <a:pt x="187439" y="0"/>
                </a:lnTo>
                <a:lnTo>
                  <a:pt x="250939" y="0"/>
                </a:lnTo>
                <a:lnTo>
                  <a:pt x="250939" y="15875"/>
                </a:lnTo>
                <a:close/>
              </a:path>
              <a:path w="4563745" h="1059179">
                <a:moveTo>
                  <a:pt x="362064" y="15875"/>
                </a:moveTo>
                <a:lnTo>
                  <a:pt x="298564" y="15875"/>
                </a:lnTo>
                <a:lnTo>
                  <a:pt x="298564" y="0"/>
                </a:lnTo>
                <a:lnTo>
                  <a:pt x="362064" y="0"/>
                </a:lnTo>
                <a:lnTo>
                  <a:pt x="362064" y="15875"/>
                </a:lnTo>
                <a:close/>
              </a:path>
              <a:path w="4563745" h="1059179">
                <a:moveTo>
                  <a:pt x="473189" y="15875"/>
                </a:moveTo>
                <a:lnTo>
                  <a:pt x="409689" y="15875"/>
                </a:lnTo>
                <a:lnTo>
                  <a:pt x="409689" y="0"/>
                </a:lnTo>
                <a:lnTo>
                  <a:pt x="473189" y="0"/>
                </a:lnTo>
                <a:lnTo>
                  <a:pt x="473189" y="15875"/>
                </a:lnTo>
                <a:close/>
              </a:path>
              <a:path w="4563745" h="1059179">
                <a:moveTo>
                  <a:pt x="584314" y="15875"/>
                </a:moveTo>
                <a:lnTo>
                  <a:pt x="520814" y="15875"/>
                </a:lnTo>
                <a:lnTo>
                  <a:pt x="520814" y="0"/>
                </a:lnTo>
                <a:lnTo>
                  <a:pt x="584314" y="0"/>
                </a:lnTo>
                <a:lnTo>
                  <a:pt x="584314" y="15875"/>
                </a:lnTo>
                <a:close/>
              </a:path>
              <a:path w="4563745" h="1059179">
                <a:moveTo>
                  <a:pt x="695439" y="15875"/>
                </a:moveTo>
                <a:lnTo>
                  <a:pt x="631939" y="15875"/>
                </a:lnTo>
                <a:lnTo>
                  <a:pt x="631939" y="0"/>
                </a:lnTo>
                <a:lnTo>
                  <a:pt x="695439" y="0"/>
                </a:lnTo>
                <a:lnTo>
                  <a:pt x="695439" y="15875"/>
                </a:lnTo>
                <a:close/>
              </a:path>
              <a:path w="4563745" h="1059179">
                <a:moveTo>
                  <a:pt x="806564" y="15875"/>
                </a:moveTo>
                <a:lnTo>
                  <a:pt x="743064" y="15875"/>
                </a:lnTo>
                <a:lnTo>
                  <a:pt x="743064" y="0"/>
                </a:lnTo>
                <a:lnTo>
                  <a:pt x="806564" y="0"/>
                </a:lnTo>
                <a:lnTo>
                  <a:pt x="806564" y="15875"/>
                </a:lnTo>
                <a:close/>
              </a:path>
              <a:path w="4563745" h="1059179">
                <a:moveTo>
                  <a:pt x="917689" y="15875"/>
                </a:moveTo>
                <a:lnTo>
                  <a:pt x="854189" y="15875"/>
                </a:lnTo>
                <a:lnTo>
                  <a:pt x="854189" y="0"/>
                </a:lnTo>
                <a:lnTo>
                  <a:pt x="917689" y="0"/>
                </a:lnTo>
                <a:lnTo>
                  <a:pt x="917689" y="15875"/>
                </a:lnTo>
                <a:close/>
              </a:path>
              <a:path w="4563745" h="1059179">
                <a:moveTo>
                  <a:pt x="1028814" y="15875"/>
                </a:moveTo>
                <a:lnTo>
                  <a:pt x="965314" y="15875"/>
                </a:lnTo>
                <a:lnTo>
                  <a:pt x="965314" y="0"/>
                </a:lnTo>
                <a:lnTo>
                  <a:pt x="1028814" y="0"/>
                </a:lnTo>
                <a:lnTo>
                  <a:pt x="1028814" y="15875"/>
                </a:lnTo>
                <a:close/>
              </a:path>
              <a:path w="4563745" h="1059179">
                <a:moveTo>
                  <a:pt x="1139939" y="15875"/>
                </a:moveTo>
                <a:lnTo>
                  <a:pt x="1076439" y="15875"/>
                </a:lnTo>
                <a:lnTo>
                  <a:pt x="1076439" y="0"/>
                </a:lnTo>
                <a:lnTo>
                  <a:pt x="1139939" y="0"/>
                </a:lnTo>
                <a:lnTo>
                  <a:pt x="1139939" y="15875"/>
                </a:lnTo>
                <a:close/>
              </a:path>
              <a:path w="4563745" h="1059179">
                <a:moveTo>
                  <a:pt x="1251064" y="15875"/>
                </a:moveTo>
                <a:lnTo>
                  <a:pt x="1187564" y="15875"/>
                </a:lnTo>
                <a:lnTo>
                  <a:pt x="1187564" y="0"/>
                </a:lnTo>
                <a:lnTo>
                  <a:pt x="1251064" y="0"/>
                </a:lnTo>
                <a:lnTo>
                  <a:pt x="1251064" y="15875"/>
                </a:lnTo>
                <a:close/>
              </a:path>
              <a:path w="4563745" h="1059179">
                <a:moveTo>
                  <a:pt x="1362189" y="15875"/>
                </a:moveTo>
                <a:lnTo>
                  <a:pt x="1298689" y="15875"/>
                </a:lnTo>
                <a:lnTo>
                  <a:pt x="1298689" y="0"/>
                </a:lnTo>
                <a:lnTo>
                  <a:pt x="1362189" y="0"/>
                </a:lnTo>
                <a:lnTo>
                  <a:pt x="1362189" y="15875"/>
                </a:lnTo>
                <a:close/>
              </a:path>
              <a:path w="4563745" h="1059179">
                <a:moveTo>
                  <a:pt x="1473314" y="15875"/>
                </a:moveTo>
                <a:lnTo>
                  <a:pt x="1409814" y="15875"/>
                </a:lnTo>
                <a:lnTo>
                  <a:pt x="1409814" y="0"/>
                </a:lnTo>
                <a:lnTo>
                  <a:pt x="1473314" y="0"/>
                </a:lnTo>
                <a:lnTo>
                  <a:pt x="1473314" y="15875"/>
                </a:lnTo>
                <a:close/>
              </a:path>
              <a:path w="4563745" h="1059179">
                <a:moveTo>
                  <a:pt x="1584439" y="15875"/>
                </a:moveTo>
                <a:lnTo>
                  <a:pt x="1520939" y="15875"/>
                </a:lnTo>
                <a:lnTo>
                  <a:pt x="1520939" y="0"/>
                </a:lnTo>
                <a:lnTo>
                  <a:pt x="1584439" y="0"/>
                </a:lnTo>
                <a:lnTo>
                  <a:pt x="1584439" y="15875"/>
                </a:lnTo>
                <a:close/>
              </a:path>
              <a:path w="4563745" h="1059179">
                <a:moveTo>
                  <a:pt x="1695564" y="15875"/>
                </a:moveTo>
                <a:lnTo>
                  <a:pt x="1632064" y="15875"/>
                </a:lnTo>
                <a:lnTo>
                  <a:pt x="1632064" y="0"/>
                </a:lnTo>
                <a:lnTo>
                  <a:pt x="1695564" y="0"/>
                </a:lnTo>
                <a:lnTo>
                  <a:pt x="1695564" y="15875"/>
                </a:lnTo>
                <a:close/>
              </a:path>
              <a:path w="4563745" h="1059179">
                <a:moveTo>
                  <a:pt x="1806689" y="15875"/>
                </a:moveTo>
                <a:lnTo>
                  <a:pt x="1743189" y="15875"/>
                </a:lnTo>
                <a:lnTo>
                  <a:pt x="1743189" y="0"/>
                </a:lnTo>
                <a:lnTo>
                  <a:pt x="1806689" y="0"/>
                </a:lnTo>
                <a:lnTo>
                  <a:pt x="1806689" y="15875"/>
                </a:lnTo>
                <a:close/>
              </a:path>
              <a:path w="4563745" h="1059179">
                <a:moveTo>
                  <a:pt x="1917814" y="15875"/>
                </a:moveTo>
                <a:lnTo>
                  <a:pt x="1854314" y="15875"/>
                </a:lnTo>
                <a:lnTo>
                  <a:pt x="1854314" y="0"/>
                </a:lnTo>
                <a:lnTo>
                  <a:pt x="1917814" y="0"/>
                </a:lnTo>
                <a:lnTo>
                  <a:pt x="1917814" y="15875"/>
                </a:lnTo>
                <a:close/>
              </a:path>
              <a:path w="4563745" h="1059179">
                <a:moveTo>
                  <a:pt x="2028939" y="15875"/>
                </a:moveTo>
                <a:lnTo>
                  <a:pt x="1965439" y="15875"/>
                </a:lnTo>
                <a:lnTo>
                  <a:pt x="1965439" y="0"/>
                </a:lnTo>
                <a:lnTo>
                  <a:pt x="2028939" y="0"/>
                </a:lnTo>
                <a:lnTo>
                  <a:pt x="2028939" y="15875"/>
                </a:lnTo>
                <a:close/>
              </a:path>
              <a:path w="4563745" h="1059179">
                <a:moveTo>
                  <a:pt x="2140064" y="15875"/>
                </a:moveTo>
                <a:lnTo>
                  <a:pt x="2076564" y="15875"/>
                </a:lnTo>
                <a:lnTo>
                  <a:pt x="2076564" y="0"/>
                </a:lnTo>
                <a:lnTo>
                  <a:pt x="2140064" y="0"/>
                </a:lnTo>
                <a:lnTo>
                  <a:pt x="2140064" y="15875"/>
                </a:lnTo>
                <a:close/>
              </a:path>
              <a:path w="4563745" h="1059179">
                <a:moveTo>
                  <a:pt x="2251189" y="15875"/>
                </a:moveTo>
                <a:lnTo>
                  <a:pt x="2187689" y="15875"/>
                </a:lnTo>
                <a:lnTo>
                  <a:pt x="2187689" y="0"/>
                </a:lnTo>
                <a:lnTo>
                  <a:pt x="2251189" y="0"/>
                </a:lnTo>
                <a:lnTo>
                  <a:pt x="2251189" y="15875"/>
                </a:lnTo>
                <a:close/>
              </a:path>
              <a:path w="4563745" h="1059179">
                <a:moveTo>
                  <a:pt x="2362314" y="15875"/>
                </a:moveTo>
                <a:lnTo>
                  <a:pt x="2298814" y="15875"/>
                </a:lnTo>
                <a:lnTo>
                  <a:pt x="2298814" y="0"/>
                </a:lnTo>
                <a:lnTo>
                  <a:pt x="2362314" y="0"/>
                </a:lnTo>
                <a:lnTo>
                  <a:pt x="2362314" y="15875"/>
                </a:lnTo>
                <a:close/>
              </a:path>
              <a:path w="4563745" h="1059179">
                <a:moveTo>
                  <a:pt x="2473439" y="15875"/>
                </a:moveTo>
                <a:lnTo>
                  <a:pt x="2409939" y="15875"/>
                </a:lnTo>
                <a:lnTo>
                  <a:pt x="2409939" y="0"/>
                </a:lnTo>
                <a:lnTo>
                  <a:pt x="2473439" y="0"/>
                </a:lnTo>
                <a:lnTo>
                  <a:pt x="2473439" y="15875"/>
                </a:lnTo>
                <a:close/>
              </a:path>
              <a:path w="4563745" h="1059179">
                <a:moveTo>
                  <a:pt x="2584564" y="15875"/>
                </a:moveTo>
                <a:lnTo>
                  <a:pt x="2521064" y="15875"/>
                </a:lnTo>
                <a:lnTo>
                  <a:pt x="2521064" y="0"/>
                </a:lnTo>
                <a:lnTo>
                  <a:pt x="2584564" y="0"/>
                </a:lnTo>
                <a:lnTo>
                  <a:pt x="2584564" y="15875"/>
                </a:lnTo>
                <a:close/>
              </a:path>
              <a:path w="4563745" h="1059179">
                <a:moveTo>
                  <a:pt x="2695689" y="15875"/>
                </a:moveTo>
                <a:lnTo>
                  <a:pt x="2632189" y="15875"/>
                </a:lnTo>
                <a:lnTo>
                  <a:pt x="2632189" y="0"/>
                </a:lnTo>
                <a:lnTo>
                  <a:pt x="2695689" y="0"/>
                </a:lnTo>
                <a:lnTo>
                  <a:pt x="2695689" y="15875"/>
                </a:lnTo>
                <a:close/>
              </a:path>
              <a:path w="4563745" h="1059179">
                <a:moveTo>
                  <a:pt x="2806814" y="15875"/>
                </a:moveTo>
                <a:lnTo>
                  <a:pt x="2743314" y="15875"/>
                </a:lnTo>
                <a:lnTo>
                  <a:pt x="2743314" y="0"/>
                </a:lnTo>
                <a:lnTo>
                  <a:pt x="2806814" y="0"/>
                </a:lnTo>
                <a:lnTo>
                  <a:pt x="2806814" y="15875"/>
                </a:lnTo>
                <a:close/>
              </a:path>
              <a:path w="4563745" h="1059179">
                <a:moveTo>
                  <a:pt x="2917939" y="15875"/>
                </a:moveTo>
                <a:lnTo>
                  <a:pt x="2854439" y="15875"/>
                </a:lnTo>
                <a:lnTo>
                  <a:pt x="2854439" y="0"/>
                </a:lnTo>
                <a:lnTo>
                  <a:pt x="2917939" y="0"/>
                </a:lnTo>
                <a:lnTo>
                  <a:pt x="2917939" y="15875"/>
                </a:lnTo>
                <a:close/>
              </a:path>
              <a:path w="4563745" h="1059179">
                <a:moveTo>
                  <a:pt x="3029064" y="15875"/>
                </a:moveTo>
                <a:lnTo>
                  <a:pt x="2965564" y="15875"/>
                </a:lnTo>
                <a:lnTo>
                  <a:pt x="2965564" y="0"/>
                </a:lnTo>
                <a:lnTo>
                  <a:pt x="3029064" y="0"/>
                </a:lnTo>
                <a:lnTo>
                  <a:pt x="3029064" y="15875"/>
                </a:lnTo>
                <a:close/>
              </a:path>
              <a:path w="4563745" h="1059179">
                <a:moveTo>
                  <a:pt x="3140189" y="15875"/>
                </a:moveTo>
                <a:lnTo>
                  <a:pt x="3076689" y="15875"/>
                </a:lnTo>
                <a:lnTo>
                  <a:pt x="3076689" y="0"/>
                </a:lnTo>
                <a:lnTo>
                  <a:pt x="3140189" y="0"/>
                </a:lnTo>
                <a:lnTo>
                  <a:pt x="3140189" y="15875"/>
                </a:lnTo>
                <a:close/>
              </a:path>
              <a:path w="4563745" h="1059179">
                <a:moveTo>
                  <a:pt x="3251314" y="15875"/>
                </a:moveTo>
                <a:lnTo>
                  <a:pt x="3187814" y="15875"/>
                </a:lnTo>
                <a:lnTo>
                  <a:pt x="3187814" y="0"/>
                </a:lnTo>
                <a:lnTo>
                  <a:pt x="3251314" y="0"/>
                </a:lnTo>
                <a:lnTo>
                  <a:pt x="3251314" y="15875"/>
                </a:lnTo>
                <a:close/>
              </a:path>
              <a:path w="4563745" h="1059179">
                <a:moveTo>
                  <a:pt x="3362439" y="15875"/>
                </a:moveTo>
                <a:lnTo>
                  <a:pt x="3298939" y="15875"/>
                </a:lnTo>
                <a:lnTo>
                  <a:pt x="3298939" y="0"/>
                </a:lnTo>
                <a:lnTo>
                  <a:pt x="3362439" y="0"/>
                </a:lnTo>
                <a:lnTo>
                  <a:pt x="3362439" y="15875"/>
                </a:lnTo>
                <a:close/>
              </a:path>
              <a:path w="4563745" h="1059179">
                <a:moveTo>
                  <a:pt x="3473564" y="15875"/>
                </a:moveTo>
                <a:lnTo>
                  <a:pt x="3410064" y="15875"/>
                </a:lnTo>
                <a:lnTo>
                  <a:pt x="3410064" y="0"/>
                </a:lnTo>
                <a:lnTo>
                  <a:pt x="3473564" y="0"/>
                </a:lnTo>
                <a:lnTo>
                  <a:pt x="3473564" y="15875"/>
                </a:lnTo>
                <a:close/>
              </a:path>
              <a:path w="4563745" h="1059179">
                <a:moveTo>
                  <a:pt x="3584689" y="15875"/>
                </a:moveTo>
                <a:lnTo>
                  <a:pt x="3521189" y="15875"/>
                </a:lnTo>
                <a:lnTo>
                  <a:pt x="3521189" y="0"/>
                </a:lnTo>
                <a:lnTo>
                  <a:pt x="3584689" y="0"/>
                </a:lnTo>
                <a:lnTo>
                  <a:pt x="3584689" y="15875"/>
                </a:lnTo>
                <a:close/>
              </a:path>
              <a:path w="4563745" h="1059179">
                <a:moveTo>
                  <a:pt x="3695814" y="15875"/>
                </a:moveTo>
                <a:lnTo>
                  <a:pt x="3632314" y="15875"/>
                </a:lnTo>
                <a:lnTo>
                  <a:pt x="3632314" y="0"/>
                </a:lnTo>
                <a:lnTo>
                  <a:pt x="3695814" y="0"/>
                </a:lnTo>
                <a:lnTo>
                  <a:pt x="3695814" y="15875"/>
                </a:lnTo>
                <a:close/>
              </a:path>
              <a:path w="4563745" h="1059179">
                <a:moveTo>
                  <a:pt x="3806939" y="15875"/>
                </a:moveTo>
                <a:lnTo>
                  <a:pt x="3743439" y="15875"/>
                </a:lnTo>
                <a:lnTo>
                  <a:pt x="3743439" y="0"/>
                </a:lnTo>
                <a:lnTo>
                  <a:pt x="3806939" y="0"/>
                </a:lnTo>
                <a:lnTo>
                  <a:pt x="3806939" y="15875"/>
                </a:lnTo>
                <a:close/>
              </a:path>
              <a:path w="4563745" h="1059179">
                <a:moveTo>
                  <a:pt x="3918064" y="15875"/>
                </a:moveTo>
                <a:lnTo>
                  <a:pt x="3854564" y="15875"/>
                </a:lnTo>
                <a:lnTo>
                  <a:pt x="3854564" y="0"/>
                </a:lnTo>
                <a:lnTo>
                  <a:pt x="3918064" y="0"/>
                </a:lnTo>
                <a:lnTo>
                  <a:pt x="3918064" y="15875"/>
                </a:lnTo>
                <a:close/>
              </a:path>
              <a:path w="4563745" h="1059179">
                <a:moveTo>
                  <a:pt x="4029189" y="15875"/>
                </a:moveTo>
                <a:lnTo>
                  <a:pt x="3965689" y="15875"/>
                </a:lnTo>
                <a:lnTo>
                  <a:pt x="3965689" y="0"/>
                </a:lnTo>
                <a:lnTo>
                  <a:pt x="4029189" y="0"/>
                </a:lnTo>
                <a:lnTo>
                  <a:pt x="4029189" y="15875"/>
                </a:lnTo>
                <a:close/>
              </a:path>
              <a:path w="4563745" h="1059179">
                <a:moveTo>
                  <a:pt x="4140314" y="15875"/>
                </a:moveTo>
                <a:lnTo>
                  <a:pt x="4076814" y="15875"/>
                </a:lnTo>
                <a:lnTo>
                  <a:pt x="4076814" y="0"/>
                </a:lnTo>
                <a:lnTo>
                  <a:pt x="4140314" y="0"/>
                </a:lnTo>
                <a:lnTo>
                  <a:pt x="4140314" y="15875"/>
                </a:lnTo>
                <a:close/>
              </a:path>
              <a:path w="4563745" h="1059179">
                <a:moveTo>
                  <a:pt x="4251439" y="15875"/>
                </a:moveTo>
                <a:lnTo>
                  <a:pt x="4187939" y="15875"/>
                </a:lnTo>
                <a:lnTo>
                  <a:pt x="4187939" y="0"/>
                </a:lnTo>
                <a:lnTo>
                  <a:pt x="4251439" y="0"/>
                </a:lnTo>
                <a:lnTo>
                  <a:pt x="4251439" y="15875"/>
                </a:lnTo>
                <a:close/>
              </a:path>
              <a:path w="4563745" h="1059179">
                <a:moveTo>
                  <a:pt x="4362564" y="15875"/>
                </a:moveTo>
                <a:lnTo>
                  <a:pt x="4299064" y="15875"/>
                </a:lnTo>
                <a:lnTo>
                  <a:pt x="4299064" y="0"/>
                </a:lnTo>
                <a:lnTo>
                  <a:pt x="4362564" y="0"/>
                </a:lnTo>
                <a:lnTo>
                  <a:pt x="4362564" y="15875"/>
                </a:lnTo>
                <a:close/>
              </a:path>
              <a:path w="4563745" h="1059179">
                <a:moveTo>
                  <a:pt x="4473689" y="15875"/>
                </a:moveTo>
                <a:lnTo>
                  <a:pt x="4410189" y="15875"/>
                </a:lnTo>
                <a:lnTo>
                  <a:pt x="4410189" y="0"/>
                </a:lnTo>
                <a:lnTo>
                  <a:pt x="4473689" y="0"/>
                </a:lnTo>
                <a:lnTo>
                  <a:pt x="4473689" y="15875"/>
                </a:lnTo>
                <a:close/>
              </a:path>
              <a:path w="4563745" h="1059179">
                <a:moveTo>
                  <a:pt x="4547654" y="15875"/>
                </a:moveTo>
                <a:lnTo>
                  <a:pt x="4521314" y="15875"/>
                </a:lnTo>
                <a:lnTo>
                  <a:pt x="4521314" y="0"/>
                </a:lnTo>
                <a:lnTo>
                  <a:pt x="4555591" y="0"/>
                </a:lnTo>
                <a:lnTo>
                  <a:pt x="4557649" y="266"/>
                </a:lnTo>
                <a:lnTo>
                  <a:pt x="4563529" y="7937"/>
                </a:lnTo>
                <a:lnTo>
                  <a:pt x="4547654" y="7937"/>
                </a:lnTo>
                <a:lnTo>
                  <a:pt x="4547654" y="15875"/>
                </a:lnTo>
                <a:close/>
              </a:path>
              <a:path w="4563745" h="1059179">
                <a:moveTo>
                  <a:pt x="4563529" y="37160"/>
                </a:moveTo>
                <a:lnTo>
                  <a:pt x="4547654" y="37160"/>
                </a:lnTo>
                <a:lnTo>
                  <a:pt x="4547654" y="7937"/>
                </a:lnTo>
                <a:lnTo>
                  <a:pt x="4555591" y="15875"/>
                </a:lnTo>
                <a:lnTo>
                  <a:pt x="4563529" y="15875"/>
                </a:lnTo>
                <a:lnTo>
                  <a:pt x="4563529" y="37160"/>
                </a:lnTo>
                <a:close/>
              </a:path>
              <a:path w="4563745" h="1059179">
                <a:moveTo>
                  <a:pt x="4563529" y="15875"/>
                </a:moveTo>
                <a:lnTo>
                  <a:pt x="4555591" y="15875"/>
                </a:lnTo>
                <a:lnTo>
                  <a:pt x="4547654" y="7937"/>
                </a:lnTo>
                <a:lnTo>
                  <a:pt x="4563529" y="7937"/>
                </a:lnTo>
                <a:lnTo>
                  <a:pt x="4563529" y="15875"/>
                </a:lnTo>
                <a:close/>
              </a:path>
              <a:path w="4563745" h="1059179">
                <a:moveTo>
                  <a:pt x="4563529" y="148285"/>
                </a:moveTo>
                <a:lnTo>
                  <a:pt x="4547654" y="148285"/>
                </a:lnTo>
                <a:lnTo>
                  <a:pt x="4547654" y="84785"/>
                </a:lnTo>
                <a:lnTo>
                  <a:pt x="4563529" y="84785"/>
                </a:lnTo>
                <a:lnTo>
                  <a:pt x="4563529" y="148285"/>
                </a:lnTo>
                <a:close/>
              </a:path>
              <a:path w="4563745" h="1059179">
                <a:moveTo>
                  <a:pt x="4563529" y="259410"/>
                </a:moveTo>
                <a:lnTo>
                  <a:pt x="4547654" y="259410"/>
                </a:lnTo>
                <a:lnTo>
                  <a:pt x="4547654" y="195910"/>
                </a:lnTo>
                <a:lnTo>
                  <a:pt x="4563529" y="195910"/>
                </a:lnTo>
                <a:lnTo>
                  <a:pt x="4563529" y="259410"/>
                </a:lnTo>
                <a:close/>
              </a:path>
              <a:path w="4563745" h="1059179">
                <a:moveTo>
                  <a:pt x="4563529" y="370535"/>
                </a:moveTo>
                <a:lnTo>
                  <a:pt x="4547654" y="370535"/>
                </a:lnTo>
                <a:lnTo>
                  <a:pt x="4547654" y="307035"/>
                </a:lnTo>
                <a:lnTo>
                  <a:pt x="4563529" y="307035"/>
                </a:lnTo>
                <a:lnTo>
                  <a:pt x="4563529" y="370535"/>
                </a:lnTo>
                <a:close/>
              </a:path>
              <a:path w="4563745" h="1059179">
                <a:moveTo>
                  <a:pt x="4563529" y="481660"/>
                </a:moveTo>
                <a:lnTo>
                  <a:pt x="4547654" y="481660"/>
                </a:lnTo>
                <a:lnTo>
                  <a:pt x="4547654" y="418160"/>
                </a:lnTo>
                <a:lnTo>
                  <a:pt x="4563529" y="418160"/>
                </a:lnTo>
                <a:lnTo>
                  <a:pt x="4563529" y="481660"/>
                </a:lnTo>
                <a:close/>
              </a:path>
              <a:path w="4563745" h="1059179">
                <a:moveTo>
                  <a:pt x="4563529" y="592785"/>
                </a:moveTo>
                <a:lnTo>
                  <a:pt x="4547654" y="592785"/>
                </a:lnTo>
                <a:lnTo>
                  <a:pt x="4547654" y="529285"/>
                </a:lnTo>
                <a:lnTo>
                  <a:pt x="4563529" y="529285"/>
                </a:lnTo>
                <a:lnTo>
                  <a:pt x="4563529" y="592785"/>
                </a:lnTo>
                <a:close/>
              </a:path>
              <a:path w="4563745" h="1059179">
                <a:moveTo>
                  <a:pt x="4563529" y="703910"/>
                </a:moveTo>
                <a:lnTo>
                  <a:pt x="4547654" y="703910"/>
                </a:lnTo>
                <a:lnTo>
                  <a:pt x="4547654" y="640410"/>
                </a:lnTo>
                <a:lnTo>
                  <a:pt x="4563529" y="640410"/>
                </a:lnTo>
                <a:lnTo>
                  <a:pt x="4563529" y="703910"/>
                </a:lnTo>
                <a:close/>
              </a:path>
              <a:path w="4563745" h="1059179">
                <a:moveTo>
                  <a:pt x="4563529" y="815035"/>
                </a:moveTo>
                <a:lnTo>
                  <a:pt x="4547654" y="815035"/>
                </a:lnTo>
                <a:lnTo>
                  <a:pt x="4547654" y="751535"/>
                </a:lnTo>
                <a:lnTo>
                  <a:pt x="4563529" y="751535"/>
                </a:lnTo>
                <a:lnTo>
                  <a:pt x="4563529" y="815035"/>
                </a:lnTo>
                <a:close/>
              </a:path>
              <a:path w="4563745" h="1059179">
                <a:moveTo>
                  <a:pt x="4563529" y="926160"/>
                </a:moveTo>
                <a:lnTo>
                  <a:pt x="4547654" y="926160"/>
                </a:lnTo>
                <a:lnTo>
                  <a:pt x="4547654" y="862660"/>
                </a:lnTo>
                <a:lnTo>
                  <a:pt x="4563529" y="862660"/>
                </a:lnTo>
                <a:lnTo>
                  <a:pt x="4563529" y="926160"/>
                </a:lnTo>
                <a:close/>
              </a:path>
              <a:path w="4563745" h="1059179">
                <a:moveTo>
                  <a:pt x="4563529" y="1037285"/>
                </a:moveTo>
                <a:lnTo>
                  <a:pt x="4547654" y="1037285"/>
                </a:lnTo>
                <a:lnTo>
                  <a:pt x="4547654" y="973785"/>
                </a:lnTo>
                <a:lnTo>
                  <a:pt x="4563529" y="973785"/>
                </a:lnTo>
                <a:lnTo>
                  <a:pt x="4563529" y="1037285"/>
                </a:lnTo>
                <a:close/>
              </a:path>
              <a:path w="4563745" h="1059179">
                <a:moveTo>
                  <a:pt x="4521479" y="1058735"/>
                </a:moveTo>
                <a:lnTo>
                  <a:pt x="4457979" y="1058735"/>
                </a:lnTo>
                <a:lnTo>
                  <a:pt x="4457979" y="1042860"/>
                </a:lnTo>
                <a:lnTo>
                  <a:pt x="4521479" y="1042860"/>
                </a:lnTo>
                <a:lnTo>
                  <a:pt x="4521479" y="1058735"/>
                </a:lnTo>
                <a:close/>
              </a:path>
              <a:path w="4563745" h="1059179">
                <a:moveTo>
                  <a:pt x="4410354" y="1058735"/>
                </a:moveTo>
                <a:lnTo>
                  <a:pt x="4346854" y="1058735"/>
                </a:lnTo>
                <a:lnTo>
                  <a:pt x="4346854" y="1042860"/>
                </a:lnTo>
                <a:lnTo>
                  <a:pt x="4410354" y="1042860"/>
                </a:lnTo>
                <a:lnTo>
                  <a:pt x="4410354" y="1058735"/>
                </a:lnTo>
                <a:close/>
              </a:path>
              <a:path w="4563745" h="1059179">
                <a:moveTo>
                  <a:pt x="4299229" y="1058735"/>
                </a:moveTo>
                <a:lnTo>
                  <a:pt x="4235729" y="1058735"/>
                </a:lnTo>
                <a:lnTo>
                  <a:pt x="4235729" y="1042860"/>
                </a:lnTo>
                <a:lnTo>
                  <a:pt x="4299229" y="1042860"/>
                </a:lnTo>
                <a:lnTo>
                  <a:pt x="4299229" y="1058735"/>
                </a:lnTo>
                <a:close/>
              </a:path>
              <a:path w="4563745" h="1059179">
                <a:moveTo>
                  <a:pt x="4188104" y="1058735"/>
                </a:moveTo>
                <a:lnTo>
                  <a:pt x="4124604" y="1058735"/>
                </a:lnTo>
                <a:lnTo>
                  <a:pt x="4124604" y="1042860"/>
                </a:lnTo>
                <a:lnTo>
                  <a:pt x="4188104" y="1042860"/>
                </a:lnTo>
                <a:lnTo>
                  <a:pt x="4188104" y="1058735"/>
                </a:lnTo>
                <a:close/>
              </a:path>
              <a:path w="4563745" h="1059179">
                <a:moveTo>
                  <a:pt x="4076979" y="1058735"/>
                </a:moveTo>
                <a:lnTo>
                  <a:pt x="4013479" y="1058735"/>
                </a:lnTo>
                <a:lnTo>
                  <a:pt x="4013479" y="1042860"/>
                </a:lnTo>
                <a:lnTo>
                  <a:pt x="4076979" y="1042860"/>
                </a:lnTo>
                <a:lnTo>
                  <a:pt x="4076979" y="1058735"/>
                </a:lnTo>
                <a:close/>
              </a:path>
              <a:path w="4563745" h="1059179">
                <a:moveTo>
                  <a:pt x="3965854" y="1058735"/>
                </a:moveTo>
                <a:lnTo>
                  <a:pt x="3902354" y="1058735"/>
                </a:lnTo>
                <a:lnTo>
                  <a:pt x="3902354" y="1042860"/>
                </a:lnTo>
                <a:lnTo>
                  <a:pt x="3965854" y="1042860"/>
                </a:lnTo>
                <a:lnTo>
                  <a:pt x="3965854" y="1058735"/>
                </a:lnTo>
                <a:close/>
              </a:path>
              <a:path w="4563745" h="1059179">
                <a:moveTo>
                  <a:pt x="3854729" y="1058735"/>
                </a:moveTo>
                <a:lnTo>
                  <a:pt x="3791229" y="1058735"/>
                </a:lnTo>
                <a:lnTo>
                  <a:pt x="3791229" y="1042860"/>
                </a:lnTo>
                <a:lnTo>
                  <a:pt x="3854729" y="1042860"/>
                </a:lnTo>
                <a:lnTo>
                  <a:pt x="3854729" y="1058735"/>
                </a:lnTo>
                <a:close/>
              </a:path>
              <a:path w="4563745" h="1059179">
                <a:moveTo>
                  <a:pt x="3743604" y="1058735"/>
                </a:moveTo>
                <a:lnTo>
                  <a:pt x="3680104" y="1058735"/>
                </a:lnTo>
                <a:lnTo>
                  <a:pt x="3680104" y="1042860"/>
                </a:lnTo>
                <a:lnTo>
                  <a:pt x="3743604" y="1042860"/>
                </a:lnTo>
                <a:lnTo>
                  <a:pt x="3743604" y="1058735"/>
                </a:lnTo>
                <a:close/>
              </a:path>
              <a:path w="4563745" h="1059179">
                <a:moveTo>
                  <a:pt x="3632479" y="1058735"/>
                </a:moveTo>
                <a:lnTo>
                  <a:pt x="3568979" y="1058735"/>
                </a:lnTo>
                <a:lnTo>
                  <a:pt x="3568979" y="1042860"/>
                </a:lnTo>
                <a:lnTo>
                  <a:pt x="3632479" y="1042860"/>
                </a:lnTo>
                <a:lnTo>
                  <a:pt x="3632479" y="1058735"/>
                </a:lnTo>
                <a:close/>
              </a:path>
              <a:path w="4563745" h="1059179">
                <a:moveTo>
                  <a:pt x="3521354" y="1058735"/>
                </a:moveTo>
                <a:lnTo>
                  <a:pt x="3457854" y="1058735"/>
                </a:lnTo>
                <a:lnTo>
                  <a:pt x="3457854" y="1042860"/>
                </a:lnTo>
                <a:lnTo>
                  <a:pt x="3521354" y="1042860"/>
                </a:lnTo>
                <a:lnTo>
                  <a:pt x="3521354" y="1058735"/>
                </a:lnTo>
                <a:close/>
              </a:path>
              <a:path w="4563745" h="1059179">
                <a:moveTo>
                  <a:pt x="3410229" y="1058735"/>
                </a:moveTo>
                <a:lnTo>
                  <a:pt x="3346729" y="1058735"/>
                </a:lnTo>
                <a:lnTo>
                  <a:pt x="3346729" y="1042860"/>
                </a:lnTo>
                <a:lnTo>
                  <a:pt x="3410229" y="1042860"/>
                </a:lnTo>
                <a:lnTo>
                  <a:pt x="3410229" y="1058735"/>
                </a:lnTo>
                <a:close/>
              </a:path>
              <a:path w="4563745" h="1059179">
                <a:moveTo>
                  <a:pt x="3299104" y="1058735"/>
                </a:moveTo>
                <a:lnTo>
                  <a:pt x="3235604" y="1058735"/>
                </a:lnTo>
                <a:lnTo>
                  <a:pt x="3235604" y="1042860"/>
                </a:lnTo>
                <a:lnTo>
                  <a:pt x="3299104" y="1042860"/>
                </a:lnTo>
                <a:lnTo>
                  <a:pt x="3299104" y="1058735"/>
                </a:lnTo>
                <a:close/>
              </a:path>
              <a:path w="4563745" h="1059179">
                <a:moveTo>
                  <a:pt x="3187979" y="1058735"/>
                </a:moveTo>
                <a:lnTo>
                  <a:pt x="3124479" y="1058735"/>
                </a:lnTo>
                <a:lnTo>
                  <a:pt x="3124479" y="1042860"/>
                </a:lnTo>
                <a:lnTo>
                  <a:pt x="3187979" y="1042860"/>
                </a:lnTo>
                <a:lnTo>
                  <a:pt x="3187979" y="1058735"/>
                </a:lnTo>
                <a:close/>
              </a:path>
              <a:path w="4563745" h="1059179">
                <a:moveTo>
                  <a:pt x="3076854" y="1058735"/>
                </a:moveTo>
                <a:lnTo>
                  <a:pt x="3013354" y="1058735"/>
                </a:lnTo>
                <a:lnTo>
                  <a:pt x="3013354" y="1042860"/>
                </a:lnTo>
                <a:lnTo>
                  <a:pt x="3076854" y="1042860"/>
                </a:lnTo>
                <a:lnTo>
                  <a:pt x="3076854" y="1058735"/>
                </a:lnTo>
                <a:close/>
              </a:path>
              <a:path w="4563745" h="1059179">
                <a:moveTo>
                  <a:pt x="2965729" y="1058735"/>
                </a:moveTo>
                <a:lnTo>
                  <a:pt x="2902229" y="1058735"/>
                </a:lnTo>
                <a:lnTo>
                  <a:pt x="2902229" y="1042860"/>
                </a:lnTo>
                <a:lnTo>
                  <a:pt x="2965729" y="1042860"/>
                </a:lnTo>
                <a:lnTo>
                  <a:pt x="2965729" y="1058735"/>
                </a:lnTo>
                <a:close/>
              </a:path>
              <a:path w="4563745" h="1059179">
                <a:moveTo>
                  <a:pt x="2854604" y="1058735"/>
                </a:moveTo>
                <a:lnTo>
                  <a:pt x="2791104" y="1058735"/>
                </a:lnTo>
                <a:lnTo>
                  <a:pt x="2791104" y="1042860"/>
                </a:lnTo>
                <a:lnTo>
                  <a:pt x="2854604" y="1042860"/>
                </a:lnTo>
                <a:lnTo>
                  <a:pt x="2854604" y="1058735"/>
                </a:lnTo>
                <a:close/>
              </a:path>
              <a:path w="4563745" h="1059179">
                <a:moveTo>
                  <a:pt x="2743479" y="1058735"/>
                </a:moveTo>
                <a:lnTo>
                  <a:pt x="2679979" y="1058735"/>
                </a:lnTo>
                <a:lnTo>
                  <a:pt x="2679979" y="1042860"/>
                </a:lnTo>
                <a:lnTo>
                  <a:pt x="2743479" y="1042860"/>
                </a:lnTo>
                <a:lnTo>
                  <a:pt x="2743479" y="1058735"/>
                </a:lnTo>
                <a:close/>
              </a:path>
              <a:path w="4563745" h="1059179">
                <a:moveTo>
                  <a:pt x="2632354" y="1058735"/>
                </a:moveTo>
                <a:lnTo>
                  <a:pt x="2568854" y="1058735"/>
                </a:lnTo>
                <a:lnTo>
                  <a:pt x="2568854" y="1042860"/>
                </a:lnTo>
                <a:lnTo>
                  <a:pt x="2632354" y="1042860"/>
                </a:lnTo>
                <a:lnTo>
                  <a:pt x="2632354" y="1058735"/>
                </a:lnTo>
                <a:close/>
              </a:path>
              <a:path w="4563745" h="1059179">
                <a:moveTo>
                  <a:pt x="2521229" y="1058735"/>
                </a:moveTo>
                <a:lnTo>
                  <a:pt x="2457729" y="1058735"/>
                </a:lnTo>
                <a:lnTo>
                  <a:pt x="2457729" y="1042860"/>
                </a:lnTo>
                <a:lnTo>
                  <a:pt x="2521229" y="1042860"/>
                </a:lnTo>
                <a:lnTo>
                  <a:pt x="2521229" y="1058735"/>
                </a:lnTo>
                <a:close/>
              </a:path>
              <a:path w="4563745" h="1059179">
                <a:moveTo>
                  <a:pt x="2410104" y="1058735"/>
                </a:moveTo>
                <a:lnTo>
                  <a:pt x="2346604" y="1058735"/>
                </a:lnTo>
                <a:lnTo>
                  <a:pt x="2346604" y="1042860"/>
                </a:lnTo>
                <a:lnTo>
                  <a:pt x="2410104" y="1042860"/>
                </a:lnTo>
                <a:lnTo>
                  <a:pt x="2410104" y="1058735"/>
                </a:lnTo>
                <a:close/>
              </a:path>
              <a:path w="4563745" h="1059179">
                <a:moveTo>
                  <a:pt x="2298979" y="1058735"/>
                </a:moveTo>
                <a:lnTo>
                  <a:pt x="2235479" y="1058735"/>
                </a:lnTo>
                <a:lnTo>
                  <a:pt x="2235479" y="1042860"/>
                </a:lnTo>
                <a:lnTo>
                  <a:pt x="2298979" y="1042860"/>
                </a:lnTo>
                <a:lnTo>
                  <a:pt x="2298979" y="1058735"/>
                </a:lnTo>
                <a:close/>
              </a:path>
              <a:path w="4563745" h="1059179">
                <a:moveTo>
                  <a:pt x="2187854" y="1058735"/>
                </a:moveTo>
                <a:lnTo>
                  <a:pt x="2124354" y="1058735"/>
                </a:lnTo>
                <a:lnTo>
                  <a:pt x="2124354" y="1042860"/>
                </a:lnTo>
                <a:lnTo>
                  <a:pt x="2187854" y="1042860"/>
                </a:lnTo>
                <a:lnTo>
                  <a:pt x="2187854" y="1058735"/>
                </a:lnTo>
                <a:close/>
              </a:path>
              <a:path w="4563745" h="1059179">
                <a:moveTo>
                  <a:pt x="2076729" y="1058735"/>
                </a:moveTo>
                <a:lnTo>
                  <a:pt x="2013229" y="1058735"/>
                </a:lnTo>
                <a:lnTo>
                  <a:pt x="2013229" y="1042860"/>
                </a:lnTo>
                <a:lnTo>
                  <a:pt x="2076729" y="1042860"/>
                </a:lnTo>
                <a:lnTo>
                  <a:pt x="2076729" y="1058735"/>
                </a:lnTo>
                <a:close/>
              </a:path>
              <a:path w="4563745" h="1059179">
                <a:moveTo>
                  <a:pt x="1965604" y="1058735"/>
                </a:moveTo>
                <a:lnTo>
                  <a:pt x="1902104" y="1058735"/>
                </a:lnTo>
                <a:lnTo>
                  <a:pt x="1902104" y="1042860"/>
                </a:lnTo>
                <a:lnTo>
                  <a:pt x="1965604" y="1042860"/>
                </a:lnTo>
                <a:lnTo>
                  <a:pt x="1965604" y="1058735"/>
                </a:lnTo>
                <a:close/>
              </a:path>
              <a:path w="4563745" h="1059179">
                <a:moveTo>
                  <a:pt x="1854479" y="1058735"/>
                </a:moveTo>
                <a:lnTo>
                  <a:pt x="1790979" y="1058735"/>
                </a:lnTo>
                <a:lnTo>
                  <a:pt x="1790979" y="1042860"/>
                </a:lnTo>
                <a:lnTo>
                  <a:pt x="1854479" y="1042860"/>
                </a:lnTo>
                <a:lnTo>
                  <a:pt x="1854479" y="1058735"/>
                </a:lnTo>
                <a:close/>
              </a:path>
              <a:path w="4563745" h="1059179">
                <a:moveTo>
                  <a:pt x="1743354" y="1058735"/>
                </a:moveTo>
                <a:lnTo>
                  <a:pt x="1679854" y="1058735"/>
                </a:lnTo>
                <a:lnTo>
                  <a:pt x="1679854" y="1042860"/>
                </a:lnTo>
                <a:lnTo>
                  <a:pt x="1743354" y="1042860"/>
                </a:lnTo>
                <a:lnTo>
                  <a:pt x="1743354" y="1058735"/>
                </a:lnTo>
                <a:close/>
              </a:path>
              <a:path w="4563745" h="1059179">
                <a:moveTo>
                  <a:pt x="1632229" y="1058735"/>
                </a:moveTo>
                <a:lnTo>
                  <a:pt x="1568729" y="1058735"/>
                </a:lnTo>
                <a:lnTo>
                  <a:pt x="1568729" y="1042860"/>
                </a:lnTo>
                <a:lnTo>
                  <a:pt x="1632229" y="1042860"/>
                </a:lnTo>
                <a:lnTo>
                  <a:pt x="1632229" y="1058735"/>
                </a:lnTo>
                <a:close/>
              </a:path>
              <a:path w="4563745" h="1059179">
                <a:moveTo>
                  <a:pt x="1521104" y="1058735"/>
                </a:moveTo>
                <a:lnTo>
                  <a:pt x="1457604" y="1058735"/>
                </a:lnTo>
                <a:lnTo>
                  <a:pt x="1457604" y="1042860"/>
                </a:lnTo>
                <a:lnTo>
                  <a:pt x="1521104" y="1042860"/>
                </a:lnTo>
                <a:lnTo>
                  <a:pt x="1521104" y="1058735"/>
                </a:lnTo>
                <a:close/>
              </a:path>
              <a:path w="4563745" h="1059179">
                <a:moveTo>
                  <a:pt x="1409979" y="1058735"/>
                </a:moveTo>
                <a:lnTo>
                  <a:pt x="1346479" y="1058735"/>
                </a:lnTo>
                <a:lnTo>
                  <a:pt x="1346479" y="1042860"/>
                </a:lnTo>
                <a:lnTo>
                  <a:pt x="1409979" y="1042860"/>
                </a:lnTo>
                <a:lnTo>
                  <a:pt x="1409979" y="1058735"/>
                </a:lnTo>
                <a:close/>
              </a:path>
              <a:path w="4563745" h="1059179">
                <a:moveTo>
                  <a:pt x="1298854" y="1058735"/>
                </a:moveTo>
                <a:lnTo>
                  <a:pt x="1235354" y="1058735"/>
                </a:lnTo>
                <a:lnTo>
                  <a:pt x="1235354" y="1042860"/>
                </a:lnTo>
                <a:lnTo>
                  <a:pt x="1298854" y="1042860"/>
                </a:lnTo>
                <a:lnTo>
                  <a:pt x="1298854" y="1058735"/>
                </a:lnTo>
                <a:close/>
              </a:path>
              <a:path w="4563745" h="1059179">
                <a:moveTo>
                  <a:pt x="1187729" y="1058735"/>
                </a:moveTo>
                <a:lnTo>
                  <a:pt x="1124229" y="1058735"/>
                </a:lnTo>
                <a:lnTo>
                  <a:pt x="1124229" y="1042860"/>
                </a:lnTo>
                <a:lnTo>
                  <a:pt x="1187729" y="1042860"/>
                </a:lnTo>
                <a:lnTo>
                  <a:pt x="1187729" y="1058735"/>
                </a:lnTo>
                <a:close/>
              </a:path>
              <a:path w="4563745" h="1059179">
                <a:moveTo>
                  <a:pt x="1076604" y="1058735"/>
                </a:moveTo>
                <a:lnTo>
                  <a:pt x="1013104" y="1058735"/>
                </a:lnTo>
                <a:lnTo>
                  <a:pt x="1013104" y="1042860"/>
                </a:lnTo>
                <a:lnTo>
                  <a:pt x="1076604" y="1042860"/>
                </a:lnTo>
                <a:lnTo>
                  <a:pt x="1076604" y="1058735"/>
                </a:lnTo>
                <a:close/>
              </a:path>
              <a:path w="4563745" h="1059179">
                <a:moveTo>
                  <a:pt x="965479" y="1058735"/>
                </a:moveTo>
                <a:lnTo>
                  <a:pt x="901979" y="1058735"/>
                </a:lnTo>
                <a:lnTo>
                  <a:pt x="901979" y="1042860"/>
                </a:lnTo>
                <a:lnTo>
                  <a:pt x="965479" y="1042860"/>
                </a:lnTo>
                <a:lnTo>
                  <a:pt x="965479" y="1058735"/>
                </a:lnTo>
                <a:close/>
              </a:path>
              <a:path w="4563745" h="1059179">
                <a:moveTo>
                  <a:pt x="854354" y="1058735"/>
                </a:moveTo>
                <a:lnTo>
                  <a:pt x="790854" y="1058735"/>
                </a:lnTo>
                <a:lnTo>
                  <a:pt x="790854" y="1042860"/>
                </a:lnTo>
                <a:lnTo>
                  <a:pt x="854354" y="1042860"/>
                </a:lnTo>
                <a:lnTo>
                  <a:pt x="854354" y="1058735"/>
                </a:lnTo>
                <a:close/>
              </a:path>
              <a:path w="4563745" h="1059179">
                <a:moveTo>
                  <a:pt x="743229" y="1058735"/>
                </a:moveTo>
                <a:lnTo>
                  <a:pt x="679729" y="1058735"/>
                </a:lnTo>
                <a:lnTo>
                  <a:pt x="679729" y="1042860"/>
                </a:lnTo>
                <a:lnTo>
                  <a:pt x="743229" y="1042860"/>
                </a:lnTo>
                <a:lnTo>
                  <a:pt x="743229" y="1058735"/>
                </a:lnTo>
                <a:close/>
              </a:path>
              <a:path w="4563745" h="1059179">
                <a:moveTo>
                  <a:pt x="632104" y="1058735"/>
                </a:moveTo>
                <a:lnTo>
                  <a:pt x="568604" y="1058735"/>
                </a:lnTo>
                <a:lnTo>
                  <a:pt x="568604" y="1042860"/>
                </a:lnTo>
                <a:lnTo>
                  <a:pt x="632104" y="1042860"/>
                </a:lnTo>
                <a:lnTo>
                  <a:pt x="632104" y="1058735"/>
                </a:lnTo>
                <a:close/>
              </a:path>
              <a:path w="4563745" h="1059179">
                <a:moveTo>
                  <a:pt x="520979" y="1058735"/>
                </a:moveTo>
                <a:lnTo>
                  <a:pt x="457479" y="1058735"/>
                </a:lnTo>
                <a:lnTo>
                  <a:pt x="457479" y="1042860"/>
                </a:lnTo>
                <a:lnTo>
                  <a:pt x="520979" y="1042860"/>
                </a:lnTo>
                <a:lnTo>
                  <a:pt x="520979" y="1058735"/>
                </a:lnTo>
                <a:close/>
              </a:path>
              <a:path w="4563745" h="1059179">
                <a:moveTo>
                  <a:pt x="409854" y="1058735"/>
                </a:moveTo>
                <a:lnTo>
                  <a:pt x="346354" y="1058735"/>
                </a:lnTo>
                <a:lnTo>
                  <a:pt x="346354" y="1042860"/>
                </a:lnTo>
                <a:lnTo>
                  <a:pt x="409854" y="1042860"/>
                </a:lnTo>
                <a:lnTo>
                  <a:pt x="409854" y="1058735"/>
                </a:lnTo>
                <a:close/>
              </a:path>
              <a:path w="4563745" h="1059179">
                <a:moveTo>
                  <a:pt x="298729" y="1058735"/>
                </a:moveTo>
                <a:lnTo>
                  <a:pt x="235229" y="1058735"/>
                </a:lnTo>
                <a:lnTo>
                  <a:pt x="235229" y="1042860"/>
                </a:lnTo>
                <a:lnTo>
                  <a:pt x="298729" y="1042860"/>
                </a:lnTo>
                <a:lnTo>
                  <a:pt x="298729" y="1058735"/>
                </a:lnTo>
                <a:close/>
              </a:path>
              <a:path w="4563745" h="1059179">
                <a:moveTo>
                  <a:pt x="187604" y="1058735"/>
                </a:moveTo>
                <a:lnTo>
                  <a:pt x="124104" y="1058735"/>
                </a:lnTo>
                <a:lnTo>
                  <a:pt x="124104" y="1042860"/>
                </a:lnTo>
                <a:lnTo>
                  <a:pt x="187604" y="1042860"/>
                </a:lnTo>
                <a:lnTo>
                  <a:pt x="187604" y="1058735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5" name="object 135"/>
          <p:cNvSpPr txBox="1"/>
          <p:nvPr/>
        </p:nvSpPr>
        <p:spPr>
          <a:xfrm>
            <a:off x="6208280" y="2772143"/>
            <a:ext cx="634365" cy="14986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15"/>
              </a:spcBef>
            </a:pPr>
            <a:r>
              <a:rPr sz="800">
                <a:latin typeface="微软雅黑" panose="020b0503020204020204" charset="-122"/>
                <a:cs typeface="微软雅黑" panose="020b0503020204020204" charset="-122"/>
              </a:rPr>
              <a:t>QueryServer</a:t>
            </a:r>
            <a:endParaRPr sz="8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6" name="object 136"/>
          <p:cNvSpPr txBox="1"/>
          <p:nvPr/>
        </p:nvSpPr>
        <p:spPr>
          <a:xfrm>
            <a:off x="4015740" y="2967227"/>
            <a:ext cx="1399540" cy="231775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398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740"/>
              </a:spcBef>
            </a:pP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数据融</a:t>
            </a:r>
            <a:r>
              <a:rPr sz="650" spc="3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合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7" name="object 137"/>
          <p:cNvSpPr txBox="1"/>
          <p:nvPr/>
        </p:nvSpPr>
        <p:spPr>
          <a:xfrm>
            <a:off x="2487167" y="3270503"/>
            <a:ext cx="4325620" cy="190500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461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22860" algn="ctr">
              <a:lnSpc>
                <a:spcPts val="755"/>
              </a:lnSpc>
              <a:spcBef>
                <a:spcPts val="745"/>
              </a:spcBef>
            </a:pP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多数据引擎适配</a:t>
            </a:r>
            <a:r>
              <a:rPr sz="650" spc="3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器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8" name="object 138"/>
          <p:cNvSpPr txBox="1"/>
          <p:nvPr/>
        </p:nvSpPr>
        <p:spPr>
          <a:xfrm>
            <a:off x="5503164" y="2967227"/>
            <a:ext cx="1309370" cy="231775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398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9250">
              <a:lnSpc>
                <a:spcPct val="100000"/>
              </a:lnSpc>
              <a:spcBef>
                <a:spcPts val="740"/>
              </a:spcBef>
            </a:pP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跨集群联表查</a:t>
            </a:r>
            <a:r>
              <a:rPr sz="650" spc="3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询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9" name="object 139"/>
          <p:cNvSpPr/>
          <p:nvPr/>
        </p:nvSpPr>
        <p:spPr>
          <a:xfrm>
            <a:off x="5634228" y="4011167"/>
            <a:ext cx="536448" cy="199644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0" name="object 140"/>
          <p:cNvSpPr txBox="1"/>
          <p:nvPr/>
        </p:nvSpPr>
        <p:spPr>
          <a:xfrm>
            <a:off x="3337559" y="821436"/>
            <a:ext cx="1274445" cy="243840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525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750"/>
              </a:spcBef>
            </a:pP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检索服</a:t>
            </a:r>
            <a:r>
              <a:rPr sz="650" spc="3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务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1" name="object 141"/>
          <p:cNvSpPr txBox="1"/>
          <p:nvPr/>
        </p:nvSpPr>
        <p:spPr>
          <a:xfrm>
            <a:off x="4824984" y="821436"/>
            <a:ext cx="1217930" cy="243840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525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92430">
              <a:lnSpc>
                <a:spcPct val="100000"/>
              </a:lnSpc>
              <a:spcBef>
                <a:spcPts val="750"/>
              </a:spcBef>
            </a:pP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数据可视</a:t>
            </a:r>
            <a:r>
              <a:rPr sz="650" spc="3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化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2" name="object 142"/>
          <p:cNvSpPr txBox="1"/>
          <p:nvPr/>
        </p:nvSpPr>
        <p:spPr>
          <a:xfrm>
            <a:off x="6256020" y="821436"/>
            <a:ext cx="931544" cy="243840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525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750"/>
              </a:spcBef>
            </a:pP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……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3" name="object 143"/>
          <p:cNvSpPr/>
          <p:nvPr/>
        </p:nvSpPr>
        <p:spPr>
          <a:xfrm>
            <a:off x="2349309" y="3847249"/>
            <a:ext cx="1516481" cy="260159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4" name="object 144"/>
          <p:cNvSpPr txBox="1"/>
          <p:nvPr/>
        </p:nvSpPr>
        <p:spPr>
          <a:xfrm>
            <a:off x="2866199" y="3884714"/>
            <a:ext cx="4826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latin typeface="宋体" panose="02010600030101010101" pitchFamily="2" charset="-122"/>
                <a:cs typeface="宋体" panose="02010600030101010101" pitchFamily="2" charset="-122"/>
              </a:rPr>
              <a:t>搜索引擎</a:t>
            </a:r>
            <a:endParaRPr sz="900"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45" name="object 145"/>
          <p:cNvSpPr txBox="1"/>
          <p:nvPr/>
        </p:nvSpPr>
        <p:spPr>
          <a:xfrm>
            <a:off x="2487167" y="3528059"/>
            <a:ext cx="908685" cy="190500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398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4310">
              <a:lnSpc>
                <a:spcPts val="760"/>
              </a:lnSpc>
              <a:spcBef>
                <a:spcPts val="740"/>
              </a:spcBef>
            </a:pP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执行计划生</a:t>
            </a:r>
            <a:r>
              <a:rPr sz="650" spc="3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成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6" name="object 146"/>
          <p:cNvSpPr txBox="1"/>
          <p:nvPr/>
        </p:nvSpPr>
        <p:spPr>
          <a:xfrm>
            <a:off x="3509771" y="3528059"/>
            <a:ext cx="943610" cy="190500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398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98450">
              <a:lnSpc>
                <a:spcPts val="760"/>
              </a:lnSpc>
              <a:spcBef>
                <a:spcPts val="740"/>
              </a:spcBef>
            </a:pP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执行优</a:t>
            </a:r>
            <a:r>
              <a:rPr sz="650" spc="3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化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7" name="object 147"/>
          <p:cNvSpPr txBox="1"/>
          <p:nvPr/>
        </p:nvSpPr>
        <p:spPr>
          <a:xfrm>
            <a:off x="2368295" y="4369308"/>
            <a:ext cx="1091565" cy="190500"/>
          </a:xfrm>
          <a:prstGeom prst="rect">
            <a:avLst/>
          </a:prstGeom>
          <a:solidFill>
            <a:srgbClr val="A6A6A6"/>
          </a:solidFill>
        </p:spPr>
        <p:txBody>
          <a:bodyPr vert="horz" wrap="square" lIns="0" tIns="387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2230">
              <a:lnSpc>
                <a:spcPct val="100000"/>
              </a:lnSpc>
              <a:spcBef>
                <a:spcPts val="305"/>
              </a:spcBef>
            </a:pPr>
            <a:r>
              <a:rPr sz="700" spc="15">
                <a:latin typeface="宋体" panose="02010600030101010101" pitchFamily="2" charset="-122"/>
                <a:cs typeface="宋体" panose="02010600030101010101" pitchFamily="2" charset="-122"/>
              </a:rPr>
              <a:t>对象存储</a:t>
            </a:r>
            <a:endParaRPr sz="700"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48" name="object 148"/>
          <p:cNvSpPr/>
          <p:nvPr/>
        </p:nvSpPr>
        <p:spPr>
          <a:xfrm>
            <a:off x="2135619" y="3939222"/>
            <a:ext cx="235585" cy="530860"/>
          </a:xfrm>
          <a:custGeom>
            <a:rect l="l" t="t" r="r" b="b"/>
            <a:pathLst>
              <a:path w="235585" h="530860">
                <a:moveTo>
                  <a:pt x="159080" y="76200"/>
                </a:moveTo>
                <a:lnTo>
                  <a:pt x="159080" y="0"/>
                </a:lnTo>
                <a:lnTo>
                  <a:pt x="225755" y="33337"/>
                </a:lnTo>
                <a:lnTo>
                  <a:pt x="178130" y="33337"/>
                </a:lnTo>
                <a:lnTo>
                  <a:pt x="178130" y="42862"/>
                </a:lnTo>
                <a:lnTo>
                  <a:pt x="225755" y="42862"/>
                </a:lnTo>
                <a:lnTo>
                  <a:pt x="159080" y="76200"/>
                </a:lnTo>
                <a:close/>
              </a:path>
              <a:path w="235585" h="530860">
                <a:moveTo>
                  <a:pt x="233362" y="530453"/>
                </a:moveTo>
                <a:lnTo>
                  <a:pt x="4762" y="530453"/>
                </a:lnTo>
                <a:lnTo>
                  <a:pt x="3289" y="530212"/>
                </a:lnTo>
                <a:lnTo>
                  <a:pt x="1955" y="529539"/>
                </a:lnTo>
                <a:lnTo>
                  <a:pt x="901" y="528485"/>
                </a:lnTo>
                <a:lnTo>
                  <a:pt x="228" y="527164"/>
                </a:lnTo>
                <a:lnTo>
                  <a:pt x="0" y="525691"/>
                </a:lnTo>
                <a:lnTo>
                  <a:pt x="0" y="38100"/>
                </a:lnTo>
                <a:lnTo>
                  <a:pt x="4762" y="33337"/>
                </a:lnTo>
                <a:lnTo>
                  <a:pt x="159080" y="33337"/>
                </a:lnTo>
                <a:lnTo>
                  <a:pt x="159080" y="38100"/>
                </a:lnTo>
                <a:lnTo>
                  <a:pt x="9525" y="38100"/>
                </a:lnTo>
                <a:lnTo>
                  <a:pt x="4762" y="42862"/>
                </a:lnTo>
                <a:lnTo>
                  <a:pt x="9525" y="42862"/>
                </a:lnTo>
                <a:lnTo>
                  <a:pt x="9525" y="520928"/>
                </a:lnTo>
                <a:lnTo>
                  <a:pt x="4762" y="520928"/>
                </a:lnTo>
                <a:lnTo>
                  <a:pt x="9525" y="525691"/>
                </a:lnTo>
                <a:lnTo>
                  <a:pt x="233362" y="525691"/>
                </a:lnTo>
                <a:lnTo>
                  <a:pt x="233362" y="530453"/>
                </a:lnTo>
                <a:close/>
              </a:path>
              <a:path w="235585" h="530860">
                <a:moveTo>
                  <a:pt x="225755" y="42862"/>
                </a:moveTo>
                <a:lnTo>
                  <a:pt x="178130" y="42862"/>
                </a:lnTo>
                <a:lnTo>
                  <a:pt x="178130" y="33337"/>
                </a:lnTo>
                <a:lnTo>
                  <a:pt x="225755" y="33337"/>
                </a:lnTo>
                <a:lnTo>
                  <a:pt x="235280" y="38100"/>
                </a:lnTo>
                <a:lnTo>
                  <a:pt x="225755" y="42862"/>
                </a:lnTo>
                <a:close/>
              </a:path>
              <a:path w="235585" h="530860">
                <a:moveTo>
                  <a:pt x="9525" y="42862"/>
                </a:moveTo>
                <a:lnTo>
                  <a:pt x="4762" y="42862"/>
                </a:lnTo>
                <a:lnTo>
                  <a:pt x="9525" y="38100"/>
                </a:lnTo>
                <a:lnTo>
                  <a:pt x="9525" y="42862"/>
                </a:lnTo>
                <a:close/>
              </a:path>
              <a:path w="235585" h="530860">
                <a:moveTo>
                  <a:pt x="159080" y="42862"/>
                </a:moveTo>
                <a:lnTo>
                  <a:pt x="9525" y="42862"/>
                </a:lnTo>
                <a:lnTo>
                  <a:pt x="9525" y="38100"/>
                </a:lnTo>
                <a:lnTo>
                  <a:pt x="159080" y="38100"/>
                </a:lnTo>
                <a:lnTo>
                  <a:pt x="159080" y="42862"/>
                </a:lnTo>
                <a:close/>
              </a:path>
              <a:path w="235585" h="530860">
                <a:moveTo>
                  <a:pt x="9525" y="525691"/>
                </a:moveTo>
                <a:lnTo>
                  <a:pt x="4762" y="520928"/>
                </a:lnTo>
                <a:lnTo>
                  <a:pt x="9525" y="520928"/>
                </a:lnTo>
                <a:lnTo>
                  <a:pt x="9525" y="525691"/>
                </a:lnTo>
                <a:close/>
              </a:path>
              <a:path w="235585" h="530860">
                <a:moveTo>
                  <a:pt x="233362" y="525691"/>
                </a:moveTo>
                <a:lnTo>
                  <a:pt x="9525" y="525691"/>
                </a:lnTo>
                <a:lnTo>
                  <a:pt x="9525" y="520928"/>
                </a:lnTo>
                <a:lnTo>
                  <a:pt x="233362" y="520928"/>
                </a:lnTo>
                <a:lnTo>
                  <a:pt x="233362" y="525691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9" name="object 149"/>
          <p:cNvSpPr txBox="1"/>
          <p:nvPr/>
        </p:nvSpPr>
        <p:spPr>
          <a:xfrm>
            <a:off x="1585048" y="4498809"/>
            <a:ext cx="285115" cy="13017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650" spc="25">
                <a:latin typeface="宋体" panose="02010600030101010101" pitchFamily="2" charset="-122"/>
                <a:cs typeface="宋体" panose="02010600030101010101" pitchFamily="2" charset="-122"/>
              </a:rPr>
              <a:t>元数</a:t>
            </a:r>
            <a:r>
              <a:rPr sz="650" spc="30">
                <a:latin typeface="宋体" panose="02010600030101010101" pitchFamily="2" charset="-122"/>
                <a:cs typeface="宋体" panose="02010600030101010101" pitchFamily="2" charset="-122"/>
              </a:rPr>
              <a:t>据</a:t>
            </a:r>
            <a:endParaRPr sz="650"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50" name="object 150"/>
          <p:cNvSpPr/>
          <p:nvPr/>
        </p:nvSpPr>
        <p:spPr>
          <a:xfrm>
            <a:off x="5739384" y="3520440"/>
            <a:ext cx="327660" cy="207645"/>
          </a:xfrm>
          <a:custGeom>
            <a:rect l="l" t="t" r="r" b="b"/>
            <a:pathLst>
              <a:path w="327660" h="207645">
                <a:moveTo>
                  <a:pt x="245363" y="103632"/>
                </a:moveTo>
                <a:lnTo>
                  <a:pt x="82295" y="103632"/>
                </a:lnTo>
                <a:lnTo>
                  <a:pt x="82295" y="0"/>
                </a:lnTo>
                <a:lnTo>
                  <a:pt x="245363" y="0"/>
                </a:lnTo>
                <a:lnTo>
                  <a:pt x="245363" y="103632"/>
                </a:lnTo>
                <a:close/>
              </a:path>
              <a:path w="327660" h="207645">
                <a:moveTo>
                  <a:pt x="163067" y="207263"/>
                </a:moveTo>
                <a:lnTo>
                  <a:pt x="0" y="103632"/>
                </a:lnTo>
                <a:lnTo>
                  <a:pt x="327660" y="103632"/>
                </a:lnTo>
                <a:lnTo>
                  <a:pt x="163067" y="207263"/>
                </a:lnTo>
                <a:close/>
              </a:path>
            </a:pathLst>
          </a:custGeom>
          <a:solidFill>
            <a:srgbClr val="94B3D6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1" name="object 151"/>
          <p:cNvSpPr txBox="1"/>
          <p:nvPr/>
        </p:nvSpPr>
        <p:spPr>
          <a:xfrm>
            <a:off x="6045136" y="3533343"/>
            <a:ext cx="371475" cy="13017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650" spc="25">
                <a:latin typeface="宋体" panose="02010600030101010101" pitchFamily="2" charset="-122"/>
                <a:cs typeface="宋体" panose="02010600030101010101" pitchFamily="2" charset="-122"/>
              </a:rPr>
              <a:t>融合查</a:t>
            </a:r>
            <a:r>
              <a:rPr sz="650" spc="30">
                <a:latin typeface="宋体" panose="02010600030101010101" pitchFamily="2" charset="-122"/>
                <a:cs typeface="宋体" panose="02010600030101010101" pitchFamily="2" charset="-122"/>
              </a:rPr>
              <a:t>询</a:t>
            </a:r>
            <a:endParaRPr sz="650"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52" name="object 152"/>
          <p:cNvSpPr/>
          <p:nvPr/>
        </p:nvSpPr>
        <p:spPr>
          <a:xfrm>
            <a:off x="4360164" y="3941064"/>
            <a:ext cx="460248" cy="281940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3" name="object 153"/>
          <p:cNvSpPr txBox="1">
            <a:spLocks noGrp="1"/>
          </p:cNvSpPr>
          <p:nvPr>
            <p:ph type="title"/>
          </p:nvPr>
        </p:nvSpPr>
        <p:spPr>
          <a:xfrm>
            <a:off x="506094" y="240055"/>
            <a:ext cx="23114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数据中台数据计算引擎</a:t>
            </a:r>
            <a:endParaRPr/>
          </a:p>
        </p:txBody>
      </p:sp>
      <p:sp>
        <p:nvSpPr>
          <p:cNvPr id="154" name="object 154"/>
          <p:cNvSpPr txBox="1"/>
          <p:nvPr/>
        </p:nvSpPr>
        <p:spPr>
          <a:xfrm>
            <a:off x="5608320" y="1293875"/>
            <a:ext cx="547370" cy="242570"/>
          </a:xfrm>
          <a:prstGeom prst="rect">
            <a:avLst/>
          </a:prstGeom>
          <a:solidFill>
            <a:srgbClr val="003399"/>
          </a:solidFill>
        </p:spPr>
        <p:txBody>
          <a:bodyPr vert="horz" wrap="square" lIns="0" tIns="7175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1595">
              <a:lnSpc>
                <a:spcPct val="100000"/>
              </a:lnSpc>
              <a:spcBef>
                <a:spcPts val="565"/>
              </a:spcBef>
            </a:pPr>
            <a:r>
              <a:rPr sz="600">
                <a:latin typeface="Arial"/>
                <a:cs typeface="Arial"/>
              </a:rPr>
              <a:t>Python</a:t>
            </a:r>
            <a:endParaRPr sz="600">
              <a:latin typeface="Arial"/>
              <a:cs typeface="Arial"/>
            </a:endParaRPr>
          </a:p>
        </p:txBody>
      </p:sp>
      <p:sp>
        <p:nvSpPr>
          <p:cNvPr id="155" name="object 155"/>
          <p:cNvSpPr txBox="1"/>
          <p:nvPr/>
        </p:nvSpPr>
        <p:spPr>
          <a:xfrm>
            <a:off x="6263640" y="1293875"/>
            <a:ext cx="548640" cy="242570"/>
          </a:xfrm>
          <a:prstGeom prst="rect">
            <a:avLst/>
          </a:prstGeom>
          <a:solidFill>
            <a:srgbClr val="003399"/>
          </a:solidFill>
        </p:spPr>
        <p:txBody>
          <a:bodyPr vert="horz" wrap="square" lIns="0" tIns="7175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2230">
              <a:lnSpc>
                <a:spcPct val="100000"/>
              </a:lnSpc>
              <a:spcBef>
                <a:spcPts val="565"/>
              </a:spcBef>
            </a:pPr>
            <a:r>
              <a:rPr sz="600" spc="0">
                <a:latin typeface="Arial"/>
                <a:cs typeface="Arial"/>
              </a:rPr>
              <a:t>R</a:t>
            </a:r>
            <a:endParaRPr sz="600">
              <a:latin typeface="Arial"/>
              <a:cs typeface="Arial"/>
            </a:endParaRPr>
          </a:p>
        </p:txBody>
      </p:sp>
      <p:sp>
        <p:nvSpPr>
          <p:cNvPr id="156" name="object 156"/>
          <p:cNvSpPr/>
          <p:nvPr/>
        </p:nvSpPr>
        <p:spPr>
          <a:xfrm>
            <a:off x="5917691" y="4264152"/>
            <a:ext cx="274320" cy="268224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7" name="object 157"/>
          <p:cNvSpPr/>
          <p:nvPr/>
        </p:nvSpPr>
        <p:spPr>
          <a:xfrm>
            <a:off x="5004815" y="4268723"/>
            <a:ext cx="263651" cy="256031"/>
          </a:xfrm>
          <a:prstGeom prst="rect">
            <a:avLst/>
          </a:prstGeom>
          <a:blipFill>
            <a:blip r:embed="rId10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8" name="object 158"/>
          <p:cNvSpPr/>
          <p:nvPr/>
        </p:nvSpPr>
        <p:spPr>
          <a:xfrm>
            <a:off x="5471159" y="4288535"/>
            <a:ext cx="230124" cy="225552"/>
          </a:xfrm>
          <a:prstGeom prst="rect">
            <a:avLst/>
          </a:prstGeom>
          <a:blipFill>
            <a:blip r:embed="rId11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9" name="object 159"/>
          <p:cNvSpPr/>
          <p:nvPr/>
        </p:nvSpPr>
        <p:spPr>
          <a:xfrm>
            <a:off x="4815840" y="4044696"/>
            <a:ext cx="752856" cy="131063"/>
          </a:xfrm>
          <a:prstGeom prst="rect">
            <a:avLst/>
          </a:prstGeom>
          <a:blipFill>
            <a:blip r:embed="rId12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923544" y="1399032"/>
            <a:ext cx="645160" cy="347980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017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1440" marR="159385">
              <a:lnSpc>
                <a:spcPct val="105000"/>
              </a:lnSpc>
              <a:spcBef>
                <a:spcPts val="710"/>
              </a:spcBef>
            </a:pPr>
            <a:r>
              <a:rPr sz="650" spc="5">
                <a:latin typeface="微软雅黑" panose="020b0503020204020204" charset="-122"/>
                <a:cs typeface="微软雅黑" panose="020b0503020204020204" charset="-122"/>
              </a:rPr>
              <a:t>Database  </a:t>
            </a:r>
            <a:r>
              <a:rPr sz="650" spc="10">
                <a:latin typeface="微软雅黑" panose="020b0503020204020204" charset="-122"/>
                <a:cs typeface="微软雅黑" panose="020b0503020204020204" charset="-122"/>
              </a:rPr>
              <a:t>Reader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7114031" y="2086355"/>
            <a:ext cx="1155700" cy="378460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895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1440" marR="536575">
              <a:lnSpc>
                <a:spcPct val="105000"/>
              </a:lnSpc>
              <a:spcBef>
                <a:spcPts val="705"/>
              </a:spcBef>
            </a:pPr>
            <a:r>
              <a:rPr sz="650" spc="25">
                <a:latin typeface="微软雅黑" panose="020b0503020204020204" charset="-122"/>
                <a:cs typeface="微软雅黑" panose="020b0503020204020204" charset="-122"/>
              </a:rPr>
              <a:t>监控告警展</a:t>
            </a:r>
            <a:r>
              <a:rPr sz="650" spc="10">
                <a:latin typeface="微软雅黑" panose="020b0503020204020204" charset="-122"/>
                <a:cs typeface="微软雅黑" panose="020b0503020204020204" charset="-122"/>
              </a:rPr>
              <a:t>示  </a:t>
            </a:r>
            <a:r>
              <a:rPr sz="650" spc="5">
                <a:latin typeface="微软雅黑" panose="020b0503020204020204" charset="-122"/>
                <a:cs typeface="微软雅黑" panose="020b0503020204020204" charset="-122"/>
              </a:rPr>
              <a:t>Grafana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1097280" y="1770888"/>
            <a:ext cx="236220" cy="617220"/>
          </a:xfrm>
          <a:custGeom>
            <a:rect l="l" t="t" r="r" b="b"/>
            <a:pathLst>
              <a:path w="236219" h="617219">
                <a:moveTo>
                  <a:pt x="236219" y="118872"/>
                </a:moveTo>
                <a:lnTo>
                  <a:pt x="0" y="118872"/>
                </a:lnTo>
                <a:lnTo>
                  <a:pt x="118872" y="0"/>
                </a:lnTo>
                <a:lnTo>
                  <a:pt x="236219" y="118872"/>
                </a:lnTo>
                <a:close/>
              </a:path>
              <a:path w="236219" h="617219">
                <a:moveTo>
                  <a:pt x="176783" y="498348"/>
                </a:moveTo>
                <a:lnTo>
                  <a:pt x="59435" y="498348"/>
                </a:lnTo>
                <a:lnTo>
                  <a:pt x="59435" y="118872"/>
                </a:lnTo>
                <a:lnTo>
                  <a:pt x="176783" y="118872"/>
                </a:lnTo>
                <a:lnTo>
                  <a:pt x="176783" y="498348"/>
                </a:lnTo>
                <a:close/>
              </a:path>
              <a:path w="236219" h="617219">
                <a:moveTo>
                  <a:pt x="118872" y="617219"/>
                </a:moveTo>
                <a:lnTo>
                  <a:pt x="0" y="498348"/>
                </a:lnTo>
                <a:lnTo>
                  <a:pt x="236219" y="498348"/>
                </a:lnTo>
                <a:lnTo>
                  <a:pt x="118872" y="617219"/>
                </a:lnTo>
                <a:close/>
              </a:path>
            </a:pathLst>
          </a:custGeom>
          <a:solidFill>
            <a:srgbClr val="94B3D6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object 5"/>
          <p:cNvSpPr/>
          <p:nvPr/>
        </p:nvSpPr>
        <p:spPr>
          <a:xfrm>
            <a:off x="1092301" y="1766608"/>
            <a:ext cx="246379" cy="626110"/>
          </a:xfrm>
          <a:custGeom>
            <a:rect l="l" t="t" r="r" b="b"/>
            <a:pathLst>
              <a:path w="246378" h="626110">
                <a:moveTo>
                  <a:pt x="59182" y="127901"/>
                </a:moveTo>
                <a:lnTo>
                  <a:pt x="4724" y="127901"/>
                </a:lnTo>
                <a:lnTo>
                  <a:pt x="3149" y="127634"/>
                </a:lnTo>
                <a:lnTo>
                  <a:pt x="1752" y="126860"/>
                </a:lnTo>
                <a:lnTo>
                  <a:pt x="698" y="125679"/>
                </a:lnTo>
                <a:lnTo>
                  <a:pt x="88" y="124206"/>
                </a:lnTo>
                <a:lnTo>
                  <a:pt x="0" y="122605"/>
                </a:lnTo>
                <a:lnTo>
                  <a:pt x="431" y="121081"/>
                </a:lnTo>
                <a:lnTo>
                  <a:pt x="1358" y="119773"/>
                </a:lnTo>
                <a:lnTo>
                  <a:pt x="119799" y="1333"/>
                </a:lnTo>
                <a:lnTo>
                  <a:pt x="121005" y="457"/>
                </a:lnTo>
                <a:lnTo>
                  <a:pt x="122428" y="0"/>
                </a:lnTo>
                <a:lnTo>
                  <a:pt x="123913" y="0"/>
                </a:lnTo>
                <a:lnTo>
                  <a:pt x="125336" y="457"/>
                </a:lnTo>
                <a:lnTo>
                  <a:pt x="126542" y="1333"/>
                </a:lnTo>
                <a:lnTo>
                  <a:pt x="133273" y="8064"/>
                </a:lnTo>
                <a:lnTo>
                  <a:pt x="119799" y="8064"/>
                </a:lnTo>
                <a:lnTo>
                  <a:pt x="123170" y="11436"/>
                </a:lnTo>
                <a:lnTo>
                  <a:pt x="16218" y="118376"/>
                </a:lnTo>
                <a:lnTo>
                  <a:pt x="4724" y="118376"/>
                </a:lnTo>
                <a:lnTo>
                  <a:pt x="8089" y="126504"/>
                </a:lnTo>
                <a:lnTo>
                  <a:pt x="59182" y="126504"/>
                </a:lnTo>
                <a:lnTo>
                  <a:pt x="59182" y="127901"/>
                </a:lnTo>
                <a:close/>
              </a:path>
              <a:path w="246378" h="626110">
                <a:moveTo>
                  <a:pt x="123170" y="11436"/>
                </a:moveTo>
                <a:lnTo>
                  <a:pt x="119799" y="8064"/>
                </a:lnTo>
                <a:lnTo>
                  <a:pt x="126542" y="8064"/>
                </a:lnTo>
                <a:lnTo>
                  <a:pt x="123170" y="11436"/>
                </a:lnTo>
                <a:close/>
              </a:path>
              <a:path w="246378" h="626110">
                <a:moveTo>
                  <a:pt x="238239" y="126504"/>
                </a:moveTo>
                <a:lnTo>
                  <a:pt x="123170" y="11436"/>
                </a:lnTo>
                <a:lnTo>
                  <a:pt x="126542" y="8064"/>
                </a:lnTo>
                <a:lnTo>
                  <a:pt x="133273" y="8064"/>
                </a:lnTo>
                <a:lnTo>
                  <a:pt x="243586" y="118376"/>
                </a:lnTo>
                <a:lnTo>
                  <a:pt x="241604" y="118376"/>
                </a:lnTo>
                <a:lnTo>
                  <a:pt x="238239" y="126504"/>
                </a:lnTo>
                <a:close/>
              </a:path>
              <a:path w="246378" h="626110">
                <a:moveTo>
                  <a:pt x="8089" y="126504"/>
                </a:moveTo>
                <a:lnTo>
                  <a:pt x="4724" y="118376"/>
                </a:lnTo>
                <a:lnTo>
                  <a:pt x="16218" y="118376"/>
                </a:lnTo>
                <a:lnTo>
                  <a:pt x="8089" y="126504"/>
                </a:lnTo>
                <a:close/>
              </a:path>
              <a:path w="246378" h="626110">
                <a:moveTo>
                  <a:pt x="59182" y="126504"/>
                </a:moveTo>
                <a:lnTo>
                  <a:pt x="8089" y="126504"/>
                </a:lnTo>
                <a:lnTo>
                  <a:pt x="16218" y="118376"/>
                </a:lnTo>
                <a:lnTo>
                  <a:pt x="63944" y="118376"/>
                </a:lnTo>
                <a:lnTo>
                  <a:pt x="65417" y="118618"/>
                </a:lnTo>
                <a:lnTo>
                  <a:pt x="66751" y="119291"/>
                </a:lnTo>
                <a:lnTo>
                  <a:pt x="67805" y="120345"/>
                </a:lnTo>
                <a:lnTo>
                  <a:pt x="68478" y="121665"/>
                </a:lnTo>
                <a:lnTo>
                  <a:pt x="68707" y="123139"/>
                </a:lnTo>
                <a:lnTo>
                  <a:pt x="59182" y="123139"/>
                </a:lnTo>
                <a:lnTo>
                  <a:pt x="59182" y="126504"/>
                </a:lnTo>
                <a:close/>
              </a:path>
              <a:path w="246378" h="626110">
                <a:moveTo>
                  <a:pt x="230099" y="507682"/>
                </a:moveTo>
                <a:lnTo>
                  <a:pt x="182384" y="507682"/>
                </a:lnTo>
                <a:lnTo>
                  <a:pt x="180924" y="507441"/>
                </a:lnTo>
                <a:lnTo>
                  <a:pt x="179590" y="506768"/>
                </a:lnTo>
                <a:lnTo>
                  <a:pt x="178536" y="505713"/>
                </a:lnTo>
                <a:lnTo>
                  <a:pt x="177863" y="504393"/>
                </a:lnTo>
                <a:lnTo>
                  <a:pt x="177709" y="503453"/>
                </a:lnTo>
                <a:lnTo>
                  <a:pt x="177709" y="122605"/>
                </a:lnTo>
                <a:lnTo>
                  <a:pt x="182384" y="118376"/>
                </a:lnTo>
                <a:lnTo>
                  <a:pt x="230111" y="118376"/>
                </a:lnTo>
                <a:lnTo>
                  <a:pt x="234873" y="123139"/>
                </a:lnTo>
                <a:lnTo>
                  <a:pt x="187147" y="123139"/>
                </a:lnTo>
                <a:lnTo>
                  <a:pt x="182384" y="127901"/>
                </a:lnTo>
                <a:lnTo>
                  <a:pt x="187147" y="127901"/>
                </a:lnTo>
                <a:lnTo>
                  <a:pt x="187147" y="498157"/>
                </a:lnTo>
                <a:lnTo>
                  <a:pt x="182384" y="498157"/>
                </a:lnTo>
                <a:lnTo>
                  <a:pt x="187147" y="502919"/>
                </a:lnTo>
                <a:lnTo>
                  <a:pt x="234861" y="502919"/>
                </a:lnTo>
                <a:lnTo>
                  <a:pt x="230099" y="507682"/>
                </a:lnTo>
                <a:close/>
              </a:path>
              <a:path w="246378" h="626110">
                <a:moveTo>
                  <a:pt x="244897" y="126504"/>
                </a:moveTo>
                <a:lnTo>
                  <a:pt x="238239" y="126504"/>
                </a:lnTo>
                <a:lnTo>
                  <a:pt x="241604" y="118376"/>
                </a:lnTo>
                <a:lnTo>
                  <a:pt x="243586" y="118376"/>
                </a:lnTo>
                <a:lnTo>
                  <a:pt x="244983" y="119773"/>
                </a:lnTo>
                <a:lnTo>
                  <a:pt x="245897" y="121081"/>
                </a:lnTo>
                <a:lnTo>
                  <a:pt x="246341" y="122605"/>
                </a:lnTo>
                <a:lnTo>
                  <a:pt x="246253" y="124206"/>
                </a:lnTo>
                <a:lnTo>
                  <a:pt x="245643" y="125679"/>
                </a:lnTo>
                <a:lnTo>
                  <a:pt x="244897" y="126504"/>
                </a:lnTo>
                <a:close/>
              </a:path>
              <a:path w="246378" h="626110">
                <a:moveTo>
                  <a:pt x="59182" y="502919"/>
                </a:moveTo>
                <a:lnTo>
                  <a:pt x="59182" y="123139"/>
                </a:lnTo>
                <a:lnTo>
                  <a:pt x="63944" y="127901"/>
                </a:lnTo>
                <a:lnTo>
                  <a:pt x="68707" y="127901"/>
                </a:lnTo>
                <a:lnTo>
                  <a:pt x="68707" y="498157"/>
                </a:lnTo>
                <a:lnTo>
                  <a:pt x="63944" y="498157"/>
                </a:lnTo>
                <a:lnTo>
                  <a:pt x="59182" y="502919"/>
                </a:lnTo>
                <a:close/>
              </a:path>
              <a:path w="246378" h="626110">
                <a:moveTo>
                  <a:pt x="68707" y="127901"/>
                </a:moveTo>
                <a:lnTo>
                  <a:pt x="63944" y="127901"/>
                </a:lnTo>
                <a:lnTo>
                  <a:pt x="59182" y="123139"/>
                </a:lnTo>
                <a:lnTo>
                  <a:pt x="68707" y="123139"/>
                </a:lnTo>
                <a:lnTo>
                  <a:pt x="68707" y="127901"/>
                </a:lnTo>
                <a:close/>
              </a:path>
              <a:path w="246378" h="626110">
                <a:moveTo>
                  <a:pt x="187147" y="127901"/>
                </a:moveTo>
                <a:lnTo>
                  <a:pt x="182384" y="127901"/>
                </a:lnTo>
                <a:lnTo>
                  <a:pt x="187147" y="123139"/>
                </a:lnTo>
                <a:lnTo>
                  <a:pt x="187147" y="127901"/>
                </a:lnTo>
                <a:close/>
              </a:path>
              <a:path w="246378" h="626110">
                <a:moveTo>
                  <a:pt x="241604" y="127901"/>
                </a:moveTo>
                <a:lnTo>
                  <a:pt x="187147" y="127901"/>
                </a:lnTo>
                <a:lnTo>
                  <a:pt x="187147" y="123139"/>
                </a:lnTo>
                <a:lnTo>
                  <a:pt x="234873" y="123139"/>
                </a:lnTo>
                <a:lnTo>
                  <a:pt x="238239" y="126504"/>
                </a:lnTo>
                <a:lnTo>
                  <a:pt x="244897" y="126504"/>
                </a:lnTo>
                <a:lnTo>
                  <a:pt x="244576" y="126860"/>
                </a:lnTo>
                <a:lnTo>
                  <a:pt x="243179" y="127634"/>
                </a:lnTo>
                <a:lnTo>
                  <a:pt x="241604" y="127901"/>
                </a:lnTo>
                <a:close/>
              </a:path>
              <a:path w="246378" h="626110">
                <a:moveTo>
                  <a:pt x="123913" y="626059"/>
                </a:moveTo>
                <a:lnTo>
                  <a:pt x="122428" y="626059"/>
                </a:lnTo>
                <a:lnTo>
                  <a:pt x="121005" y="625601"/>
                </a:lnTo>
                <a:lnTo>
                  <a:pt x="119799" y="624725"/>
                </a:lnTo>
                <a:lnTo>
                  <a:pt x="1358" y="506285"/>
                </a:lnTo>
                <a:lnTo>
                  <a:pt x="431" y="504977"/>
                </a:lnTo>
                <a:lnTo>
                  <a:pt x="0" y="503453"/>
                </a:lnTo>
                <a:lnTo>
                  <a:pt x="88" y="501853"/>
                </a:lnTo>
                <a:lnTo>
                  <a:pt x="698" y="500379"/>
                </a:lnTo>
                <a:lnTo>
                  <a:pt x="1752" y="499186"/>
                </a:lnTo>
                <a:lnTo>
                  <a:pt x="3149" y="498424"/>
                </a:lnTo>
                <a:lnTo>
                  <a:pt x="4724" y="498157"/>
                </a:lnTo>
                <a:lnTo>
                  <a:pt x="59182" y="498157"/>
                </a:lnTo>
                <a:lnTo>
                  <a:pt x="59182" y="499541"/>
                </a:lnTo>
                <a:lnTo>
                  <a:pt x="8089" y="499541"/>
                </a:lnTo>
                <a:lnTo>
                  <a:pt x="4724" y="507682"/>
                </a:lnTo>
                <a:lnTo>
                  <a:pt x="16230" y="507682"/>
                </a:lnTo>
                <a:lnTo>
                  <a:pt x="123170" y="614622"/>
                </a:lnTo>
                <a:lnTo>
                  <a:pt x="119799" y="617994"/>
                </a:lnTo>
                <a:lnTo>
                  <a:pt x="133273" y="617994"/>
                </a:lnTo>
                <a:lnTo>
                  <a:pt x="126542" y="624725"/>
                </a:lnTo>
                <a:lnTo>
                  <a:pt x="125336" y="625601"/>
                </a:lnTo>
                <a:lnTo>
                  <a:pt x="123913" y="626059"/>
                </a:lnTo>
                <a:close/>
              </a:path>
              <a:path w="246378" h="626110">
                <a:moveTo>
                  <a:pt x="68707" y="502919"/>
                </a:moveTo>
                <a:lnTo>
                  <a:pt x="59182" y="502919"/>
                </a:lnTo>
                <a:lnTo>
                  <a:pt x="63944" y="498157"/>
                </a:lnTo>
                <a:lnTo>
                  <a:pt x="68707" y="498157"/>
                </a:lnTo>
                <a:lnTo>
                  <a:pt x="68707" y="502919"/>
                </a:lnTo>
                <a:close/>
              </a:path>
              <a:path w="246378" h="626110">
                <a:moveTo>
                  <a:pt x="187147" y="502919"/>
                </a:moveTo>
                <a:lnTo>
                  <a:pt x="182384" y="498157"/>
                </a:lnTo>
                <a:lnTo>
                  <a:pt x="187147" y="498157"/>
                </a:lnTo>
                <a:lnTo>
                  <a:pt x="187147" y="502919"/>
                </a:lnTo>
                <a:close/>
              </a:path>
              <a:path w="246378" h="626110">
                <a:moveTo>
                  <a:pt x="234861" y="502919"/>
                </a:moveTo>
                <a:lnTo>
                  <a:pt x="187147" y="502919"/>
                </a:lnTo>
                <a:lnTo>
                  <a:pt x="187147" y="498157"/>
                </a:lnTo>
                <a:lnTo>
                  <a:pt x="241604" y="498157"/>
                </a:lnTo>
                <a:lnTo>
                  <a:pt x="243179" y="498424"/>
                </a:lnTo>
                <a:lnTo>
                  <a:pt x="244576" y="499186"/>
                </a:lnTo>
                <a:lnTo>
                  <a:pt x="244894" y="499541"/>
                </a:lnTo>
                <a:lnTo>
                  <a:pt x="238239" y="499541"/>
                </a:lnTo>
                <a:lnTo>
                  <a:pt x="234861" y="502919"/>
                </a:lnTo>
                <a:close/>
              </a:path>
              <a:path w="246378" h="626110">
                <a:moveTo>
                  <a:pt x="16230" y="507682"/>
                </a:moveTo>
                <a:lnTo>
                  <a:pt x="4724" y="507682"/>
                </a:lnTo>
                <a:lnTo>
                  <a:pt x="8089" y="499541"/>
                </a:lnTo>
                <a:lnTo>
                  <a:pt x="16230" y="507682"/>
                </a:lnTo>
                <a:close/>
              </a:path>
              <a:path w="246378" h="626110">
                <a:moveTo>
                  <a:pt x="63944" y="507682"/>
                </a:moveTo>
                <a:lnTo>
                  <a:pt x="16230" y="507682"/>
                </a:lnTo>
                <a:lnTo>
                  <a:pt x="8089" y="499541"/>
                </a:lnTo>
                <a:lnTo>
                  <a:pt x="59182" y="499541"/>
                </a:lnTo>
                <a:lnTo>
                  <a:pt x="59182" y="502919"/>
                </a:lnTo>
                <a:lnTo>
                  <a:pt x="68707" y="502919"/>
                </a:lnTo>
                <a:lnTo>
                  <a:pt x="68478" y="504393"/>
                </a:lnTo>
                <a:lnTo>
                  <a:pt x="67805" y="505713"/>
                </a:lnTo>
                <a:lnTo>
                  <a:pt x="66751" y="506768"/>
                </a:lnTo>
                <a:lnTo>
                  <a:pt x="65417" y="507441"/>
                </a:lnTo>
                <a:lnTo>
                  <a:pt x="63944" y="507682"/>
                </a:lnTo>
                <a:close/>
              </a:path>
              <a:path w="246378" h="626110">
                <a:moveTo>
                  <a:pt x="133273" y="617994"/>
                </a:moveTo>
                <a:lnTo>
                  <a:pt x="126542" y="617994"/>
                </a:lnTo>
                <a:lnTo>
                  <a:pt x="123170" y="614622"/>
                </a:lnTo>
                <a:lnTo>
                  <a:pt x="238239" y="499541"/>
                </a:lnTo>
                <a:lnTo>
                  <a:pt x="241604" y="507682"/>
                </a:lnTo>
                <a:lnTo>
                  <a:pt x="243585" y="507682"/>
                </a:lnTo>
                <a:lnTo>
                  <a:pt x="133273" y="617994"/>
                </a:lnTo>
                <a:close/>
              </a:path>
              <a:path w="246378" h="626110">
                <a:moveTo>
                  <a:pt x="243585" y="507682"/>
                </a:moveTo>
                <a:lnTo>
                  <a:pt x="241604" y="507682"/>
                </a:lnTo>
                <a:lnTo>
                  <a:pt x="238239" y="499541"/>
                </a:lnTo>
                <a:lnTo>
                  <a:pt x="244894" y="499541"/>
                </a:lnTo>
                <a:lnTo>
                  <a:pt x="245643" y="500379"/>
                </a:lnTo>
                <a:lnTo>
                  <a:pt x="246253" y="501853"/>
                </a:lnTo>
                <a:lnTo>
                  <a:pt x="246341" y="503453"/>
                </a:lnTo>
                <a:lnTo>
                  <a:pt x="245897" y="504977"/>
                </a:lnTo>
                <a:lnTo>
                  <a:pt x="244983" y="506285"/>
                </a:lnTo>
                <a:lnTo>
                  <a:pt x="243585" y="507682"/>
                </a:lnTo>
                <a:close/>
              </a:path>
              <a:path w="246378" h="626110">
                <a:moveTo>
                  <a:pt x="126542" y="617994"/>
                </a:moveTo>
                <a:lnTo>
                  <a:pt x="119799" y="617994"/>
                </a:lnTo>
                <a:lnTo>
                  <a:pt x="123170" y="614622"/>
                </a:lnTo>
                <a:lnTo>
                  <a:pt x="126542" y="61799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object 6"/>
          <p:cNvSpPr txBox="1"/>
          <p:nvPr/>
        </p:nvSpPr>
        <p:spPr>
          <a:xfrm>
            <a:off x="1056729" y="1897202"/>
            <a:ext cx="326390" cy="374015"/>
          </a:xfrm>
          <a:prstGeom prst="rect">
            <a:avLst/>
          </a:prstGeom>
        </p:spPr>
        <p:txBody>
          <a:bodyPr vert="vert" wrap="square" lIns="0" tIns="2159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830">
              <a:lnSpc>
                <a:spcPct val="100000"/>
              </a:lnSpc>
              <a:spcBef>
                <a:spcPts val="170"/>
              </a:spcBef>
            </a:pPr>
            <a:r>
              <a:rPr sz="600" spc="0">
                <a:latin typeface="微软雅黑" panose="020b0503020204020204" charset="-122"/>
                <a:cs typeface="微软雅黑" panose="020b0503020204020204" charset="-122"/>
              </a:rPr>
              <a:t>库表迁</a:t>
            </a:r>
            <a:r>
              <a:rPr sz="600">
                <a:latin typeface="微软雅黑" panose="020b0503020204020204" charset="-122"/>
                <a:cs typeface="微软雅黑" panose="020b0503020204020204" charset="-122"/>
              </a:rPr>
              <a:t>移</a:t>
            </a:r>
            <a:endParaRPr sz="600">
              <a:latin typeface="微软雅黑" panose="020b0503020204020204" charset="-122"/>
              <a:cs typeface="微软雅黑" panose="020b0503020204020204" charset="-122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700">
              <a:latin typeface="Times New Roman" panose="02020603050405020304"/>
              <a:cs typeface="Times New Roman" panose="02020603050405020304"/>
            </a:endParaRPr>
          </a:p>
          <a:p>
            <a:pPr marL="12700">
              <a:lnSpc>
                <a:spcPct val="100000"/>
              </a:lnSpc>
            </a:pPr>
            <a:r>
              <a:rPr sz="600" spc="0">
                <a:latin typeface="微软雅黑" panose="020b0503020204020204" charset="-122"/>
                <a:cs typeface="微软雅黑" panose="020b0503020204020204" charset="-122"/>
              </a:rPr>
              <a:t>数据同</a:t>
            </a:r>
            <a:r>
              <a:rPr sz="600">
                <a:latin typeface="微软雅黑" panose="020b0503020204020204" charset="-122"/>
                <a:cs typeface="微软雅黑" panose="020b0503020204020204" charset="-122"/>
              </a:rPr>
              <a:t>步</a:t>
            </a:r>
            <a:endParaRPr sz="6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6265164" y="2464307"/>
            <a:ext cx="624840" cy="314325"/>
          </a:xfrm>
          <a:custGeom>
            <a:rect l="l" t="t" r="r" b="b"/>
            <a:pathLst>
              <a:path w="624840" h="314325">
                <a:moveTo>
                  <a:pt x="467867" y="313944"/>
                </a:moveTo>
                <a:lnTo>
                  <a:pt x="467867" y="236219"/>
                </a:lnTo>
                <a:lnTo>
                  <a:pt x="0" y="236219"/>
                </a:lnTo>
                <a:lnTo>
                  <a:pt x="0" y="79248"/>
                </a:lnTo>
                <a:lnTo>
                  <a:pt x="467867" y="79248"/>
                </a:lnTo>
                <a:lnTo>
                  <a:pt x="467867" y="0"/>
                </a:lnTo>
                <a:lnTo>
                  <a:pt x="624839" y="156972"/>
                </a:lnTo>
                <a:lnTo>
                  <a:pt x="467867" y="313944"/>
                </a:lnTo>
                <a:close/>
              </a:path>
            </a:pathLst>
          </a:custGeom>
          <a:solidFill>
            <a:srgbClr val="94B3D6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object 8"/>
          <p:cNvSpPr txBox="1"/>
          <p:nvPr/>
        </p:nvSpPr>
        <p:spPr>
          <a:xfrm>
            <a:off x="6308216" y="2552242"/>
            <a:ext cx="371475" cy="13017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650" spc="25">
                <a:latin typeface="微软雅黑" panose="020b0503020204020204" charset="-122"/>
                <a:cs typeface="微软雅黑" panose="020b0503020204020204" charset="-122"/>
              </a:rPr>
              <a:t>运维监</a:t>
            </a:r>
            <a:r>
              <a:rPr sz="650" spc="30">
                <a:latin typeface="微软雅黑" panose="020b0503020204020204" charset="-122"/>
                <a:cs typeface="微软雅黑" panose="020b0503020204020204" charset="-122"/>
              </a:rPr>
              <a:t>控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title"/>
          </p:nvPr>
        </p:nvSpPr>
        <p:spPr>
          <a:xfrm>
            <a:off x="506094" y="240068"/>
            <a:ext cx="27686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数据中台数据计算微服务化</a:t>
            </a:r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920496" y="2407920"/>
            <a:ext cx="645160" cy="347980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895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1440" marR="159385">
              <a:lnSpc>
                <a:spcPct val="105000"/>
              </a:lnSpc>
              <a:spcBef>
                <a:spcPts val="705"/>
              </a:spcBef>
            </a:pPr>
            <a:r>
              <a:rPr sz="650" spc="5">
                <a:latin typeface="微软雅黑" panose="020b0503020204020204" charset="-122"/>
                <a:cs typeface="微软雅黑" panose="020b0503020204020204" charset="-122"/>
              </a:rPr>
              <a:t>Database  Writer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1171955" y="2837688"/>
            <a:ext cx="599440" cy="1141730"/>
          </a:xfrm>
          <a:custGeom>
            <a:rect l="l" t="t" r="r" b="b"/>
            <a:pathLst>
              <a:path w="599439" h="1141729">
                <a:moveTo>
                  <a:pt x="449580" y="1141476"/>
                </a:moveTo>
                <a:lnTo>
                  <a:pt x="449580" y="1066800"/>
                </a:lnTo>
                <a:lnTo>
                  <a:pt x="0" y="1066800"/>
                </a:lnTo>
                <a:lnTo>
                  <a:pt x="0" y="0"/>
                </a:lnTo>
                <a:lnTo>
                  <a:pt x="149352" y="0"/>
                </a:lnTo>
                <a:lnTo>
                  <a:pt x="149352" y="915924"/>
                </a:lnTo>
                <a:lnTo>
                  <a:pt x="523501" y="915924"/>
                </a:lnTo>
                <a:lnTo>
                  <a:pt x="598932" y="992124"/>
                </a:lnTo>
                <a:lnTo>
                  <a:pt x="449580" y="1141476"/>
                </a:lnTo>
                <a:close/>
              </a:path>
              <a:path w="599439" h="1141729">
                <a:moveTo>
                  <a:pt x="523501" y="915924"/>
                </a:moveTo>
                <a:lnTo>
                  <a:pt x="449580" y="915924"/>
                </a:lnTo>
                <a:lnTo>
                  <a:pt x="449580" y="841248"/>
                </a:lnTo>
                <a:lnTo>
                  <a:pt x="523501" y="915924"/>
                </a:lnTo>
                <a:close/>
              </a:path>
            </a:pathLst>
          </a:custGeom>
          <a:solidFill>
            <a:srgbClr val="94B3D6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object 12"/>
          <p:cNvSpPr/>
          <p:nvPr/>
        </p:nvSpPr>
        <p:spPr>
          <a:xfrm>
            <a:off x="1167130" y="2832455"/>
            <a:ext cx="608330" cy="1151255"/>
          </a:xfrm>
          <a:custGeom>
            <a:rect l="l" t="t" r="r" b="b"/>
            <a:pathLst>
              <a:path w="608330" h="1151254">
                <a:moveTo>
                  <a:pt x="448970" y="1076325"/>
                </a:moveTo>
                <a:lnTo>
                  <a:pt x="4762" y="1076325"/>
                </a:lnTo>
                <a:lnTo>
                  <a:pt x="3289" y="1076096"/>
                </a:lnTo>
                <a:lnTo>
                  <a:pt x="1968" y="1075423"/>
                </a:lnTo>
                <a:lnTo>
                  <a:pt x="914" y="1074369"/>
                </a:lnTo>
                <a:lnTo>
                  <a:pt x="241" y="1073035"/>
                </a:lnTo>
                <a:lnTo>
                  <a:pt x="0" y="1071562"/>
                </a:lnTo>
                <a:lnTo>
                  <a:pt x="0" y="4762"/>
                </a:lnTo>
                <a:lnTo>
                  <a:pt x="4762" y="0"/>
                </a:lnTo>
                <a:lnTo>
                  <a:pt x="154419" y="0"/>
                </a:lnTo>
                <a:lnTo>
                  <a:pt x="9525" y="4762"/>
                </a:lnTo>
                <a:lnTo>
                  <a:pt x="4762" y="9525"/>
                </a:lnTo>
                <a:lnTo>
                  <a:pt x="9525" y="9525"/>
                </a:lnTo>
                <a:lnTo>
                  <a:pt x="9525" y="1066800"/>
                </a:lnTo>
                <a:lnTo>
                  <a:pt x="4762" y="1066800"/>
                </a:lnTo>
                <a:lnTo>
                  <a:pt x="9525" y="1071562"/>
                </a:lnTo>
                <a:lnTo>
                  <a:pt x="448970" y="1071562"/>
                </a:lnTo>
                <a:lnTo>
                  <a:pt x="448970" y="1076325"/>
                </a:lnTo>
                <a:close/>
              </a:path>
              <a:path w="608330" h="1151254">
                <a:moveTo>
                  <a:pt x="9525" y="9525"/>
                </a:moveTo>
                <a:lnTo>
                  <a:pt x="4762" y="9525"/>
                </a:lnTo>
                <a:lnTo>
                  <a:pt x="9525" y="4762"/>
                </a:lnTo>
                <a:lnTo>
                  <a:pt x="9525" y="9525"/>
                </a:lnTo>
                <a:close/>
              </a:path>
              <a:path w="608330" h="1151254">
                <a:moveTo>
                  <a:pt x="149656" y="9525"/>
                </a:moveTo>
                <a:lnTo>
                  <a:pt x="9525" y="9525"/>
                </a:lnTo>
                <a:lnTo>
                  <a:pt x="9525" y="4762"/>
                </a:lnTo>
                <a:lnTo>
                  <a:pt x="149656" y="4762"/>
                </a:lnTo>
                <a:lnTo>
                  <a:pt x="149656" y="9525"/>
                </a:lnTo>
                <a:close/>
              </a:path>
              <a:path w="608330" h="1151254">
                <a:moveTo>
                  <a:pt x="453732" y="926668"/>
                </a:moveTo>
                <a:lnTo>
                  <a:pt x="154419" y="926668"/>
                </a:lnTo>
                <a:lnTo>
                  <a:pt x="152946" y="926439"/>
                </a:lnTo>
                <a:lnTo>
                  <a:pt x="151625" y="925766"/>
                </a:lnTo>
                <a:lnTo>
                  <a:pt x="150571" y="924712"/>
                </a:lnTo>
                <a:lnTo>
                  <a:pt x="149898" y="923378"/>
                </a:lnTo>
                <a:lnTo>
                  <a:pt x="149656" y="921905"/>
                </a:lnTo>
                <a:lnTo>
                  <a:pt x="149656" y="4762"/>
                </a:lnTo>
                <a:lnTo>
                  <a:pt x="154419" y="9525"/>
                </a:lnTo>
                <a:lnTo>
                  <a:pt x="159181" y="9525"/>
                </a:lnTo>
                <a:lnTo>
                  <a:pt x="159181" y="917143"/>
                </a:lnTo>
                <a:lnTo>
                  <a:pt x="154419" y="917143"/>
                </a:lnTo>
                <a:lnTo>
                  <a:pt x="159181" y="921905"/>
                </a:lnTo>
                <a:lnTo>
                  <a:pt x="458495" y="921905"/>
                </a:lnTo>
                <a:lnTo>
                  <a:pt x="458266" y="923378"/>
                </a:lnTo>
                <a:lnTo>
                  <a:pt x="457593" y="924712"/>
                </a:lnTo>
                <a:lnTo>
                  <a:pt x="456539" y="925766"/>
                </a:lnTo>
                <a:lnTo>
                  <a:pt x="455206" y="926439"/>
                </a:lnTo>
                <a:lnTo>
                  <a:pt x="453732" y="926668"/>
                </a:lnTo>
                <a:close/>
              </a:path>
              <a:path w="608330" h="1151254">
                <a:moveTo>
                  <a:pt x="159181" y="9525"/>
                </a:moveTo>
                <a:lnTo>
                  <a:pt x="154419" y="9525"/>
                </a:lnTo>
                <a:lnTo>
                  <a:pt x="149656" y="4762"/>
                </a:lnTo>
                <a:lnTo>
                  <a:pt x="159181" y="4762"/>
                </a:lnTo>
                <a:lnTo>
                  <a:pt x="159181" y="9525"/>
                </a:lnTo>
                <a:close/>
              </a:path>
              <a:path w="608330" h="1151254">
                <a:moveTo>
                  <a:pt x="448970" y="921905"/>
                </a:moveTo>
                <a:lnTo>
                  <a:pt x="448970" y="847077"/>
                </a:lnTo>
                <a:lnTo>
                  <a:pt x="449237" y="845502"/>
                </a:lnTo>
                <a:lnTo>
                  <a:pt x="450011" y="844105"/>
                </a:lnTo>
                <a:lnTo>
                  <a:pt x="451205" y="843051"/>
                </a:lnTo>
                <a:lnTo>
                  <a:pt x="452678" y="842441"/>
                </a:lnTo>
                <a:lnTo>
                  <a:pt x="454266" y="842340"/>
                </a:lnTo>
                <a:lnTo>
                  <a:pt x="455803" y="842784"/>
                </a:lnTo>
                <a:lnTo>
                  <a:pt x="457111" y="843711"/>
                </a:lnTo>
                <a:lnTo>
                  <a:pt x="460476" y="847077"/>
                </a:lnTo>
                <a:lnTo>
                  <a:pt x="458495" y="847077"/>
                </a:lnTo>
                <a:lnTo>
                  <a:pt x="450367" y="850442"/>
                </a:lnTo>
                <a:lnTo>
                  <a:pt x="458495" y="858570"/>
                </a:lnTo>
                <a:lnTo>
                  <a:pt x="458495" y="917143"/>
                </a:lnTo>
                <a:lnTo>
                  <a:pt x="453732" y="917143"/>
                </a:lnTo>
                <a:lnTo>
                  <a:pt x="448970" y="921905"/>
                </a:lnTo>
                <a:close/>
              </a:path>
              <a:path w="608330" h="1151254">
                <a:moveTo>
                  <a:pt x="458495" y="858570"/>
                </a:moveTo>
                <a:lnTo>
                  <a:pt x="450367" y="850442"/>
                </a:lnTo>
                <a:lnTo>
                  <a:pt x="458495" y="847077"/>
                </a:lnTo>
                <a:lnTo>
                  <a:pt x="458495" y="858570"/>
                </a:lnTo>
                <a:close/>
              </a:path>
              <a:path w="608330" h="1151254">
                <a:moveTo>
                  <a:pt x="596658" y="996734"/>
                </a:moveTo>
                <a:lnTo>
                  <a:pt x="458495" y="858570"/>
                </a:lnTo>
                <a:lnTo>
                  <a:pt x="458495" y="847077"/>
                </a:lnTo>
                <a:lnTo>
                  <a:pt x="460476" y="847077"/>
                </a:lnTo>
                <a:lnTo>
                  <a:pt x="606767" y="993368"/>
                </a:lnTo>
                <a:lnTo>
                  <a:pt x="600024" y="993368"/>
                </a:lnTo>
                <a:lnTo>
                  <a:pt x="596658" y="996734"/>
                </a:lnTo>
                <a:close/>
              </a:path>
              <a:path w="608330" h="1151254">
                <a:moveTo>
                  <a:pt x="159181" y="921905"/>
                </a:moveTo>
                <a:lnTo>
                  <a:pt x="154419" y="917143"/>
                </a:lnTo>
                <a:lnTo>
                  <a:pt x="159181" y="917143"/>
                </a:lnTo>
                <a:lnTo>
                  <a:pt x="159181" y="921905"/>
                </a:lnTo>
                <a:close/>
              </a:path>
              <a:path w="608330" h="1151254">
                <a:moveTo>
                  <a:pt x="448970" y="921905"/>
                </a:moveTo>
                <a:lnTo>
                  <a:pt x="159181" y="921905"/>
                </a:lnTo>
                <a:lnTo>
                  <a:pt x="159181" y="917143"/>
                </a:lnTo>
                <a:lnTo>
                  <a:pt x="448970" y="917143"/>
                </a:lnTo>
                <a:lnTo>
                  <a:pt x="448970" y="921905"/>
                </a:lnTo>
                <a:close/>
              </a:path>
              <a:path w="608330" h="1151254">
                <a:moveTo>
                  <a:pt x="458495" y="921905"/>
                </a:moveTo>
                <a:lnTo>
                  <a:pt x="448970" y="921905"/>
                </a:lnTo>
                <a:lnTo>
                  <a:pt x="453732" y="917143"/>
                </a:lnTo>
                <a:lnTo>
                  <a:pt x="458495" y="917143"/>
                </a:lnTo>
                <a:lnTo>
                  <a:pt x="458495" y="921905"/>
                </a:lnTo>
                <a:close/>
              </a:path>
              <a:path w="608330" h="1151254">
                <a:moveTo>
                  <a:pt x="600024" y="1000099"/>
                </a:moveTo>
                <a:lnTo>
                  <a:pt x="596658" y="996734"/>
                </a:lnTo>
                <a:lnTo>
                  <a:pt x="600024" y="993368"/>
                </a:lnTo>
                <a:lnTo>
                  <a:pt x="600024" y="1000099"/>
                </a:lnTo>
                <a:close/>
              </a:path>
              <a:path w="608330" h="1151254">
                <a:moveTo>
                  <a:pt x="606767" y="1000099"/>
                </a:moveTo>
                <a:lnTo>
                  <a:pt x="600024" y="1000099"/>
                </a:lnTo>
                <a:lnTo>
                  <a:pt x="600024" y="993368"/>
                </a:lnTo>
                <a:lnTo>
                  <a:pt x="606767" y="993368"/>
                </a:lnTo>
                <a:lnTo>
                  <a:pt x="607644" y="994575"/>
                </a:lnTo>
                <a:lnTo>
                  <a:pt x="608101" y="995997"/>
                </a:lnTo>
                <a:lnTo>
                  <a:pt x="608101" y="997483"/>
                </a:lnTo>
                <a:lnTo>
                  <a:pt x="607644" y="998893"/>
                </a:lnTo>
                <a:lnTo>
                  <a:pt x="606767" y="1000099"/>
                </a:lnTo>
                <a:close/>
              </a:path>
              <a:path w="608330" h="1151254">
                <a:moveTo>
                  <a:pt x="460476" y="1146390"/>
                </a:moveTo>
                <a:lnTo>
                  <a:pt x="458495" y="1146390"/>
                </a:lnTo>
                <a:lnTo>
                  <a:pt x="458495" y="1134897"/>
                </a:lnTo>
                <a:lnTo>
                  <a:pt x="596658" y="996734"/>
                </a:lnTo>
                <a:lnTo>
                  <a:pt x="600024" y="1000099"/>
                </a:lnTo>
                <a:lnTo>
                  <a:pt x="606767" y="1000099"/>
                </a:lnTo>
                <a:lnTo>
                  <a:pt x="460476" y="1146390"/>
                </a:lnTo>
                <a:close/>
              </a:path>
              <a:path w="608330" h="1151254">
                <a:moveTo>
                  <a:pt x="9525" y="1071562"/>
                </a:moveTo>
                <a:lnTo>
                  <a:pt x="4762" y="1066800"/>
                </a:lnTo>
                <a:lnTo>
                  <a:pt x="9525" y="1066800"/>
                </a:lnTo>
                <a:lnTo>
                  <a:pt x="9525" y="1071562"/>
                </a:lnTo>
                <a:close/>
              </a:path>
              <a:path w="608330" h="1151254">
                <a:moveTo>
                  <a:pt x="458495" y="1076325"/>
                </a:moveTo>
                <a:lnTo>
                  <a:pt x="453732" y="1076325"/>
                </a:lnTo>
                <a:lnTo>
                  <a:pt x="448970" y="1071562"/>
                </a:lnTo>
                <a:lnTo>
                  <a:pt x="9525" y="1071562"/>
                </a:lnTo>
                <a:lnTo>
                  <a:pt x="9525" y="1066800"/>
                </a:lnTo>
                <a:lnTo>
                  <a:pt x="453732" y="1066800"/>
                </a:lnTo>
                <a:lnTo>
                  <a:pt x="458495" y="1071562"/>
                </a:lnTo>
                <a:lnTo>
                  <a:pt x="458495" y="1076325"/>
                </a:lnTo>
                <a:close/>
              </a:path>
              <a:path w="608330" h="1151254">
                <a:moveTo>
                  <a:pt x="454266" y="1151128"/>
                </a:moveTo>
                <a:lnTo>
                  <a:pt x="448970" y="1146390"/>
                </a:lnTo>
                <a:lnTo>
                  <a:pt x="448970" y="1071562"/>
                </a:lnTo>
                <a:lnTo>
                  <a:pt x="453732" y="1076325"/>
                </a:lnTo>
                <a:lnTo>
                  <a:pt x="458495" y="1076325"/>
                </a:lnTo>
                <a:lnTo>
                  <a:pt x="458495" y="1134897"/>
                </a:lnTo>
                <a:lnTo>
                  <a:pt x="450367" y="1143025"/>
                </a:lnTo>
                <a:lnTo>
                  <a:pt x="458495" y="1146390"/>
                </a:lnTo>
                <a:lnTo>
                  <a:pt x="460476" y="1146390"/>
                </a:lnTo>
                <a:lnTo>
                  <a:pt x="457111" y="1149756"/>
                </a:lnTo>
                <a:lnTo>
                  <a:pt x="455803" y="1150683"/>
                </a:lnTo>
                <a:lnTo>
                  <a:pt x="454266" y="1151128"/>
                </a:lnTo>
                <a:close/>
              </a:path>
              <a:path w="608330" h="1151254">
                <a:moveTo>
                  <a:pt x="458495" y="1146390"/>
                </a:moveTo>
                <a:lnTo>
                  <a:pt x="450367" y="1143025"/>
                </a:lnTo>
                <a:lnTo>
                  <a:pt x="458495" y="1134897"/>
                </a:lnTo>
                <a:lnTo>
                  <a:pt x="458495" y="114639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object 13"/>
          <p:cNvSpPr txBox="1"/>
          <p:nvPr/>
        </p:nvSpPr>
        <p:spPr>
          <a:xfrm>
            <a:off x="2505455" y="2711195"/>
            <a:ext cx="586740" cy="169545"/>
          </a:xfrm>
          <a:prstGeom prst="rect">
            <a:avLst/>
          </a:prstGeom>
          <a:solidFill>
            <a:srgbClr val="0085B4"/>
          </a:solidFill>
        </p:spPr>
        <p:txBody>
          <a:bodyPr vert="horz" wrap="square" lIns="0" tIns="3111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4610">
              <a:lnSpc>
                <a:spcPct val="100000"/>
              </a:lnSpc>
              <a:spcBef>
                <a:spcPts val="245"/>
              </a:spcBef>
            </a:pPr>
            <a:r>
              <a:rPr sz="650" spc="25">
                <a:solidFill>
                  <a:srgbClr val="FFFFFF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任务执</a:t>
            </a:r>
            <a:r>
              <a:rPr sz="650" spc="30">
                <a:solidFill>
                  <a:srgbClr val="FFFFFF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行</a:t>
            </a:r>
            <a:endParaRPr sz="650"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779520" y="1967483"/>
            <a:ext cx="1028700" cy="173990"/>
          </a:xfrm>
          <a:prstGeom prst="rect">
            <a:avLst/>
          </a:prstGeom>
          <a:solidFill>
            <a:srgbClr val="003399"/>
          </a:solidFill>
        </p:spPr>
        <p:txBody>
          <a:bodyPr vert="horz" wrap="square" lIns="0" tIns="4000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4610">
              <a:lnSpc>
                <a:spcPct val="100000"/>
              </a:lnSpc>
              <a:spcBef>
                <a:spcPts val="315"/>
              </a:spcBef>
            </a:pPr>
            <a:r>
              <a:rPr sz="550" spc="-5">
                <a:solidFill>
                  <a:srgbClr val="FFFFFF"/>
                </a:solidFill>
                <a:latin typeface="Calibri"/>
                <a:cs typeface="Calibri" panose="020f0502020204030204"/>
              </a:rPr>
              <a:t>JDBC/ODBC Driver</a:t>
            </a:r>
            <a:endParaRPr sz="550">
              <a:latin typeface="Calibri"/>
              <a:cs typeface="Calibri" panose="020f0502020204030204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2525267" y="1967483"/>
            <a:ext cx="1102360" cy="173990"/>
          </a:xfrm>
          <a:prstGeom prst="rect">
            <a:avLst/>
          </a:prstGeom>
          <a:solidFill>
            <a:srgbClr val="003399"/>
          </a:solidFill>
        </p:spPr>
        <p:txBody>
          <a:bodyPr vert="horz" wrap="square" lIns="0" tIns="4000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3975">
              <a:lnSpc>
                <a:spcPct val="100000"/>
              </a:lnSpc>
              <a:spcBef>
                <a:spcPts val="315"/>
              </a:spcBef>
            </a:pPr>
            <a:r>
              <a:rPr sz="550">
                <a:solidFill>
                  <a:srgbClr val="FFFFFF"/>
                </a:solidFill>
                <a:latin typeface="Calibri"/>
                <a:cs typeface="Calibri" panose="020f0502020204030204"/>
              </a:rPr>
              <a:t>RESTful API</a:t>
            </a:r>
            <a:r>
              <a:rPr sz="550" spc="-10">
                <a:solidFill>
                  <a:srgbClr val="FFFFFF"/>
                </a:solidFill>
                <a:latin typeface="Calibri"/>
                <a:cs typeface="Calibri" panose="020f0502020204030204"/>
              </a:rPr>
              <a:t> </a:t>
            </a:r>
            <a:r>
              <a:rPr sz="550" spc="-5">
                <a:solidFill>
                  <a:srgbClr val="FFFFFF"/>
                </a:solidFill>
                <a:latin typeface="Calibri"/>
                <a:cs typeface="Calibri" panose="020f0502020204030204"/>
              </a:rPr>
              <a:t>(SQL)</a:t>
            </a:r>
            <a:endParaRPr sz="550">
              <a:latin typeface="Calibri"/>
              <a:cs typeface="Calibri" panose="020f0502020204030204"/>
            </a:endParaRPr>
          </a:p>
        </p:txBody>
      </p:sp>
      <p:sp>
        <p:nvSpPr>
          <p:cNvPr id="16" name="object 16"/>
          <p:cNvSpPr/>
          <p:nvPr/>
        </p:nvSpPr>
        <p:spPr>
          <a:xfrm>
            <a:off x="2419845" y="1925993"/>
            <a:ext cx="3534410" cy="360680"/>
          </a:xfrm>
          <a:custGeom>
            <a:rect l="l" t="t" r="r" b="b"/>
            <a:pathLst>
              <a:path w="3534410" h="360680">
                <a:moveTo>
                  <a:pt x="3529088" y="360070"/>
                </a:moveTo>
                <a:lnTo>
                  <a:pt x="4762" y="360070"/>
                </a:lnTo>
                <a:lnTo>
                  <a:pt x="3302" y="359829"/>
                </a:lnTo>
                <a:lnTo>
                  <a:pt x="1968" y="359156"/>
                </a:lnTo>
                <a:lnTo>
                  <a:pt x="914" y="358101"/>
                </a:lnTo>
                <a:lnTo>
                  <a:pt x="241" y="356781"/>
                </a:lnTo>
                <a:lnTo>
                  <a:pt x="0" y="355307"/>
                </a:lnTo>
                <a:lnTo>
                  <a:pt x="0" y="4762"/>
                </a:lnTo>
                <a:lnTo>
                  <a:pt x="4762" y="0"/>
                </a:lnTo>
                <a:lnTo>
                  <a:pt x="3529088" y="0"/>
                </a:lnTo>
                <a:lnTo>
                  <a:pt x="3533851" y="4762"/>
                </a:lnTo>
                <a:lnTo>
                  <a:pt x="9525" y="4762"/>
                </a:lnTo>
                <a:lnTo>
                  <a:pt x="4762" y="9525"/>
                </a:lnTo>
                <a:lnTo>
                  <a:pt x="9525" y="9525"/>
                </a:lnTo>
                <a:lnTo>
                  <a:pt x="9525" y="350545"/>
                </a:lnTo>
                <a:lnTo>
                  <a:pt x="4762" y="350545"/>
                </a:lnTo>
                <a:lnTo>
                  <a:pt x="9525" y="355307"/>
                </a:lnTo>
                <a:lnTo>
                  <a:pt x="3533851" y="355307"/>
                </a:lnTo>
                <a:lnTo>
                  <a:pt x="3533609" y="356781"/>
                </a:lnTo>
                <a:lnTo>
                  <a:pt x="3532936" y="358101"/>
                </a:lnTo>
                <a:lnTo>
                  <a:pt x="3531882" y="359156"/>
                </a:lnTo>
                <a:lnTo>
                  <a:pt x="3530561" y="359829"/>
                </a:lnTo>
                <a:lnTo>
                  <a:pt x="3529088" y="360070"/>
                </a:lnTo>
                <a:close/>
              </a:path>
              <a:path w="3534410" h="360680">
                <a:moveTo>
                  <a:pt x="9525" y="9525"/>
                </a:moveTo>
                <a:lnTo>
                  <a:pt x="4762" y="9525"/>
                </a:lnTo>
                <a:lnTo>
                  <a:pt x="9525" y="4762"/>
                </a:lnTo>
                <a:lnTo>
                  <a:pt x="9525" y="9525"/>
                </a:lnTo>
                <a:close/>
              </a:path>
              <a:path w="3534410" h="360680">
                <a:moveTo>
                  <a:pt x="3524326" y="9525"/>
                </a:moveTo>
                <a:lnTo>
                  <a:pt x="9525" y="9525"/>
                </a:lnTo>
                <a:lnTo>
                  <a:pt x="9525" y="4762"/>
                </a:lnTo>
                <a:lnTo>
                  <a:pt x="3524326" y="4762"/>
                </a:lnTo>
                <a:lnTo>
                  <a:pt x="3524326" y="9525"/>
                </a:lnTo>
                <a:close/>
              </a:path>
              <a:path w="3534410" h="360680">
                <a:moveTo>
                  <a:pt x="3524326" y="355307"/>
                </a:moveTo>
                <a:lnTo>
                  <a:pt x="3524326" y="4762"/>
                </a:lnTo>
                <a:lnTo>
                  <a:pt x="3529088" y="9525"/>
                </a:lnTo>
                <a:lnTo>
                  <a:pt x="3533851" y="9525"/>
                </a:lnTo>
                <a:lnTo>
                  <a:pt x="3533851" y="350545"/>
                </a:lnTo>
                <a:lnTo>
                  <a:pt x="3529088" y="350545"/>
                </a:lnTo>
                <a:lnTo>
                  <a:pt x="3524326" y="355307"/>
                </a:lnTo>
                <a:close/>
              </a:path>
              <a:path w="3534410" h="360680">
                <a:moveTo>
                  <a:pt x="3533851" y="9525"/>
                </a:moveTo>
                <a:lnTo>
                  <a:pt x="3529088" y="9525"/>
                </a:lnTo>
                <a:lnTo>
                  <a:pt x="3524326" y="4762"/>
                </a:lnTo>
                <a:lnTo>
                  <a:pt x="3533851" y="4762"/>
                </a:lnTo>
                <a:lnTo>
                  <a:pt x="3533851" y="9525"/>
                </a:lnTo>
                <a:close/>
              </a:path>
              <a:path w="3534410" h="360680">
                <a:moveTo>
                  <a:pt x="9525" y="355307"/>
                </a:moveTo>
                <a:lnTo>
                  <a:pt x="4762" y="350545"/>
                </a:lnTo>
                <a:lnTo>
                  <a:pt x="9525" y="350545"/>
                </a:lnTo>
                <a:lnTo>
                  <a:pt x="9525" y="355307"/>
                </a:lnTo>
                <a:close/>
              </a:path>
              <a:path w="3534410" h="360680">
                <a:moveTo>
                  <a:pt x="3524326" y="355307"/>
                </a:moveTo>
                <a:lnTo>
                  <a:pt x="9525" y="355307"/>
                </a:lnTo>
                <a:lnTo>
                  <a:pt x="9525" y="350545"/>
                </a:lnTo>
                <a:lnTo>
                  <a:pt x="3524326" y="350545"/>
                </a:lnTo>
                <a:lnTo>
                  <a:pt x="3524326" y="355307"/>
                </a:lnTo>
                <a:close/>
              </a:path>
              <a:path w="3534410" h="360680">
                <a:moveTo>
                  <a:pt x="3533851" y="355307"/>
                </a:moveTo>
                <a:lnTo>
                  <a:pt x="3524326" y="355307"/>
                </a:lnTo>
                <a:lnTo>
                  <a:pt x="3529088" y="350545"/>
                </a:lnTo>
                <a:lnTo>
                  <a:pt x="3533851" y="350545"/>
                </a:lnTo>
                <a:lnTo>
                  <a:pt x="3533851" y="355307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object 17"/>
          <p:cNvSpPr/>
          <p:nvPr/>
        </p:nvSpPr>
        <p:spPr>
          <a:xfrm>
            <a:off x="2233180" y="1763369"/>
            <a:ext cx="3930015" cy="2559685"/>
          </a:xfrm>
          <a:custGeom>
            <a:rect l="l" t="t" r="r" b="b"/>
            <a:pathLst>
              <a:path w="3930015" h="2559685">
                <a:moveTo>
                  <a:pt x="7937" y="2551341"/>
                </a:moveTo>
                <a:lnTo>
                  <a:pt x="0" y="2551341"/>
                </a:lnTo>
                <a:lnTo>
                  <a:pt x="0" y="2487841"/>
                </a:lnTo>
                <a:lnTo>
                  <a:pt x="15875" y="2487841"/>
                </a:lnTo>
                <a:lnTo>
                  <a:pt x="15875" y="2543403"/>
                </a:lnTo>
                <a:lnTo>
                  <a:pt x="7937" y="2543403"/>
                </a:lnTo>
                <a:lnTo>
                  <a:pt x="7937" y="2551341"/>
                </a:lnTo>
                <a:close/>
              </a:path>
              <a:path w="3930015" h="2559685">
                <a:moveTo>
                  <a:pt x="31610" y="2559278"/>
                </a:moveTo>
                <a:lnTo>
                  <a:pt x="7937" y="2559278"/>
                </a:lnTo>
                <a:lnTo>
                  <a:pt x="7937" y="2543403"/>
                </a:lnTo>
                <a:lnTo>
                  <a:pt x="15875" y="2543403"/>
                </a:lnTo>
                <a:lnTo>
                  <a:pt x="15875" y="2551341"/>
                </a:lnTo>
                <a:lnTo>
                  <a:pt x="31610" y="2551341"/>
                </a:lnTo>
                <a:lnTo>
                  <a:pt x="31610" y="2559278"/>
                </a:lnTo>
                <a:close/>
              </a:path>
              <a:path w="3930015" h="2559685">
                <a:moveTo>
                  <a:pt x="31610" y="2551341"/>
                </a:moveTo>
                <a:lnTo>
                  <a:pt x="15875" y="2551341"/>
                </a:lnTo>
                <a:lnTo>
                  <a:pt x="15875" y="2543403"/>
                </a:lnTo>
                <a:lnTo>
                  <a:pt x="31610" y="2543403"/>
                </a:lnTo>
                <a:lnTo>
                  <a:pt x="31610" y="2551341"/>
                </a:lnTo>
                <a:close/>
              </a:path>
              <a:path w="3930015" h="2559685">
                <a:moveTo>
                  <a:pt x="15875" y="2440216"/>
                </a:moveTo>
                <a:lnTo>
                  <a:pt x="0" y="2440216"/>
                </a:lnTo>
                <a:lnTo>
                  <a:pt x="0" y="2376716"/>
                </a:lnTo>
                <a:lnTo>
                  <a:pt x="15875" y="2376716"/>
                </a:lnTo>
                <a:lnTo>
                  <a:pt x="15875" y="2440216"/>
                </a:lnTo>
                <a:close/>
              </a:path>
              <a:path w="3930015" h="2559685">
                <a:moveTo>
                  <a:pt x="15875" y="2329091"/>
                </a:moveTo>
                <a:lnTo>
                  <a:pt x="0" y="2329091"/>
                </a:lnTo>
                <a:lnTo>
                  <a:pt x="0" y="2265591"/>
                </a:lnTo>
                <a:lnTo>
                  <a:pt x="15875" y="2265591"/>
                </a:lnTo>
                <a:lnTo>
                  <a:pt x="15875" y="2329091"/>
                </a:lnTo>
                <a:close/>
              </a:path>
              <a:path w="3930015" h="2559685">
                <a:moveTo>
                  <a:pt x="15875" y="2217966"/>
                </a:moveTo>
                <a:lnTo>
                  <a:pt x="0" y="2217966"/>
                </a:lnTo>
                <a:lnTo>
                  <a:pt x="0" y="2154466"/>
                </a:lnTo>
                <a:lnTo>
                  <a:pt x="15875" y="2154466"/>
                </a:lnTo>
                <a:lnTo>
                  <a:pt x="15875" y="2217966"/>
                </a:lnTo>
                <a:close/>
              </a:path>
              <a:path w="3930015" h="2559685">
                <a:moveTo>
                  <a:pt x="15875" y="2106841"/>
                </a:moveTo>
                <a:lnTo>
                  <a:pt x="0" y="2106841"/>
                </a:lnTo>
                <a:lnTo>
                  <a:pt x="0" y="2043341"/>
                </a:lnTo>
                <a:lnTo>
                  <a:pt x="15875" y="2043341"/>
                </a:lnTo>
                <a:lnTo>
                  <a:pt x="15875" y="2106841"/>
                </a:lnTo>
                <a:close/>
              </a:path>
              <a:path w="3930015" h="2559685">
                <a:moveTo>
                  <a:pt x="15875" y="1995716"/>
                </a:moveTo>
                <a:lnTo>
                  <a:pt x="0" y="1995716"/>
                </a:lnTo>
                <a:lnTo>
                  <a:pt x="0" y="1932216"/>
                </a:lnTo>
                <a:lnTo>
                  <a:pt x="15875" y="1932216"/>
                </a:lnTo>
                <a:lnTo>
                  <a:pt x="15875" y="1995716"/>
                </a:lnTo>
                <a:close/>
              </a:path>
              <a:path w="3930015" h="2559685">
                <a:moveTo>
                  <a:pt x="15875" y="1884591"/>
                </a:moveTo>
                <a:lnTo>
                  <a:pt x="0" y="1884591"/>
                </a:lnTo>
                <a:lnTo>
                  <a:pt x="0" y="1821091"/>
                </a:lnTo>
                <a:lnTo>
                  <a:pt x="15875" y="1821091"/>
                </a:lnTo>
                <a:lnTo>
                  <a:pt x="15875" y="1884591"/>
                </a:lnTo>
                <a:close/>
              </a:path>
              <a:path w="3930015" h="2559685">
                <a:moveTo>
                  <a:pt x="15875" y="1773466"/>
                </a:moveTo>
                <a:lnTo>
                  <a:pt x="0" y="1773466"/>
                </a:lnTo>
                <a:lnTo>
                  <a:pt x="0" y="1709966"/>
                </a:lnTo>
                <a:lnTo>
                  <a:pt x="15875" y="1709966"/>
                </a:lnTo>
                <a:lnTo>
                  <a:pt x="15875" y="1773466"/>
                </a:lnTo>
                <a:close/>
              </a:path>
              <a:path w="3930015" h="2559685">
                <a:moveTo>
                  <a:pt x="15875" y="1662341"/>
                </a:moveTo>
                <a:lnTo>
                  <a:pt x="0" y="1662341"/>
                </a:lnTo>
                <a:lnTo>
                  <a:pt x="0" y="1598841"/>
                </a:lnTo>
                <a:lnTo>
                  <a:pt x="15875" y="1598841"/>
                </a:lnTo>
                <a:lnTo>
                  <a:pt x="15875" y="1662341"/>
                </a:lnTo>
                <a:close/>
              </a:path>
              <a:path w="3930015" h="2559685">
                <a:moveTo>
                  <a:pt x="15875" y="1551216"/>
                </a:moveTo>
                <a:lnTo>
                  <a:pt x="0" y="1551216"/>
                </a:lnTo>
                <a:lnTo>
                  <a:pt x="0" y="1487716"/>
                </a:lnTo>
                <a:lnTo>
                  <a:pt x="15875" y="1487716"/>
                </a:lnTo>
                <a:lnTo>
                  <a:pt x="15875" y="1551216"/>
                </a:lnTo>
                <a:close/>
              </a:path>
              <a:path w="3930015" h="2559685">
                <a:moveTo>
                  <a:pt x="15875" y="1440091"/>
                </a:moveTo>
                <a:lnTo>
                  <a:pt x="0" y="1440091"/>
                </a:lnTo>
                <a:lnTo>
                  <a:pt x="0" y="1376591"/>
                </a:lnTo>
                <a:lnTo>
                  <a:pt x="15875" y="1376591"/>
                </a:lnTo>
                <a:lnTo>
                  <a:pt x="15875" y="1440091"/>
                </a:lnTo>
                <a:close/>
              </a:path>
              <a:path w="3930015" h="2559685">
                <a:moveTo>
                  <a:pt x="15875" y="1328966"/>
                </a:moveTo>
                <a:lnTo>
                  <a:pt x="0" y="1328966"/>
                </a:lnTo>
                <a:lnTo>
                  <a:pt x="0" y="1265466"/>
                </a:lnTo>
                <a:lnTo>
                  <a:pt x="15875" y="1265466"/>
                </a:lnTo>
                <a:lnTo>
                  <a:pt x="15875" y="1328966"/>
                </a:lnTo>
                <a:close/>
              </a:path>
              <a:path w="3930015" h="2559685">
                <a:moveTo>
                  <a:pt x="15875" y="1217841"/>
                </a:moveTo>
                <a:lnTo>
                  <a:pt x="0" y="1217841"/>
                </a:lnTo>
                <a:lnTo>
                  <a:pt x="0" y="1154341"/>
                </a:lnTo>
                <a:lnTo>
                  <a:pt x="15875" y="1154341"/>
                </a:lnTo>
                <a:lnTo>
                  <a:pt x="15875" y="1217841"/>
                </a:lnTo>
                <a:close/>
              </a:path>
              <a:path w="3930015" h="2559685">
                <a:moveTo>
                  <a:pt x="15875" y="1106716"/>
                </a:moveTo>
                <a:lnTo>
                  <a:pt x="0" y="1106716"/>
                </a:lnTo>
                <a:lnTo>
                  <a:pt x="0" y="1043216"/>
                </a:lnTo>
                <a:lnTo>
                  <a:pt x="15875" y="1043216"/>
                </a:lnTo>
                <a:lnTo>
                  <a:pt x="15875" y="1106716"/>
                </a:lnTo>
                <a:close/>
              </a:path>
              <a:path w="3930015" h="2559685">
                <a:moveTo>
                  <a:pt x="15875" y="995591"/>
                </a:moveTo>
                <a:lnTo>
                  <a:pt x="0" y="995591"/>
                </a:lnTo>
                <a:lnTo>
                  <a:pt x="0" y="932091"/>
                </a:lnTo>
                <a:lnTo>
                  <a:pt x="15875" y="932091"/>
                </a:lnTo>
                <a:lnTo>
                  <a:pt x="15875" y="995591"/>
                </a:lnTo>
                <a:close/>
              </a:path>
              <a:path w="3930015" h="2559685">
                <a:moveTo>
                  <a:pt x="15875" y="884466"/>
                </a:moveTo>
                <a:lnTo>
                  <a:pt x="0" y="884466"/>
                </a:lnTo>
                <a:lnTo>
                  <a:pt x="0" y="820966"/>
                </a:lnTo>
                <a:lnTo>
                  <a:pt x="15875" y="820966"/>
                </a:lnTo>
                <a:lnTo>
                  <a:pt x="15875" y="884466"/>
                </a:lnTo>
                <a:close/>
              </a:path>
              <a:path w="3930015" h="2559685">
                <a:moveTo>
                  <a:pt x="15875" y="773341"/>
                </a:moveTo>
                <a:lnTo>
                  <a:pt x="0" y="773341"/>
                </a:lnTo>
                <a:lnTo>
                  <a:pt x="0" y="709841"/>
                </a:lnTo>
                <a:lnTo>
                  <a:pt x="15875" y="709841"/>
                </a:lnTo>
                <a:lnTo>
                  <a:pt x="15875" y="773341"/>
                </a:lnTo>
                <a:close/>
              </a:path>
              <a:path w="3930015" h="2559685">
                <a:moveTo>
                  <a:pt x="15875" y="662216"/>
                </a:moveTo>
                <a:lnTo>
                  <a:pt x="0" y="662216"/>
                </a:lnTo>
                <a:lnTo>
                  <a:pt x="0" y="598716"/>
                </a:lnTo>
                <a:lnTo>
                  <a:pt x="15875" y="598716"/>
                </a:lnTo>
                <a:lnTo>
                  <a:pt x="15875" y="662216"/>
                </a:lnTo>
                <a:close/>
              </a:path>
              <a:path w="3930015" h="2559685">
                <a:moveTo>
                  <a:pt x="15875" y="551091"/>
                </a:moveTo>
                <a:lnTo>
                  <a:pt x="0" y="551091"/>
                </a:lnTo>
                <a:lnTo>
                  <a:pt x="0" y="487591"/>
                </a:lnTo>
                <a:lnTo>
                  <a:pt x="15875" y="487591"/>
                </a:lnTo>
                <a:lnTo>
                  <a:pt x="15875" y="551091"/>
                </a:lnTo>
                <a:close/>
              </a:path>
              <a:path w="3930015" h="2559685">
                <a:moveTo>
                  <a:pt x="15875" y="439966"/>
                </a:moveTo>
                <a:lnTo>
                  <a:pt x="0" y="439966"/>
                </a:lnTo>
                <a:lnTo>
                  <a:pt x="0" y="376466"/>
                </a:lnTo>
                <a:lnTo>
                  <a:pt x="15875" y="376466"/>
                </a:lnTo>
                <a:lnTo>
                  <a:pt x="15875" y="439966"/>
                </a:lnTo>
                <a:close/>
              </a:path>
              <a:path w="3930015" h="2559685">
                <a:moveTo>
                  <a:pt x="15875" y="328841"/>
                </a:moveTo>
                <a:lnTo>
                  <a:pt x="0" y="328841"/>
                </a:lnTo>
                <a:lnTo>
                  <a:pt x="0" y="265341"/>
                </a:lnTo>
                <a:lnTo>
                  <a:pt x="15875" y="265341"/>
                </a:lnTo>
                <a:lnTo>
                  <a:pt x="15875" y="328841"/>
                </a:lnTo>
                <a:close/>
              </a:path>
              <a:path w="3930015" h="2559685">
                <a:moveTo>
                  <a:pt x="15875" y="217716"/>
                </a:moveTo>
                <a:lnTo>
                  <a:pt x="0" y="217716"/>
                </a:lnTo>
                <a:lnTo>
                  <a:pt x="0" y="154216"/>
                </a:lnTo>
                <a:lnTo>
                  <a:pt x="15875" y="154216"/>
                </a:lnTo>
                <a:lnTo>
                  <a:pt x="15875" y="217716"/>
                </a:lnTo>
                <a:close/>
              </a:path>
              <a:path w="3930015" h="2559685">
                <a:moveTo>
                  <a:pt x="15875" y="106591"/>
                </a:moveTo>
                <a:lnTo>
                  <a:pt x="0" y="106591"/>
                </a:lnTo>
                <a:lnTo>
                  <a:pt x="0" y="43091"/>
                </a:lnTo>
                <a:lnTo>
                  <a:pt x="15875" y="43091"/>
                </a:lnTo>
                <a:lnTo>
                  <a:pt x="15875" y="106591"/>
                </a:lnTo>
                <a:close/>
              </a:path>
              <a:path w="3930015" h="2559685">
                <a:moveTo>
                  <a:pt x="83908" y="15875"/>
                </a:moveTo>
                <a:lnTo>
                  <a:pt x="20408" y="15875"/>
                </a:lnTo>
                <a:lnTo>
                  <a:pt x="20408" y="0"/>
                </a:lnTo>
                <a:lnTo>
                  <a:pt x="83908" y="0"/>
                </a:lnTo>
                <a:lnTo>
                  <a:pt x="83908" y="15875"/>
                </a:lnTo>
                <a:close/>
              </a:path>
              <a:path w="3930015" h="2559685">
                <a:moveTo>
                  <a:pt x="195033" y="15875"/>
                </a:moveTo>
                <a:lnTo>
                  <a:pt x="131533" y="15875"/>
                </a:lnTo>
                <a:lnTo>
                  <a:pt x="131533" y="0"/>
                </a:lnTo>
                <a:lnTo>
                  <a:pt x="195033" y="0"/>
                </a:lnTo>
                <a:lnTo>
                  <a:pt x="195033" y="15875"/>
                </a:lnTo>
                <a:close/>
              </a:path>
              <a:path w="3930015" h="2559685">
                <a:moveTo>
                  <a:pt x="306158" y="15875"/>
                </a:moveTo>
                <a:lnTo>
                  <a:pt x="242658" y="15875"/>
                </a:lnTo>
                <a:lnTo>
                  <a:pt x="242658" y="0"/>
                </a:lnTo>
                <a:lnTo>
                  <a:pt x="306158" y="0"/>
                </a:lnTo>
                <a:lnTo>
                  <a:pt x="306158" y="15875"/>
                </a:lnTo>
                <a:close/>
              </a:path>
              <a:path w="3930015" h="2559685">
                <a:moveTo>
                  <a:pt x="417283" y="15875"/>
                </a:moveTo>
                <a:lnTo>
                  <a:pt x="353783" y="15875"/>
                </a:lnTo>
                <a:lnTo>
                  <a:pt x="353783" y="0"/>
                </a:lnTo>
                <a:lnTo>
                  <a:pt x="417283" y="0"/>
                </a:lnTo>
                <a:lnTo>
                  <a:pt x="417283" y="15875"/>
                </a:lnTo>
                <a:close/>
              </a:path>
              <a:path w="3930015" h="2559685">
                <a:moveTo>
                  <a:pt x="528408" y="15875"/>
                </a:moveTo>
                <a:lnTo>
                  <a:pt x="464908" y="15875"/>
                </a:lnTo>
                <a:lnTo>
                  <a:pt x="464908" y="0"/>
                </a:lnTo>
                <a:lnTo>
                  <a:pt x="528408" y="0"/>
                </a:lnTo>
                <a:lnTo>
                  <a:pt x="528408" y="15875"/>
                </a:lnTo>
                <a:close/>
              </a:path>
              <a:path w="3930015" h="2559685">
                <a:moveTo>
                  <a:pt x="639533" y="15875"/>
                </a:moveTo>
                <a:lnTo>
                  <a:pt x="576033" y="15875"/>
                </a:lnTo>
                <a:lnTo>
                  <a:pt x="576033" y="0"/>
                </a:lnTo>
                <a:lnTo>
                  <a:pt x="639533" y="0"/>
                </a:lnTo>
                <a:lnTo>
                  <a:pt x="639533" y="15875"/>
                </a:lnTo>
                <a:close/>
              </a:path>
              <a:path w="3930015" h="2559685">
                <a:moveTo>
                  <a:pt x="750658" y="15875"/>
                </a:moveTo>
                <a:lnTo>
                  <a:pt x="687158" y="15875"/>
                </a:lnTo>
                <a:lnTo>
                  <a:pt x="687158" y="0"/>
                </a:lnTo>
                <a:lnTo>
                  <a:pt x="750658" y="0"/>
                </a:lnTo>
                <a:lnTo>
                  <a:pt x="750658" y="15875"/>
                </a:lnTo>
                <a:close/>
              </a:path>
              <a:path w="3930015" h="2559685">
                <a:moveTo>
                  <a:pt x="861783" y="15875"/>
                </a:moveTo>
                <a:lnTo>
                  <a:pt x="798283" y="15875"/>
                </a:lnTo>
                <a:lnTo>
                  <a:pt x="798283" y="0"/>
                </a:lnTo>
                <a:lnTo>
                  <a:pt x="861783" y="0"/>
                </a:lnTo>
                <a:lnTo>
                  <a:pt x="861783" y="15875"/>
                </a:lnTo>
                <a:close/>
              </a:path>
              <a:path w="3930015" h="2559685">
                <a:moveTo>
                  <a:pt x="972908" y="15875"/>
                </a:moveTo>
                <a:lnTo>
                  <a:pt x="909408" y="15875"/>
                </a:lnTo>
                <a:lnTo>
                  <a:pt x="909408" y="0"/>
                </a:lnTo>
                <a:lnTo>
                  <a:pt x="972908" y="0"/>
                </a:lnTo>
                <a:lnTo>
                  <a:pt x="972908" y="15875"/>
                </a:lnTo>
                <a:close/>
              </a:path>
              <a:path w="3930015" h="2559685">
                <a:moveTo>
                  <a:pt x="1084033" y="15875"/>
                </a:moveTo>
                <a:lnTo>
                  <a:pt x="1020533" y="15875"/>
                </a:lnTo>
                <a:lnTo>
                  <a:pt x="1020533" y="0"/>
                </a:lnTo>
                <a:lnTo>
                  <a:pt x="1084033" y="0"/>
                </a:lnTo>
                <a:lnTo>
                  <a:pt x="1084033" y="15875"/>
                </a:lnTo>
                <a:close/>
              </a:path>
              <a:path w="3930015" h="2559685">
                <a:moveTo>
                  <a:pt x="1195158" y="15875"/>
                </a:moveTo>
                <a:lnTo>
                  <a:pt x="1131658" y="15875"/>
                </a:lnTo>
                <a:lnTo>
                  <a:pt x="1131658" y="0"/>
                </a:lnTo>
                <a:lnTo>
                  <a:pt x="1195158" y="0"/>
                </a:lnTo>
                <a:lnTo>
                  <a:pt x="1195158" y="15875"/>
                </a:lnTo>
                <a:close/>
              </a:path>
              <a:path w="3930015" h="2559685">
                <a:moveTo>
                  <a:pt x="1306283" y="15875"/>
                </a:moveTo>
                <a:lnTo>
                  <a:pt x="1242783" y="15875"/>
                </a:lnTo>
                <a:lnTo>
                  <a:pt x="1242783" y="0"/>
                </a:lnTo>
                <a:lnTo>
                  <a:pt x="1306283" y="0"/>
                </a:lnTo>
                <a:lnTo>
                  <a:pt x="1306283" y="15875"/>
                </a:lnTo>
                <a:close/>
              </a:path>
              <a:path w="3930015" h="2559685">
                <a:moveTo>
                  <a:pt x="1417408" y="15875"/>
                </a:moveTo>
                <a:lnTo>
                  <a:pt x="1353908" y="15875"/>
                </a:lnTo>
                <a:lnTo>
                  <a:pt x="1353908" y="0"/>
                </a:lnTo>
                <a:lnTo>
                  <a:pt x="1417408" y="0"/>
                </a:lnTo>
                <a:lnTo>
                  <a:pt x="1417408" y="15875"/>
                </a:lnTo>
                <a:close/>
              </a:path>
              <a:path w="3930015" h="2559685">
                <a:moveTo>
                  <a:pt x="1528533" y="15875"/>
                </a:moveTo>
                <a:lnTo>
                  <a:pt x="1465033" y="15875"/>
                </a:lnTo>
                <a:lnTo>
                  <a:pt x="1465033" y="0"/>
                </a:lnTo>
                <a:lnTo>
                  <a:pt x="1528533" y="0"/>
                </a:lnTo>
                <a:lnTo>
                  <a:pt x="1528533" y="15875"/>
                </a:lnTo>
                <a:close/>
              </a:path>
              <a:path w="3930015" h="2559685">
                <a:moveTo>
                  <a:pt x="1639658" y="15875"/>
                </a:moveTo>
                <a:lnTo>
                  <a:pt x="1576158" y="15875"/>
                </a:lnTo>
                <a:lnTo>
                  <a:pt x="1576158" y="0"/>
                </a:lnTo>
                <a:lnTo>
                  <a:pt x="1639658" y="0"/>
                </a:lnTo>
                <a:lnTo>
                  <a:pt x="1639658" y="15875"/>
                </a:lnTo>
                <a:close/>
              </a:path>
              <a:path w="3930015" h="2559685">
                <a:moveTo>
                  <a:pt x="1750783" y="15875"/>
                </a:moveTo>
                <a:lnTo>
                  <a:pt x="1687283" y="15875"/>
                </a:lnTo>
                <a:lnTo>
                  <a:pt x="1687283" y="0"/>
                </a:lnTo>
                <a:lnTo>
                  <a:pt x="1750783" y="0"/>
                </a:lnTo>
                <a:lnTo>
                  <a:pt x="1750783" y="15875"/>
                </a:lnTo>
                <a:close/>
              </a:path>
              <a:path w="3930015" h="2559685">
                <a:moveTo>
                  <a:pt x="1861908" y="15875"/>
                </a:moveTo>
                <a:lnTo>
                  <a:pt x="1798408" y="15875"/>
                </a:lnTo>
                <a:lnTo>
                  <a:pt x="1798408" y="0"/>
                </a:lnTo>
                <a:lnTo>
                  <a:pt x="1861908" y="0"/>
                </a:lnTo>
                <a:lnTo>
                  <a:pt x="1861908" y="15875"/>
                </a:lnTo>
                <a:close/>
              </a:path>
              <a:path w="3930015" h="2559685">
                <a:moveTo>
                  <a:pt x="1973033" y="15875"/>
                </a:moveTo>
                <a:lnTo>
                  <a:pt x="1909533" y="15875"/>
                </a:lnTo>
                <a:lnTo>
                  <a:pt x="1909533" y="0"/>
                </a:lnTo>
                <a:lnTo>
                  <a:pt x="1973033" y="0"/>
                </a:lnTo>
                <a:lnTo>
                  <a:pt x="1973033" y="15875"/>
                </a:lnTo>
                <a:close/>
              </a:path>
              <a:path w="3930015" h="2559685">
                <a:moveTo>
                  <a:pt x="2084158" y="15875"/>
                </a:moveTo>
                <a:lnTo>
                  <a:pt x="2020658" y="15875"/>
                </a:lnTo>
                <a:lnTo>
                  <a:pt x="2020658" y="0"/>
                </a:lnTo>
                <a:lnTo>
                  <a:pt x="2084158" y="0"/>
                </a:lnTo>
                <a:lnTo>
                  <a:pt x="2084158" y="15875"/>
                </a:lnTo>
                <a:close/>
              </a:path>
              <a:path w="3930015" h="2559685">
                <a:moveTo>
                  <a:pt x="2195283" y="15875"/>
                </a:moveTo>
                <a:lnTo>
                  <a:pt x="2131783" y="15875"/>
                </a:lnTo>
                <a:lnTo>
                  <a:pt x="2131783" y="0"/>
                </a:lnTo>
                <a:lnTo>
                  <a:pt x="2195283" y="0"/>
                </a:lnTo>
                <a:lnTo>
                  <a:pt x="2195283" y="15875"/>
                </a:lnTo>
                <a:close/>
              </a:path>
              <a:path w="3930015" h="2559685">
                <a:moveTo>
                  <a:pt x="2306408" y="15875"/>
                </a:moveTo>
                <a:lnTo>
                  <a:pt x="2242908" y="15875"/>
                </a:lnTo>
                <a:lnTo>
                  <a:pt x="2242908" y="0"/>
                </a:lnTo>
                <a:lnTo>
                  <a:pt x="2306408" y="0"/>
                </a:lnTo>
                <a:lnTo>
                  <a:pt x="2306408" y="15875"/>
                </a:lnTo>
                <a:close/>
              </a:path>
              <a:path w="3930015" h="2559685">
                <a:moveTo>
                  <a:pt x="2417533" y="15875"/>
                </a:moveTo>
                <a:lnTo>
                  <a:pt x="2354033" y="15875"/>
                </a:lnTo>
                <a:lnTo>
                  <a:pt x="2354033" y="0"/>
                </a:lnTo>
                <a:lnTo>
                  <a:pt x="2417533" y="0"/>
                </a:lnTo>
                <a:lnTo>
                  <a:pt x="2417533" y="15875"/>
                </a:lnTo>
                <a:close/>
              </a:path>
              <a:path w="3930015" h="2559685">
                <a:moveTo>
                  <a:pt x="2528658" y="15875"/>
                </a:moveTo>
                <a:lnTo>
                  <a:pt x="2465158" y="15875"/>
                </a:lnTo>
                <a:lnTo>
                  <a:pt x="2465158" y="0"/>
                </a:lnTo>
                <a:lnTo>
                  <a:pt x="2528658" y="0"/>
                </a:lnTo>
                <a:lnTo>
                  <a:pt x="2528658" y="15875"/>
                </a:lnTo>
                <a:close/>
              </a:path>
              <a:path w="3930015" h="2559685">
                <a:moveTo>
                  <a:pt x="2639783" y="15875"/>
                </a:moveTo>
                <a:lnTo>
                  <a:pt x="2576283" y="15875"/>
                </a:lnTo>
                <a:lnTo>
                  <a:pt x="2576283" y="0"/>
                </a:lnTo>
                <a:lnTo>
                  <a:pt x="2639783" y="0"/>
                </a:lnTo>
                <a:lnTo>
                  <a:pt x="2639783" y="15875"/>
                </a:lnTo>
                <a:close/>
              </a:path>
              <a:path w="3930015" h="2559685">
                <a:moveTo>
                  <a:pt x="2750908" y="15875"/>
                </a:moveTo>
                <a:lnTo>
                  <a:pt x="2687408" y="15875"/>
                </a:lnTo>
                <a:lnTo>
                  <a:pt x="2687408" y="0"/>
                </a:lnTo>
                <a:lnTo>
                  <a:pt x="2750908" y="0"/>
                </a:lnTo>
                <a:lnTo>
                  <a:pt x="2750908" y="15875"/>
                </a:lnTo>
                <a:close/>
              </a:path>
              <a:path w="3930015" h="2559685">
                <a:moveTo>
                  <a:pt x="2862033" y="15875"/>
                </a:moveTo>
                <a:lnTo>
                  <a:pt x="2798533" y="15875"/>
                </a:lnTo>
                <a:lnTo>
                  <a:pt x="2798533" y="0"/>
                </a:lnTo>
                <a:lnTo>
                  <a:pt x="2862033" y="0"/>
                </a:lnTo>
                <a:lnTo>
                  <a:pt x="2862033" y="15875"/>
                </a:lnTo>
                <a:close/>
              </a:path>
              <a:path w="3930015" h="2559685">
                <a:moveTo>
                  <a:pt x="2973158" y="15875"/>
                </a:moveTo>
                <a:lnTo>
                  <a:pt x="2909658" y="15875"/>
                </a:lnTo>
                <a:lnTo>
                  <a:pt x="2909658" y="0"/>
                </a:lnTo>
                <a:lnTo>
                  <a:pt x="2973158" y="0"/>
                </a:lnTo>
                <a:lnTo>
                  <a:pt x="2973158" y="15875"/>
                </a:lnTo>
                <a:close/>
              </a:path>
              <a:path w="3930015" h="2559685">
                <a:moveTo>
                  <a:pt x="3084283" y="15875"/>
                </a:moveTo>
                <a:lnTo>
                  <a:pt x="3020783" y="15875"/>
                </a:lnTo>
                <a:lnTo>
                  <a:pt x="3020783" y="0"/>
                </a:lnTo>
                <a:lnTo>
                  <a:pt x="3084283" y="0"/>
                </a:lnTo>
                <a:lnTo>
                  <a:pt x="3084283" y="15875"/>
                </a:lnTo>
                <a:close/>
              </a:path>
              <a:path w="3930015" h="2559685">
                <a:moveTo>
                  <a:pt x="3195408" y="15875"/>
                </a:moveTo>
                <a:lnTo>
                  <a:pt x="3131908" y="15875"/>
                </a:lnTo>
                <a:lnTo>
                  <a:pt x="3131908" y="0"/>
                </a:lnTo>
                <a:lnTo>
                  <a:pt x="3195408" y="0"/>
                </a:lnTo>
                <a:lnTo>
                  <a:pt x="3195408" y="15875"/>
                </a:lnTo>
                <a:close/>
              </a:path>
              <a:path w="3930015" h="2559685">
                <a:moveTo>
                  <a:pt x="3306533" y="15875"/>
                </a:moveTo>
                <a:lnTo>
                  <a:pt x="3243033" y="15875"/>
                </a:lnTo>
                <a:lnTo>
                  <a:pt x="3243033" y="0"/>
                </a:lnTo>
                <a:lnTo>
                  <a:pt x="3306533" y="0"/>
                </a:lnTo>
                <a:lnTo>
                  <a:pt x="3306533" y="15875"/>
                </a:lnTo>
                <a:close/>
              </a:path>
              <a:path w="3930015" h="2559685">
                <a:moveTo>
                  <a:pt x="3417658" y="15875"/>
                </a:moveTo>
                <a:lnTo>
                  <a:pt x="3354158" y="15875"/>
                </a:lnTo>
                <a:lnTo>
                  <a:pt x="3354158" y="0"/>
                </a:lnTo>
                <a:lnTo>
                  <a:pt x="3417658" y="0"/>
                </a:lnTo>
                <a:lnTo>
                  <a:pt x="3417658" y="15875"/>
                </a:lnTo>
                <a:close/>
              </a:path>
              <a:path w="3930015" h="2559685">
                <a:moveTo>
                  <a:pt x="3528783" y="15875"/>
                </a:moveTo>
                <a:lnTo>
                  <a:pt x="3465283" y="15875"/>
                </a:lnTo>
                <a:lnTo>
                  <a:pt x="3465283" y="0"/>
                </a:lnTo>
                <a:lnTo>
                  <a:pt x="3528783" y="0"/>
                </a:lnTo>
                <a:lnTo>
                  <a:pt x="3528783" y="15875"/>
                </a:lnTo>
                <a:close/>
              </a:path>
              <a:path w="3930015" h="2559685">
                <a:moveTo>
                  <a:pt x="3639908" y="15875"/>
                </a:moveTo>
                <a:lnTo>
                  <a:pt x="3576408" y="15875"/>
                </a:lnTo>
                <a:lnTo>
                  <a:pt x="3576408" y="0"/>
                </a:lnTo>
                <a:lnTo>
                  <a:pt x="3639908" y="0"/>
                </a:lnTo>
                <a:lnTo>
                  <a:pt x="3639908" y="15875"/>
                </a:lnTo>
                <a:close/>
              </a:path>
              <a:path w="3930015" h="2559685">
                <a:moveTo>
                  <a:pt x="3751033" y="15875"/>
                </a:moveTo>
                <a:lnTo>
                  <a:pt x="3687533" y="15875"/>
                </a:lnTo>
                <a:lnTo>
                  <a:pt x="3687533" y="0"/>
                </a:lnTo>
                <a:lnTo>
                  <a:pt x="3751033" y="0"/>
                </a:lnTo>
                <a:lnTo>
                  <a:pt x="3751033" y="15875"/>
                </a:lnTo>
                <a:close/>
              </a:path>
              <a:path w="3930015" h="2559685">
                <a:moveTo>
                  <a:pt x="3862158" y="15875"/>
                </a:moveTo>
                <a:lnTo>
                  <a:pt x="3798658" y="15875"/>
                </a:lnTo>
                <a:lnTo>
                  <a:pt x="3798658" y="0"/>
                </a:lnTo>
                <a:lnTo>
                  <a:pt x="3862158" y="0"/>
                </a:lnTo>
                <a:lnTo>
                  <a:pt x="3862158" y="15875"/>
                </a:lnTo>
                <a:close/>
              </a:path>
              <a:path w="3930015" h="2559685">
                <a:moveTo>
                  <a:pt x="3913682" y="15875"/>
                </a:moveTo>
                <a:lnTo>
                  <a:pt x="3909783" y="15875"/>
                </a:lnTo>
                <a:lnTo>
                  <a:pt x="3909783" y="0"/>
                </a:lnTo>
                <a:lnTo>
                  <a:pt x="3921620" y="0"/>
                </a:lnTo>
                <a:lnTo>
                  <a:pt x="3923677" y="266"/>
                </a:lnTo>
                <a:lnTo>
                  <a:pt x="3929557" y="7937"/>
                </a:lnTo>
                <a:lnTo>
                  <a:pt x="3913682" y="7937"/>
                </a:lnTo>
                <a:lnTo>
                  <a:pt x="3913682" y="15875"/>
                </a:lnTo>
                <a:close/>
              </a:path>
              <a:path w="3930015" h="2559685">
                <a:moveTo>
                  <a:pt x="3929557" y="59601"/>
                </a:moveTo>
                <a:lnTo>
                  <a:pt x="3913682" y="59601"/>
                </a:lnTo>
                <a:lnTo>
                  <a:pt x="3913682" y="7937"/>
                </a:lnTo>
                <a:lnTo>
                  <a:pt x="3921620" y="15875"/>
                </a:lnTo>
                <a:lnTo>
                  <a:pt x="3929557" y="15875"/>
                </a:lnTo>
                <a:lnTo>
                  <a:pt x="3929557" y="59601"/>
                </a:lnTo>
                <a:close/>
              </a:path>
              <a:path w="3930015" h="2559685">
                <a:moveTo>
                  <a:pt x="3929557" y="15875"/>
                </a:moveTo>
                <a:lnTo>
                  <a:pt x="3921620" y="15875"/>
                </a:lnTo>
                <a:lnTo>
                  <a:pt x="3913682" y="7937"/>
                </a:lnTo>
                <a:lnTo>
                  <a:pt x="3929557" y="7937"/>
                </a:lnTo>
                <a:lnTo>
                  <a:pt x="3929557" y="15875"/>
                </a:lnTo>
                <a:close/>
              </a:path>
              <a:path w="3930015" h="2559685">
                <a:moveTo>
                  <a:pt x="3929557" y="170726"/>
                </a:moveTo>
                <a:lnTo>
                  <a:pt x="3913682" y="170726"/>
                </a:lnTo>
                <a:lnTo>
                  <a:pt x="3913682" y="107226"/>
                </a:lnTo>
                <a:lnTo>
                  <a:pt x="3929557" y="107226"/>
                </a:lnTo>
                <a:lnTo>
                  <a:pt x="3929557" y="170726"/>
                </a:lnTo>
                <a:close/>
              </a:path>
              <a:path w="3930015" h="2559685">
                <a:moveTo>
                  <a:pt x="3929557" y="281851"/>
                </a:moveTo>
                <a:lnTo>
                  <a:pt x="3913682" y="281851"/>
                </a:lnTo>
                <a:lnTo>
                  <a:pt x="3913682" y="218351"/>
                </a:lnTo>
                <a:lnTo>
                  <a:pt x="3929557" y="218351"/>
                </a:lnTo>
                <a:lnTo>
                  <a:pt x="3929557" y="281851"/>
                </a:lnTo>
                <a:close/>
              </a:path>
              <a:path w="3930015" h="2559685">
                <a:moveTo>
                  <a:pt x="3929557" y="392976"/>
                </a:moveTo>
                <a:lnTo>
                  <a:pt x="3913682" y="392976"/>
                </a:lnTo>
                <a:lnTo>
                  <a:pt x="3913682" y="329476"/>
                </a:lnTo>
                <a:lnTo>
                  <a:pt x="3929557" y="329476"/>
                </a:lnTo>
                <a:lnTo>
                  <a:pt x="3929557" y="392976"/>
                </a:lnTo>
                <a:close/>
              </a:path>
              <a:path w="3930015" h="2559685">
                <a:moveTo>
                  <a:pt x="3929557" y="504101"/>
                </a:moveTo>
                <a:lnTo>
                  <a:pt x="3913682" y="504101"/>
                </a:lnTo>
                <a:lnTo>
                  <a:pt x="3913682" y="440601"/>
                </a:lnTo>
                <a:lnTo>
                  <a:pt x="3929557" y="440601"/>
                </a:lnTo>
                <a:lnTo>
                  <a:pt x="3929557" y="504101"/>
                </a:lnTo>
                <a:close/>
              </a:path>
              <a:path w="3930015" h="2559685">
                <a:moveTo>
                  <a:pt x="3929557" y="615226"/>
                </a:moveTo>
                <a:lnTo>
                  <a:pt x="3913682" y="615226"/>
                </a:lnTo>
                <a:lnTo>
                  <a:pt x="3913682" y="551726"/>
                </a:lnTo>
                <a:lnTo>
                  <a:pt x="3929557" y="551726"/>
                </a:lnTo>
                <a:lnTo>
                  <a:pt x="3929557" y="615226"/>
                </a:lnTo>
                <a:close/>
              </a:path>
              <a:path w="3930015" h="2559685">
                <a:moveTo>
                  <a:pt x="3929557" y="726351"/>
                </a:moveTo>
                <a:lnTo>
                  <a:pt x="3913682" y="726351"/>
                </a:lnTo>
                <a:lnTo>
                  <a:pt x="3913682" y="662851"/>
                </a:lnTo>
                <a:lnTo>
                  <a:pt x="3929557" y="662851"/>
                </a:lnTo>
                <a:lnTo>
                  <a:pt x="3929557" y="726351"/>
                </a:lnTo>
                <a:close/>
              </a:path>
              <a:path w="3930015" h="2559685">
                <a:moveTo>
                  <a:pt x="3929557" y="837476"/>
                </a:moveTo>
                <a:lnTo>
                  <a:pt x="3913682" y="837476"/>
                </a:lnTo>
                <a:lnTo>
                  <a:pt x="3913682" y="773976"/>
                </a:lnTo>
                <a:lnTo>
                  <a:pt x="3929557" y="773976"/>
                </a:lnTo>
                <a:lnTo>
                  <a:pt x="3929557" y="837476"/>
                </a:lnTo>
                <a:close/>
              </a:path>
              <a:path w="3930015" h="2559685">
                <a:moveTo>
                  <a:pt x="3929557" y="948601"/>
                </a:moveTo>
                <a:lnTo>
                  <a:pt x="3913682" y="948601"/>
                </a:lnTo>
                <a:lnTo>
                  <a:pt x="3913682" y="885101"/>
                </a:lnTo>
                <a:lnTo>
                  <a:pt x="3929557" y="885101"/>
                </a:lnTo>
                <a:lnTo>
                  <a:pt x="3929557" y="948601"/>
                </a:lnTo>
                <a:close/>
              </a:path>
              <a:path w="3930015" h="2559685">
                <a:moveTo>
                  <a:pt x="3929557" y="1059726"/>
                </a:moveTo>
                <a:lnTo>
                  <a:pt x="3913682" y="1059726"/>
                </a:lnTo>
                <a:lnTo>
                  <a:pt x="3913682" y="996226"/>
                </a:lnTo>
                <a:lnTo>
                  <a:pt x="3929557" y="996226"/>
                </a:lnTo>
                <a:lnTo>
                  <a:pt x="3929557" y="1059726"/>
                </a:lnTo>
                <a:close/>
              </a:path>
              <a:path w="3930015" h="2559685">
                <a:moveTo>
                  <a:pt x="3929557" y="1170851"/>
                </a:moveTo>
                <a:lnTo>
                  <a:pt x="3913682" y="1170851"/>
                </a:lnTo>
                <a:lnTo>
                  <a:pt x="3913682" y="1107351"/>
                </a:lnTo>
                <a:lnTo>
                  <a:pt x="3929557" y="1107351"/>
                </a:lnTo>
                <a:lnTo>
                  <a:pt x="3929557" y="1170851"/>
                </a:lnTo>
                <a:close/>
              </a:path>
              <a:path w="3930015" h="2559685">
                <a:moveTo>
                  <a:pt x="3929557" y="1281976"/>
                </a:moveTo>
                <a:lnTo>
                  <a:pt x="3913682" y="1281976"/>
                </a:lnTo>
                <a:lnTo>
                  <a:pt x="3913682" y="1218476"/>
                </a:lnTo>
                <a:lnTo>
                  <a:pt x="3929557" y="1218476"/>
                </a:lnTo>
                <a:lnTo>
                  <a:pt x="3929557" y="1281976"/>
                </a:lnTo>
                <a:close/>
              </a:path>
              <a:path w="3930015" h="2559685">
                <a:moveTo>
                  <a:pt x="3929557" y="1393101"/>
                </a:moveTo>
                <a:lnTo>
                  <a:pt x="3913682" y="1393101"/>
                </a:lnTo>
                <a:lnTo>
                  <a:pt x="3913682" y="1329601"/>
                </a:lnTo>
                <a:lnTo>
                  <a:pt x="3929557" y="1329601"/>
                </a:lnTo>
                <a:lnTo>
                  <a:pt x="3929557" y="1393101"/>
                </a:lnTo>
                <a:close/>
              </a:path>
              <a:path w="3930015" h="2559685">
                <a:moveTo>
                  <a:pt x="3929557" y="1504226"/>
                </a:moveTo>
                <a:lnTo>
                  <a:pt x="3913682" y="1504226"/>
                </a:lnTo>
                <a:lnTo>
                  <a:pt x="3913682" y="1440726"/>
                </a:lnTo>
                <a:lnTo>
                  <a:pt x="3929557" y="1440726"/>
                </a:lnTo>
                <a:lnTo>
                  <a:pt x="3929557" y="1504226"/>
                </a:lnTo>
                <a:close/>
              </a:path>
              <a:path w="3930015" h="2559685">
                <a:moveTo>
                  <a:pt x="3929557" y="1615351"/>
                </a:moveTo>
                <a:lnTo>
                  <a:pt x="3913682" y="1615351"/>
                </a:lnTo>
                <a:lnTo>
                  <a:pt x="3913682" y="1551851"/>
                </a:lnTo>
                <a:lnTo>
                  <a:pt x="3929557" y="1551851"/>
                </a:lnTo>
                <a:lnTo>
                  <a:pt x="3929557" y="1615351"/>
                </a:lnTo>
                <a:close/>
              </a:path>
              <a:path w="3930015" h="2559685">
                <a:moveTo>
                  <a:pt x="3929557" y="1726476"/>
                </a:moveTo>
                <a:lnTo>
                  <a:pt x="3913682" y="1726476"/>
                </a:lnTo>
                <a:lnTo>
                  <a:pt x="3913682" y="1662976"/>
                </a:lnTo>
                <a:lnTo>
                  <a:pt x="3929557" y="1662976"/>
                </a:lnTo>
                <a:lnTo>
                  <a:pt x="3929557" y="1726476"/>
                </a:lnTo>
                <a:close/>
              </a:path>
              <a:path w="3930015" h="2559685">
                <a:moveTo>
                  <a:pt x="3929557" y="1837601"/>
                </a:moveTo>
                <a:lnTo>
                  <a:pt x="3913682" y="1837601"/>
                </a:lnTo>
                <a:lnTo>
                  <a:pt x="3913682" y="1774101"/>
                </a:lnTo>
                <a:lnTo>
                  <a:pt x="3929557" y="1774101"/>
                </a:lnTo>
                <a:lnTo>
                  <a:pt x="3929557" y="1837601"/>
                </a:lnTo>
                <a:close/>
              </a:path>
              <a:path w="3930015" h="2559685">
                <a:moveTo>
                  <a:pt x="3929557" y="1948726"/>
                </a:moveTo>
                <a:lnTo>
                  <a:pt x="3913682" y="1948726"/>
                </a:lnTo>
                <a:lnTo>
                  <a:pt x="3913682" y="1885226"/>
                </a:lnTo>
                <a:lnTo>
                  <a:pt x="3929557" y="1885226"/>
                </a:lnTo>
                <a:lnTo>
                  <a:pt x="3929557" y="1948726"/>
                </a:lnTo>
                <a:close/>
              </a:path>
              <a:path w="3930015" h="2559685">
                <a:moveTo>
                  <a:pt x="3929557" y="2059851"/>
                </a:moveTo>
                <a:lnTo>
                  <a:pt x="3913682" y="2059851"/>
                </a:lnTo>
                <a:lnTo>
                  <a:pt x="3913682" y="1996351"/>
                </a:lnTo>
                <a:lnTo>
                  <a:pt x="3929557" y="1996351"/>
                </a:lnTo>
                <a:lnTo>
                  <a:pt x="3929557" y="2059851"/>
                </a:lnTo>
                <a:close/>
              </a:path>
              <a:path w="3930015" h="2559685">
                <a:moveTo>
                  <a:pt x="3929557" y="2170976"/>
                </a:moveTo>
                <a:lnTo>
                  <a:pt x="3913682" y="2170976"/>
                </a:lnTo>
                <a:lnTo>
                  <a:pt x="3913682" y="2107476"/>
                </a:lnTo>
                <a:lnTo>
                  <a:pt x="3929557" y="2107476"/>
                </a:lnTo>
                <a:lnTo>
                  <a:pt x="3929557" y="2170976"/>
                </a:lnTo>
                <a:close/>
              </a:path>
              <a:path w="3930015" h="2559685">
                <a:moveTo>
                  <a:pt x="3929557" y="2282101"/>
                </a:moveTo>
                <a:lnTo>
                  <a:pt x="3913682" y="2282101"/>
                </a:lnTo>
                <a:lnTo>
                  <a:pt x="3913682" y="2218601"/>
                </a:lnTo>
                <a:lnTo>
                  <a:pt x="3929557" y="2218601"/>
                </a:lnTo>
                <a:lnTo>
                  <a:pt x="3929557" y="2282101"/>
                </a:lnTo>
                <a:close/>
              </a:path>
              <a:path w="3930015" h="2559685">
                <a:moveTo>
                  <a:pt x="3929557" y="2393226"/>
                </a:moveTo>
                <a:lnTo>
                  <a:pt x="3913682" y="2393226"/>
                </a:lnTo>
                <a:lnTo>
                  <a:pt x="3913682" y="2329726"/>
                </a:lnTo>
                <a:lnTo>
                  <a:pt x="3929557" y="2329726"/>
                </a:lnTo>
                <a:lnTo>
                  <a:pt x="3929557" y="2393226"/>
                </a:lnTo>
                <a:close/>
              </a:path>
              <a:path w="3930015" h="2559685">
                <a:moveTo>
                  <a:pt x="3929557" y="2504351"/>
                </a:moveTo>
                <a:lnTo>
                  <a:pt x="3913682" y="2504351"/>
                </a:lnTo>
                <a:lnTo>
                  <a:pt x="3913682" y="2440851"/>
                </a:lnTo>
                <a:lnTo>
                  <a:pt x="3929557" y="2440851"/>
                </a:lnTo>
                <a:lnTo>
                  <a:pt x="3929557" y="2504351"/>
                </a:lnTo>
                <a:close/>
              </a:path>
              <a:path w="3930015" h="2559685">
                <a:moveTo>
                  <a:pt x="3920985" y="2559278"/>
                </a:moveTo>
                <a:lnTo>
                  <a:pt x="3857485" y="2559278"/>
                </a:lnTo>
                <a:lnTo>
                  <a:pt x="3857485" y="2543403"/>
                </a:lnTo>
                <a:lnTo>
                  <a:pt x="3920985" y="2543403"/>
                </a:lnTo>
                <a:lnTo>
                  <a:pt x="3920985" y="2559278"/>
                </a:lnTo>
                <a:close/>
              </a:path>
              <a:path w="3930015" h="2559685">
                <a:moveTo>
                  <a:pt x="3809860" y="2559278"/>
                </a:moveTo>
                <a:lnTo>
                  <a:pt x="3746360" y="2559278"/>
                </a:lnTo>
                <a:lnTo>
                  <a:pt x="3746360" y="2543403"/>
                </a:lnTo>
                <a:lnTo>
                  <a:pt x="3809860" y="2543403"/>
                </a:lnTo>
                <a:lnTo>
                  <a:pt x="3809860" y="2559278"/>
                </a:lnTo>
                <a:close/>
              </a:path>
              <a:path w="3930015" h="2559685">
                <a:moveTo>
                  <a:pt x="3698735" y="2559278"/>
                </a:moveTo>
                <a:lnTo>
                  <a:pt x="3635235" y="2559278"/>
                </a:lnTo>
                <a:lnTo>
                  <a:pt x="3635235" y="2543403"/>
                </a:lnTo>
                <a:lnTo>
                  <a:pt x="3698735" y="2543403"/>
                </a:lnTo>
                <a:lnTo>
                  <a:pt x="3698735" y="2559278"/>
                </a:lnTo>
                <a:close/>
              </a:path>
              <a:path w="3930015" h="2559685">
                <a:moveTo>
                  <a:pt x="3587610" y="2559278"/>
                </a:moveTo>
                <a:lnTo>
                  <a:pt x="3524110" y="2559278"/>
                </a:lnTo>
                <a:lnTo>
                  <a:pt x="3524110" y="2543403"/>
                </a:lnTo>
                <a:lnTo>
                  <a:pt x="3587610" y="2543403"/>
                </a:lnTo>
                <a:lnTo>
                  <a:pt x="3587610" y="2559278"/>
                </a:lnTo>
                <a:close/>
              </a:path>
              <a:path w="3930015" h="2559685">
                <a:moveTo>
                  <a:pt x="3476485" y="2559278"/>
                </a:moveTo>
                <a:lnTo>
                  <a:pt x="3412985" y="2559278"/>
                </a:lnTo>
                <a:lnTo>
                  <a:pt x="3412985" y="2543403"/>
                </a:lnTo>
                <a:lnTo>
                  <a:pt x="3476485" y="2543403"/>
                </a:lnTo>
                <a:lnTo>
                  <a:pt x="3476485" y="2559278"/>
                </a:lnTo>
                <a:close/>
              </a:path>
              <a:path w="3930015" h="2559685">
                <a:moveTo>
                  <a:pt x="3365360" y="2559278"/>
                </a:moveTo>
                <a:lnTo>
                  <a:pt x="3301860" y="2559278"/>
                </a:lnTo>
                <a:lnTo>
                  <a:pt x="3301860" y="2543403"/>
                </a:lnTo>
                <a:lnTo>
                  <a:pt x="3365360" y="2543403"/>
                </a:lnTo>
                <a:lnTo>
                  <a:pt x="3365360" y="2559278"/>
                </a:lnTo>
                <a:close/>
              </a:path>
              <a:path w="3930015" h="2559685">
                <a:moveTo>
                  <a:pt x="3254235" y="2559278"/>
                </a:moveTo>
                <a:lnTo>
                  <a:pt x="3190735" y="2559278"/>
                </a:lnTo>
                <a:lnTo>
                  <a:pt x="3190735" y="2543403"/>
                </a:lnTo>
                <a:lnTo>
                  <a:pt x="3254235" y="2543403"/>
                </a:lnTo>
                <a:lnTo>
                  <a:pt x="3254235" y="2559278"/>
                </a:lnTo>
                <a:close/>
              </a:path>
              <a:path w="3930015" h="2559685">
                <a:moveTo>
                  <a:pt x="3143110" y="2559278"/>
                </a:moveTo>
                <a:lnTo>
                  <a:pt x="3079610" y="2559278"/>
                </a:lnTo>
                <a:lnTo>
                  <a:pt x="3079610" y="2543403"/>
                </a:lnTo>
                <a:lnTo>
                  <a:pt x="3143110" y="2543403"/>
                </a:lnTo>
                <a:lnTo>
                  <a:pt x="3143110" y="2559278"/>
                </a:lnTo>
                <a:close/>
              </a:path>
              <a:path w="3930015" h="2559685">
                <a:moveTo>
                  <a:pt x="3031985" y="2559278"/>
                </a:moveTo>
                <a:lnTo>
                  <a:pt x="2968485" y="2559278"/>
                </a:lnTo>
                <a:lnTo>
                  <a:pt x="2968485" y="2543403"/>
                </a:lnTo>
                <a:lnTo>
                  <a:pt x="3031985" y="2543403"/>
                </a:lnTo>
                <a:lnTo>
                  <a:pt x="3031985" y="2559278"/>
                </a:lnTo>
                <a:close/>
              </a:path>
              <a:path w="3930015" h="2559685">
                <a:moveTo>
                  <a:pt x="2920860" y="2559278"/>
                </a:moveTo>
                <a:lnTo>
                  <a:pt x="2857360" y="2559278"/>
                </a:lnTo>
                <a:lnTo>
                  <a:pt x="2857360" y="2543403"/>
                </a:lnTo>
                <a:lnTo>
                  <a:pt x="2920860" y="2543403"/>
                </a:lnTo>
                <a:lnTo>
                  <a:pt x="2920860" y="2559278"/>
                </a:lnTo>
                <a:close/>
              </a:path>
              <a:path w="3930015" h="2559685">
                <a:moveTo>
                  <a:pt x="2809735" y="2559278"/>
                </a:moveTo>
                <a:lnTo>
                  <a:pt x="2746235" y="2559278"/>
                </a:lnTo>
                <a:lnTo>
                  <a:pt x="2746235" y="2543403"/>
                </a:lnTo>
                <a:lnTo>
                  <a:pt x="2809735" y="2543403"/>
                </a:lnTo>
                <a:lnTo>
                  <a:pt x="2809735" y="2559278"/>
                </a:lnTo>
                <a:close/>
              </a:path>
              <a:path w="3930015" h="2559685">
                <a:moveTo>
                  <a:pt x="2698610" y="2559278"/>
                </a:moveTo>
                <a:lnTo>
                  <a:pt x="2635110" y="2559278"/>
                </a:lnTo>
                <a:lnTo>
                  <a:pt x="2635110" y="2543403"/>
                </a:lnTo>
                <a:lnTo>
                  <a:pt x="2698610" y="2543403"/>
                </a:lnTo>
                <a:lnTo>
                  <a:pt x="2698610" y="2559278"/>
                </a:lnTo>
                <a:close/>
              </a:path>
              <a:path w="3930015" h="2559685">
                <a:moveTo>
                  <a:pt x="2587485" y="2559278"/>
                </a:moveTo>
                <a:lnTo>
                  <a:pt x="2523985" y="2559278"/>
                </a:lnTo>
                <a:lnTo>
                  <a:pt x="2523985" y="2543403"/>
                </a:lnTo>
                <a:lnTo>
                  <a:pt x="2587485" y="2543403"/>
                </a:lnTo>
                <a:lnTo>
                  <a:pt x="2587485" y="2559278"/>
                </a:lnTo>
                <a:close/>
              </a:path>
              <a:path w="3930015" h="2559685">
                <a:moveTo>
                  <a:pt x="2476360" y="2559278"/>
                </a:moveTo>
                <a:lnTo>
                  <a:pt x="2412860" y="2559278"/>
                </a:lnTo>
                <a:lnTo>
                  <a:pt x="2412860" y="2543403"/>
                </a:lnTo>
                <a:lnTo>
                  <a:pt x="2476360" y="2543403"/>
                </a:lnTo>
                <a:lnTo>
                  <a:pt x="2476360" y="2559278"/>
                </a:lnTo>
                <a:close/>
              </a:path>
              <a:path w="3930015" h="2559685">
                <a:moveTo>
                  <a:pt x="2365235" y="2559278"/>
                </a:moveTo>
                <a:lnTo>
                  <a:pt x="2301735" y="2559278"/>
                </a:lnTo>
                <a:lnTo>
                  <a:pt x="2301735" y="2543403"/>
                </a:lnTo>
                <a:lnTo>
                  <a:pt x="2365235" y="2543403"/>
                </a:lnTo>
                <a:lnTo>
                  <a:pt x="2365235" y="2559278"/>
                </a:lnTo>
                <a:close/>
              </a:path>
              <a:path w="3930015" h="2559685">
                <a:moveTo>
                  <a:pt x="2254110" y="2559278"/>
                </a:moveTo>
                <a:lnTo>
                  <a:pt x="2190610" y="2559278"/>
                </a:lnTo>
                <a:lnTo>
                  <a:pt x="2190610" y="2543403"/>
                </a:lnTo>
                <a:lnTo>
                  <a:pt x="2254110" y="2543403"/>
                </a:lnTo>
                <a:lnTo>
                  <a:pt x="2254110" y="2559278"/>
                </a:lnTo>
                <a:close/>
              </a:path>
              <a:path w="3930015" h="2559685">
                <a:moveTo>
                  <a:pt x="2142985" y="2559278"/>
                </a:moveTo>
                <a:lnTo>
                  <a:pt x="2079485" y="2559278"/>
                </a:lnTo>
                <a:lnTo>
                  <a:pt x="2079485" y="2543403"/>
                </a:lnTo>
                <a:lnTo>
                  <a:pt x="2142985" y="2543403"/>
                </a:lnTo>
                <a:lnTo>
                  <a:pt x="2142985" y="2559278"/>
                </a:lnTo>
                <a:close/>
              </a:path>
              <a:path w="3930015" h="2559685">
                <a:moveTo>
                  <a:pt x="2031860" y="2559278"/>
                </a:moveTo>
                <a:lnTo>
                  <a:pt x="1968360" y="2559278"/>
                </a:lnTo>
                <a:lnTo>
                  <a:pt x="1968360" y="2543403"/>
                </a:lnTo>
                <a:lnTo>
                  <a:pt x="2031860" y="2543403"/>
                </a:lnTo>
                <a:lnTo>
                  <a:pt x="2031860" y="2559278"/>
                </a:lnTo>
                <a:close/>
              </a:path>
              <a:path w="3930015" h="2559685">
                <a:moveTo>
                  <a:pt x="1920735" y="2559278"/>
                </a:moveTo>
                <a:lnTo>
                  <a:pt x="1857235" y="2559278"/>
                </a:lnTo>
                <a:lnTo>
                  <a:pt x="1857235" y="2543403"/>
                </a:lnTo>
                <a:lnTo>
                  <a:pt x="1920735" y="2543403"/>
                </a:lnTo>
                <a:lnTo>
                  <a:pt x="1920735" y="2559278"/>
                </a:lnTo>
                <a:close/>
              </a:path>
              <a:path w="3930015" h="2559685">
                <a:moveTo>
                  <a:pt x="1809610" y="2559278"/>
                </a:moveTo>
                <a:lnTo>
                  <a:pt x="1746110" y="2559278"/>
                </a:lnTo>
                <a:lnTo>
                  <a:pt x="1746110" y="2543403"/>
                </a:lnTo>
                <a:lnTo>
                  <a:pt x="1809610" y="2543403"/>
                </a:lnTo>
                <a:lnTo>
                  <a:pt x="1809610" y="2559278"/>
                </a:lnTo>
                <a:close/>
              </a:path>
              <a:path w="3930015" h="2559685">
                <a:moveTo>
                  <a:pt x="1698485" y="2559278"/>
                </a:moveTo>
                <a:lnTo>
                  <a:pt x="1634985" y="2559278"/>
                </a:lnTo>
                <a:lnTo>
                  <a:pt x="1634985" y="2543403"/>
                </a:lnTo>
                <a:lnTo>
                  <a:pt x="1698485" y="2543403"/>
                </a:lnTo>
                <a:lnTo>
                  <a:pt x="1698485" y="2559278"/>
                </a:lnTo>
                <a:close/>
              </a:path>
              <a:path w="3930015" h="2559685">
                <a:moveTo>
                  <a:pt x="1587360" y="2559278"/>
                </a:moveTo>
                <a:lnTo>
                  <a:pt x="1523860" y="2559278"/>
                </a:lnTo>
                <a:lnTo>
                  <a:pt x="1523860" y="2543403"/>
                </a:lnTo>
                <a:lnTo>
                  <a:pt x="1587360" y="2543403"/>
                </a:lnTo>
                <a:lnTo>
                  <a:pt x="1587360" y="2559278"/>
                </a:lnTo>
                <a:close/>
              </a:path>
              <a:path w="3930015" h="2559685">
                <a:moveTo>
                  <a:pt x="1476235" y="2559278"/>
                </a:moveTo>
                <a:lnTo>
                  <a:pt x="1412735" y="2559278"/>
                </a:lnTo>
                <a:lnTo>
                  <a:pt x="1412735" y="2543403"/>
                </a:lnTo>
                <a:lnTo>
                  <a:pt x="1476235" y="2543403"/>
                </a:lnTo>
                <a:lnTo>
                  <a:pt x="1476235" y="2559278"/>
                </a:lnTo>
                <a:close/>
              </a:path>
              <a:path w="3930015" h="2559685">
                <a:moveTo>
                  <a:pt x="1365110" y="2559278"/>
                </a:moveTo>
                <a:lnTo>
                  <a:pt x="1301610" y="2559278"/>
                </a:lnTo>
                <a:lnTo>
                  <a:pt x="1301610" y="2543403"/>
                </a:lnTo>
                <a:lnTo>
                  <a:pt x="1365110" y="2543403"/>
                </a:lnTo>
                <a:lnTo>
                  <a:pt x="1365110" y="2559278"/>
                </a:lnTo>
                <a:close/>
              </a:path>
              <a:path w="3930015" h="2559685">
                <a:moveTo>
                  <a:pt x="1253985" y="2559278"/>
                </a:moveTo>
                <a:lnTo>
                  <a:pt x="1190485" y="2559278"/>
                </a:lnTo>
                <a:lnTo>
                  <a:pt x="1190485" y="2543403"/>
                </a:lnTo>
                <a:lnTo>
                  <a:pt x="1253985" y="2543403"/>
                </a:lnTo>
                <a:lnTo>
                  <a:pt x="1253985" y="2559278"/>
                </a:lnTo>
                <a:close/>
              </a:path>
              <a:path w="3930015" h="2559685">
                <a:moveTo>
                  <a:pt x="1142860" y="2559278"/>
                </a:moveTo>
                <a:lnTo>
                  <a:pt x="1079360" y="2559278"/>
                </a:lnTo>
                <a:lnTo>
                  <a:pt x="1079360" y="2543403"/>
                </a:lnTo>
                <a:lnTo>
                  <a:pt x="1142860" y="2543403"/>
                </a:lnTo>
                <a:lnTo>
                  <a:pt x="1142860" y="2559278"/>
                </a:lnTo>
                <a:close/>
              </a:path>
              <a:path w="3930015" h="2559685">
                <a:moveTo>
                  <a:pt x="1031735" y="2559278"/>
                </a:moveTo>
                <a:lnTo>
                  <a:pt x="968235" y="2559278"/>
                </a:lnTo>
                <a:lnTo>
                  <a:pt x="968235" y="2543403"/>
                </a:lnTo>
                <a:lnTo>
                  <a:pt x="1031735" y="2543403"/>
                </a:lnTo>
                <a:lnTo>
                  <a:pt x="1031735" y="2559278"/>
                </a:lnTo>
                <a:close/>
              </a:path>
              <a:path w="3930015" h="2559685">
                <a:moveTo>
                  <a:pt x="920610" y="2559278"/>
                </a:moveTo>
                <a:lnTo>
                  <a:pt x="857110" y="2559278"/>
                </a:lnTo>
                <a:lnTo>
                  <a:pt x="857110" y="2543403"/>
                </a:lnTo>
                <a:lnTo>
                  <a:pt x="920610" y="2543403"/>
                </a:lnTo>
                <a:lnTo>
                  <a:pt x="920610" y="2559278"/>
                </a:lnTo>
                <a:close/>
              </a:path>
              <a:path w="3930015" h="2559685">
                <a:moveTo>
                  <a:pt x="809485" y="2559278"/>
                </a:moveTo>
                <a:lnTo>
                  <a:pt x="745985" y="2559278"/>
                </a:lnTo>
                <a:lnTo>
                  <a:pt x="745985" y="2543403"/>
                </a:lnTo>
                <a:lnTo>
                  <a:pt x="809485" y="2543403"/>
                </a:lnTo>
                <a:lnTo>
                  <a:pt x="809485" y="2559278"/>
                </a:lnTo>
                <a:close/>
              </a:path>
              <a:path w="3930015" h="2559685">
                <a:moveTo>
                  <a:pt x="698360" y="2559278"/>
                </a:moveTo>
                <a:lnTo>
                  <a:pt x="634860" y="2559278"/>
                </a:lnTo>
                <a:lnTo>
                  <a:pt x="634860" y="2543403"/>
                </a:lnTo>
                <a:lnTo>
                  <a:pt x="698360" y="2543403"/>
                </a:lnTo>
                <a:lnTo>
                  <a:pt x="698360" y="2559278"/>
                </a:lnTo>
                <a:close/>
              </a:path>
              <a:path w="3930015" h="2559685">
                <a:moveTo>
                  <a:pt x="587235" y="2559278"/>
                </a:moveTo>
                <a:lnTo>
                  <a:pt x="523735" y="2559278"/>
                </a:lnTo>
                <a:lnTo>
                  <a:pt x="523735" y="2543403"/>
                </a:lnTo>
                <a:lnTo>
                  <a:pt x="587235" y="2543403"/>
                </a:lnTo>
                <a:lnTo>
                  <a:pt x="587235" y="2559278"/>
                </a:lnTo>
                <a:close/>
              </a:path>
              <a:path w="3930015" h="2559685">
                <a:moveTo>
                  <a:pt x="476110" y="2559278"/>
                </a:moveTo>
                <a:lnTo>
                  <a:pt x="412610" y="2559278"/>
                </a:lnTo>
                <a:lnTo>
                  <a:pt x="412610" y="2543403"/>
                </a:lnTo>
                <a:lnTo>
                  <a:pt x="476110" y="2543403"/>
                </a:lnTo>
                <a:lnTo>
                  <a:pt x="476110" y="2559278"/>
                </a:lnTo>
                <a:close/>
              </a:path>
              <a:path w="3930015" h="2559685">
                <a:moveTo>
                  <a:pt x="364985" y="2559278"/>
                </a:moveTo>
                <a:lnTo>
                  <a:pt x="301485" y="2559278"/>
                </a:lnTo>
                <a:lnTo>
                  <a:pt x="301485" y="2543403"/>
                </a:lnTo>
                <a:lnTo>
                  <a:pt x="364985" y="2543403"/>
                </a:lnTo>
                <a:lnTo>
                  <a:pt x="364985" y="2559278"/>
                </a:lnTo>
                <a:close/>
              </a:path>
              <a:path w="3930015" h="2559685">
                <a:moveTo>
                  <a:pt x="253860" y="2559278"/>
                </a:moveTo>
                <a:lnTo>
                  <a:pt x="190360" y="2559278"/>
                </a:lnTo>
                <a:lnTo>
                  <a:pt x="190360" y="2543403"/>
                </a:lnTo>
                <a:lnTo>
                  <a:pt x="253860" y="2543403"/>
                </a:lnTo>
                <a:lnTo>
                  <a:pt x="253860" y="2559278"/>
                </a:lnTo>
                <a:close/>
              </a:path>
              <a:path w="3930015" h="2559685">
                <a:moveTo>
                  <a:pt x="142735" y="2559278"/>
                </a:moveTo>
                <a:lnTo>
                  <a:pt x="79235" y="2559278"/>
                </a:lnTo>
                <a:lnTo>
                  <a:pt x="79235" y="2543403"/>
                </a:lnTo>
                <a:lnTo>
                  <a:pt x="142735" y="2543403"/>
                </a:lnTo>
                <a:lnTo>
                  <a:pt x="142735" y="2559278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object 18"/>
          <p:cNvSpPr txBox="1"/>
          <p:nvPr/>
        </p:nvSpPr>
        <p:spPr>
          <a:xfrm>
            <a:off x="2319858" y="1802422"/>
            <a:ext cx="581660" cy="13716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700" spc="25">
                <a:latin typeface="微软雅黑" panose="020b0503020204020204" charset="-122"/>
                <a:cs typeface="微软雅黑" panose="020b0503020204020204" charset="-122"/>
              </a:rPr>
              <a:t>数据计算引擎</a:t>
            </a:r>
            <a:endParaRPr sz="7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3203448" y="2711195"/>
            <a:ext cx="591820" cy="169545"/>
          </a:xfrm>
          <a:prstGeom prst="rect">
            <a:avLst/>
          </a:prstGeom>
          <a:solidFill>
            <a:srgbClr val="0085B4"/>
          </a:solidFill>
        </p:spPr>
        <p:txBody>
          <a:bodyPr vert="horz" wrap="square" lIns="0" tIns="3111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4610">
              <a:lnSpc>
                <a:spcPct val="100000"/>
              </a:lnSpc>
              <a:spcBef>
                <a:spcPts val="245"/>
              </a:spcBef>
            </a:pPr>
            <a:r>
              <a:rPr sz="650" spc="25">
                <a:solidFill>
                  <a:srgbClr val="FFFFFF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周期配</a:t>
            </a:r>
            <a:r>
              <a:rPr sz="650" spc="30">
                <a:solidFill>
                  <a:srgbClr val="FFFFFF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置</a:t>
            </a:r>
            <a:endParaRPr sz="650"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3906011" y="2711195"/>
            <a:ext cx="607060" cy="169545"/>
          </a:xfrm>
          <a:prstGeom prst="rect">
            <a:avLst/>
          </a:prstGeom>
          <a:solidFill>
            <a:srgbClr val="0085B4"/>
          </a:solidFill>
        </p:spPr>
        <p:txBody>
          <a:bodyPr vert="horz" wrap="square" lIns="0" tIns="3111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5245">
              <a:lnSpc>
                <a:spcPct val="100000"/>
              </a:lnSpc>
              <a:spcBef>
                <a:spcPts val="245"/>
              </a:spcBef>
            </a:pPr>
            <a:r>
              <a:rPr sz="650" spc="25">
                <a:solidFill>
                  <a:srgbClr val="FFFFFF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参数配</a:t>
            </a:r>
            <a:r>
              <a:rPr sz="650" spc="30">
                <a:solidFill>
                  <a:srgbClr val="FFFFFF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置</a:t>
            </a:r>
            <a:endParaRPr sz="650"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2502407" y="2430779"/>
            <a:ext cx="3375660" cy="170815"/>
          </a:xfrm>
          <a:prstGeom prst="rect">
            <a:avLst/>
          </a:prstGeom>
          <a:solidFill>
            <a:srgbClr val="0085B4"/>
          </a:solidFill>
        </p:spPr>
        <p:txBody>
          <a:bodyPr vert="horz" wrap="square" lIns="0" tIns="3175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3975">
              <a:lnSpc>
                <a:spcPct val="100000"/>
              </a:lnSpc>
              <a:spcBef>
                <a:spcPts val="250"/>
              </a:spcBef>
            </a:pPr>
            <a:r>
              <a:rPr sz="650">
                <a:solidFill>
                  <a:srgbClr val="FFFFFF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任务调度引擎</a:t>
            </a:r>
            <a:endParaRPr sz="650"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4623815" y="2711195"/>
            <a:ext cx="565785" cy="169545"/>
          </a:xfrm>
          <a:prstGeom prst="rect">
            <a:avLst/>
          </a:prstGeom>
          <a:solidFill>
            <a:srgbClr val="0085B4"/>
          </a:solidFill>
        </p:spPr>
        <p:txBody>
          <a:bodyPr vert="horz" wrap="square" lIns="0" tIns="3111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3975">
              <a:lnSpc>
                <a:spcPct val="100000"/>
              </a:lnSpc>
              <a:spcBef>
                <a:spcPts val="245"/>
              </a:spcBef>
            </a:pPr>
            <a:r>
              <a:rPr sz="650" spc="25">
                <a:solidFill>
                  <a:srgbClr val="FFFFFF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依赖配</a:t>
            </a:r>
            <a:r>
              <a:rPr sz="650" spc="30">
                <a:solidFill>
                  <a:srgbClr val="FFFFFF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置</a:t>
            </a:r>
            <a:endParaRPr sz="650"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5300471" y="2711195"/>
            <a:ext cx="577850" cy="169545"/>
          </a:xfrm>
          <a:prstGeom prst="rect">
            <a:avLst/>
          </a:prstGeom>
          <a:solidFill>
            <a:srgbClr val="0085B4"/>
          </a:solidFill>
        </p:spPr>
        <p:txBody>
          <a:bodyPr vert="horz" wrap="square" lIns="0" tIns="3111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4610">
              <a:lnSpc>
                <a:spcPct val="100000"/>
              </a:lnSpc>
              <a:spcBef>
                <a:spcPts val="245"/>
              </a:spcBef>
            </a:pPr>
            <a:r>
              <a:rPr sz="650" spc="25">
                <a:solidFill>
                  <a:srgbClr val="FFFFFF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配置管</a:t>
            </a:r>
            <a:r>
              <a:rPr sz="650" spc="30">
                <a:solidFill>
                  <a:srgbClr val="FFFFFF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理</a:t>
            </a:r>
            <a:endParaRPr sz="650"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4" name="object 24"/>
          <p:cNvSpPr/>
          <p:nvPr/>
        </p:nvSpPr>
        <p:spPr>
          <a:xfrm>
            <a:off x="2420188" y="2240991"/>
            <a:ext cx="3536950" cy="696595"/>
          </a:xfrm>
          <a:custGeom>
            <a:rect l="l" t="t" r="r" b="b"/>
            <a:pathLst>
              <a:path w="3536950" h="696594">
                <a:moveTo>
                  <a:pt x="12814" y="688505"/>
                </a:moveTo>
                <a:lnTo>
                  <a:pt x="0" y="688505"/>
                </a:lnTo>
                <a:lnTo>
                  <a:pt x="0" y="625005"/>
                </a:lnTo>
                <a:lnTo>
                  <a:pt x="15875" y="625005"/>
                </a:lnTo>
                <a:lnTo>
                  <a:pt x="15875" y="680567"/>
                </a:lnTo>
                <a:lnTo>
                  <a:pt x="12814" y="680567"/>
                </a:lnTo>
                <a:lnTo>
                  <a:pt x="12814" y="688505"/>
                </a:lnTo>
                <a:close/>
              </a:path>
              <a:path w="3536950" h="696594">
                <a:moveTo>
                  <a:pt x="76314" y="696442"/>
                </a:moveTo>
                <a:lnTo>
                  <a:pt x="12814" y="696442"/>
                </a:lnTo>
                <a:lnTo>
                  <a:pt x="12814" y="680567"/>
                </a:lnTo>
                <a:lnTo>
                  <a:pt x="15875" y="680567"/>
                </a:lnTo>
                <a:lnTo>
                  <a:pt x="15875" y="688505"/>
                </a:lnTo>
                <a:lnTo>
                  <a:pt x="76314" y="688505"/>
                </a:lnTo>
                <a:lnTo>
                  <a:pt x="76314" y="696442"/>
                </a:lnTo>
                <a:close/>
              </a:path>
              <a:path w="3536950" h="696594">
                <a:moveTo>
                  <a:pt x="76314" y="688505"/>
                </a:moveTo>
                <a:lnTo>
                  <a:pt x="15875" y="688505"/>
                </a:lnTo>
                <a:lnTo>
                  <a:pt x="15875" y="680567"/>
                </a:lnTo>
                <a:lnTo>
                  <a:pt x="76314" y="680567"/>
                </a:lnTo>
                <a:lnTo>
                  <a:pt x="76314" y="688505"/>
                </a:lnTo>
                <a:close/>
              </a:path>
              <a:path w="3536950" h="696594">
                <a:moveTo>
                  <a:pt x="15875" y="577380"/>
                </a:moveTo>
                <a:lnTo>
                  <a:pt x="0" y="577380"/>
                </a:lnTo>
                <a:lnTo>
                  <a:pt x="0" y="513880"/>
                </a:lnTo>
                <a:lnTo>
                  <a:pt x="15875" y="513880"/>
                </a:lnTo>
                <a:lnTo>
                  <a:pt x="15875" y="577380"/>
                </a:lnTo>
                <a:close/>
              </a:path>
              <a:path w="3536950" h="696594">
                <a:moveTo>
                  <a:pt x="15875" y="466255"/>
                </a:moveTo>
                <a:lnTo>
                  <a:pt x="0" y="466255"/>
                </a:lnTo>
                <a:lnTo>
                  <a:pt x="0" y="402755"/>
                </a:lnTo>
                <a:lnTo>
                  <a:pt x="15875" y="402755"/>
                </a:lnTo>
                <a:lnTo>
                  <a:pt x="15875" y="466255"/>
                </a:lnTo>
                <a:close/>
              </a:path>
              <a:path w="3536950" h="696594">
                <a:moveTo>
                  <a:pt x="15875" y="355130"/>
                </a:moveTo>
                <a:lnTo>
                  <a:pt x="0" y="355130"/>
                </a:lnTo>
                <a:lnTo>
                  <a:pt x="0" y="291630"/>
                </a:lnTo>
                <a:lnTo>
                  <a:pt x="15875" y="291630"/>
                </a:lnTo>
                <a:lnTo>
                  <a:pt x="15875" y="355130"/>
                </a:lnTo>
                <a:close/>
              </a:path>
              <a:path w="3536950" h="696594">
                <a:moveTo>
                  <a:pt x="15875" y="244005"/>
                </a:moveTo>
                <a:lnTo>
                  <a:pt x="0" y="244005"/>
                </a:lnTo>
                <a:lnTo>
                  <a:pt x="0" y="180505"/>
                </a:lnTo>
                <a:lnTo>
                  <a:pt x="15875" y="180505"/>
                </a:lnTo>
                <a:lnTo>
                  <a:pt x="15875" y="244005"/>
                </a:lnTo>
                <a:close/>
              </a:path>
              <a:path w="3536950" h="696594">
                <a:moveTo>
                  <a:pt x="15875" y="132880"/>
                </a:moveTo>
                <a:lnTo>
                  <a:pt x="0" y="132880"/>
                </a:lnTo>
                <a:lnTo>
                  <a:pt x="0" y="69380"/>
                </a:lnTo>
                <a:lnTo>
                  <a:pt x="15875" y="69380"/>
                </a:lnTo>
                <a:lnTo>
                  <a:pt x="15875" y="132880"/>
                </a:lnTo>
                <a:close/>
              </a:path>
              <a:path w="3536950" h="696594">
                <a:moveTo>
                  <a:pt x="15875" y="21755"/>
                </a:moveTo>
                <a:lnTo>
                  <a:pt x="0" y="21755"/>
                </a:lnTo>
                <a:lnTo>
                  <a:pt x="0" y="7937"/>
                </a:lnTo>
                <a:lnTo>
                  <a:pt x="7937" y="0"/>
                </a:lnTo>
                <a:lnTo>
                  <a:pt x="57619" y="0"/>
                </a:lnTo>
                <a:lnTo>
                  <a:pt x="57619" y="7937"/>
                </a:lnTo>
                <a:lnTo>
                  <a:pt x="15875" y="7937"/>
                </a:lnTo>
                <a:lnTo>
                  <a:pt x="7937" y="15875"/>
                </a:lnTo>
                <a:lnTo>
                  <a:pt x="15875" y="15875"/>
                </a:lnTo>
                <a:lnTo>
                  <a:pt x="15875" y="21755"/>
                </a:lnTo>
                <a:close/>
              </a:path>
              <a:path w="3536950" h="696594">
                <a:moveTo>
                  <a:pt x="15875" y="15875"/>
                </a:moveTo>
                <a:lnTo>
                  <a:pt x="7937" y="15875"/>
                </a:lnTo>
                <a:lnTo>
                  <a:pt x="15875" y="7937"/>
                </a:lnTo>
                <a:lnTo>
                  <a:pt x="15875" y="15875"/>
                </a:lnTo>
                <a:close/>
              </a:path>
              <a:path w="3536950" h="696594">
                <a:moveTo>
                  <a:pt x="57619" y="15875"/>
                </a:moveTo>
                <a:lnTo>
                  <a:pt x="15875" y="15875"/>
                </a:lnTo>
                <a:lnTo>
                  <a:pt x="15875" y="7937"/>
                </a:lnTo>
                <a:lnTo>
                  <a:pt x="57619" y="7937"/>
                </a:lnTo>
                <a:lnTo>
                  <a:pt x="57619" y="15875"/>
                </a:lnTo>
                <a:close/>
              </a:path>
              <a:path w="3536950" h="696594">
                <a:moveTo>
                  <a:pt x="168744" y="15875"/>
                </a:moveTo>
                <a:lnTo>
                  <a:pt x="105244" y="15875"/>
                </a:lnTo>
                <a:lnTo>
                  <a:pt x="105244" y="0"/>
                </a:lnTo>
                <a:lnTo>
                  <a:pt x="168744" y="0"/>
                </a:lnTo>
                <a:lnTo>
                  <a:pt x="168744" y="15875"/>
                </a:lnTo>
                <a:close/>
              </a:path>
              <a:path w="3536950" h="696594">
                <a:moveTo>
                  <a:pt x="279869" y="15875"/>
                </a:moveTo>
                <a:lnTo>
                  <a:pt x="216369" y="15875"/>
                </a:lnTo>
                <a:lnTo>
                  <a:pt x="216369" y="0"/>
                </a:lnTo>
                <a:lnTo>
                  <a:pt x="279869" y="0"/>
                </a:lnTo>
                <a:lnTo>
                  <a:pt x="279869" y="15875"/>
                </a:lnTo>
                <a:close/>
              </a:path>
              <a:path w="3536950" h="696594">
                <a:moveTo>
                  <a:pt x="390994" y="15875"/>
                </a:moveTo>
                <a:lnTo>
                  <a:pt x="327494" y="15875"/>
                </a:lnTo>
                <a:lnTo>
                  <a:pt x="327494" y="0"/>
                </a:lnTo>
                <a:lnTo>
                  <a:pt x="390994" y="0"/>
                </a:lnTo>
                <a:lnTo>
                  <a:pt x="390994" y="15875"/>
                </a:lnTo>
                <a:close/>
              </a:path>
              <a:path w="3536950" h="696594">
                <a:moveTo>
                  <a:pt x="502119" y="15875"/>
                </a:moveTo>
                <a:lnTo>
                  <a:pt x="438619" y="15875"/>
                </a:lnTo>
                <a:lnTo>
                  <a:pt x="438619" y="0"/>
                </a:lnTo>
                <a:lnTo>
                  <a:pt x="502119" y="0"/>
                </a:lnTo>
                <a:lnTo>
                  <a:pt x="502119" y="15875"/>
                </a:lnTo>
                <a:close/>
              </a:path>
              <a:path w="3536950" h="696594">
                <a:moveTo>
                  <a:pt x="613244" y="15875"/>
                </a:moveTo>
                <a:lnTo>
                  <a:pt x="549744" y="15875"/>
                </a:lnTo>
                <a:lnTo>
                  <a:pt x="549744" y="0"/>
                </a:lnTo>
                <a:lnTo>
                  <a:pt x="613244" y="0"/>
                </a:lnTo>
                <a:lnTo>
                  <a:pt x="613244" y="15875"/>
                </a:lnTo>
                <a:close/>
              </a:path>
              <a:path w="3536950" h="696594">
                <a:moveTo>
                  <a:pt x="724369" y="15875"/>
                </a:moveTo>
                <a:lnTo>
                  <a:pt x="660869" y="15875"/>
                </a:lnTo>
                <a:lnTo>
                  <a:pt x="660869" y="0"/>
                </a:lnTo>
                <a:lnTo>
                  <a:pt x="724369" y="0"/>
                </a:lnTo>
                <a:lnTo>
                  <a:pt x="724369" y="15875"/>
                </a:lnTo>
                <a:close/>
              </a:path>
              <a:path w="3536950" h="696594">
                <a:moveTo>
                  <a:pt x="835494" y="15875"/>
                </a:moveTo>
                <a:lnTo>
                  <a:pt x="771994" y="15875"/>
                </a:lnTo>
                <a:lnTo>
                  <a:pt x="771994" y="0"/>
                </a:lnTo>
                <a:lnTo>
                  <a:pt x="835494" y="0"/>
                </a:lnTo>
                <a:lnTo>
                  <a:pt x="835494" y="15875"/>
                </a:lnTo>
                <a:close/>
              </a:path>
              <a:path w="3536950" h="696594">
                <a:moveTo>
                  <a:pt x="946619" y="15875"/>
                </a:moveTo>
                <a:lnTo>
                  <a:pt x="883119" y="15875"/>
                </a:lnTo>
                <a:lnTo>
                  <a:pt x="883119" y="0"/>
                </a:lnTo>
                <a:lnTo>
                  <a:pt x="946619" y="0"/>
                </a:lnTo>
                <a:lnTo>
                  <a:pt x="946619" y="15875"/>
                </a:lnTo>
                <a:close/>
              </a:path>
              <a:path w="3536950" h="696594">
                <a:moveTo>
                  <a:pt x="1057744" y="15875"/>
                </a:moveTo>
                <a:lnTo>
                  <a:pt x="994244" y="15875"/>
                </a:lnTo>
                <a:lnTo>
                  <a:pt x="994244" y="0"/>
                </a:lnTo>
                <a:lnTo>
                  <a:pt x="1057744" y="0"/>
                </a:lnTo>
                <a:lnTo>
                  <a:pt x="1057744" y="15875"/>
                </a:lnTo>
                <a:close/>
              </a:path>
              <a:path w="3536950" h="696594">
                <a:moveTo>
                  <a:pt x="1168869" y="15875"/>
                </a:moveTo>
                <a:lnTo>
                  <a:pt x="1105369" y="15875"/>
                </a:lnTo>
                <a:lnTo>
                  <a:pt x="1105369" y="0"/>
                </a:lnTo>
                <a:lnTo>
                  <a:pt x="1168869" y="0"/>
                </a:lnTo>
                <a:lnTo>
                  <a:pt x="1168869" y="15875"/>
                </a:lnTo>
                <a:close/>
              </a:path>
              <a:path w="3536950" h="696594">
                <a:moveTo>
                  <a:pt x="1279994" y="15875"/>
                </a:moveTo>
                <a:lnTo>
                  <a:pt x="1216494" y="15875"/>
                </a:lnTo>
                <a:lnTo>
                  <a:pt x="1216494" y="0"/>
                </a:lnTo>
                <a:lnTo>
                  <a:pt x="1279994" y="0"/>
                </a:lnTo>
                <a:lnTo>
                  <a:pt x="1279994" y="15875"/>
                </a:lnTo>
                <a:close/>
              </a:path>
              <a:path w="3536950" h="696594">
                <a:moveTo>
                  <a:pt x="1391119" y="15875"/>
                </a:moveTo>
                <a:lnTo>
                  <a:pt x="1327619" y="15875"/>
                </a:lnTo>
                <a:lnTo>
                  <a:pt x="1327619" y="0"/>
                </a:lnTo>
                <a:lnTo>
                  <a:pt x="1391119" y="0"/>
                </a:lnTo>
                <a:lnTo>
                  <a:pt x="1391119" y="15875"/>
                </a:lnTo>
                <a:close/>
              </a:path>
              <a:path w="3536950" h="696594">
                <a:moveTo>
                  <a:pt x="1502244" y="15875"/>
                </a:moveTo>
                <a:lnTo>
                  <a:pt x="1438744" y="15875"/>
                </a:lnTo>
                <a:lnTo>
                  <a:pt x="1438744" y="0"/>
                </a:lnTo>
                <a:lnTo>
                  <a:pt x="1502244" y="0"/>
                </a:lnTo>
                <a:lnTo>
                  <a:pt x="1502244" y="15875"/>
                </a:lnTo>
                <a:close/>
              </a:path>
              <a:path w="3536950" h="696594">
                <a:moveTo>
                  <a:pt x="1613369" y="15875"/>
                </a:moveTo>
                <a:lnTo>
                  <a:pt x="1549869" y="15875"/>
                </a:lnTo>
                <a:lnTo>
                  <a:pt x="1549869" y="0"/>
                </a:lnTo>
                <a:lnTo>
                  <a:pt x="1613369" y="0"/>
                </a:lnTo>
                <a:lnTo>
                  <a:pt x="1613369" y="15875"/>
                </a:lnTo>
                <a:close/>
              </a:path>
              <a:path w="3536950" h="696594">
                <a:moveTo>
                  <a:pt x="1724494" y="15875"/>
                </a:moveTo>
                <a:lnTo>
                  <a:pt x="1660994" y="15875"/>
                </a:lnTo>
                <a:lnTo>
                  <a:pt x="1660994" y="0"/>
                </a:lnTo>
                <a:lnTo>
                  <a:pt x="1724494" y="0"/>
                </a:lnTo>
                <a:lnTo>
                  <a:pt x="1724494" y="15875"/>
                </a:lnTo>
                <a:close/>
              </a:path>
              <a:path w="3536950" h="696594">
                <a:moveTo>
                  <a:pt x="1835619" y="15875"/>
                </a:moveTo>
                <a:lnTo>
                  <a:pt x="1772119" y="15875"/>
                </a:lnTo>
                <a:lnTo>
                  <a:pt x="1772119" y="0"/>
                </a:lnTo>
                <a:lnTo>
                  <a:pt x="1835619" y="0"/>
                </a:lnTo>
                <a:lnTo>
                  <a:pt x="1835619" y="15875"/>
                </a:lnTo>
                <a:close/>
              </a:path>
              <a:path w="3536950" h="696594">
                <a:moveTo>
                  <a:pt x="1946744" y="15875"/>
                </a:moveTo>
                <a:lnTo>
                  <a:pt x="1883244" y="15875"/>
                </a:lnTo>
                <a:lnTo>
                  <a:pt x="1883244" y="0"/>
                </a:lnTo>
                <a:lnTo>
                  <a:pt x="1946744" y="0"/>
                </a:lnTo>
                <a:lnTo>
                  <a:pt x="1946744" y="15875"/>
                </a:lnTo>
                <a:close/>
              </a:path>
              <a:path w="3536950" h="696594">
                <a:moveTo>
                  <a:pt x="2057869" y="15875"/>
                </a:moveTo>
                <a:lnTo>
                  <a:pt x="1994369" y="15875"/>
                </a:lnTo>
                <a:lnTo>
                  <a:pt x="1994369" y="0"/>
                </a:lnTo>
                <a:lnTo>
                  <a:pt x="2057869" y="0"/>
                </a:lnTo>
                <a:lnTo>
                  <a:pt x="2057869" y="15875"/>
                </a:lnTo>
                <a:close/>
              </a:path>
              <a:path w="3536950" h="696594">
                <a:moveTo>
                  <a:pt x="2168994" y="15875"/>
                </a:moveTo>
                <a:lnTo>
                  <a:pt x="2105494" y="15875"/>
                </a:lnTo>
                <a:lnTo>
                  <a:pt x="2105494" y="0"/>
                </a:lnTo>
                <a:lnTo>
                  <a:pt x="2168994" y="0"/>
                </a:lnTo>
                <a:lnTo>
                  <a:pt x="2168994" y="15875"/>
                </a:lnTo>
                <a:close/>
              </a:path>
              <a:path w="3536950" h="696594">
                <a:moveTo>
                  <a:pt x="2280119" y="15875"/>
                </a:moveTo>
                <a:lnTo>
                  <a:pt x="2216619" y="15875"/>
                </a:lnTo>
                <a:lnTo>
                  <a:pt x="2216619" y="0"/>
                </a:lnTo>
                <a:lnTo>
                  <a:pt x="2280119" y="0"/>
                </a:lnTo>
                <a:lnTo>
                  <a:pt x="2280119" y="15875"/>
                </a:lnTo>
                <a:close/>
              </a:path>
              <a:path w="3536950" h="696594">
                <a:moveTo>
                  <a:pt x="2391244" y="15875"/>
                </a:moveTo>
                <a:lnTo>
                  <a:pt x="2327744" y="15875"/>
                </a:lnTo>
                <a:lnTo>
                  <a:pt x="2327744" y="0"/>
                </a:lnTo>
                <a:lnTo>
                  <a:pt x="2391244" y="0"/>
                </a:lnTo>
                <a:lnTo>
                  <a:pt x="2391244" y="15875"/>
                </a:lnTo>
                <a:close/>
              </a:path>
              <a:path w="3536950" h="696594">
                <a:moveTo>
                  <a:pt x="2502369" y="15875"/>
                </a:moveTo>
                <a:lnTo>
                  <a:pt x="2438869" y="15875"/>
                </a:lnTo>
                <a:lnTo>
                  <a:pt x="2438869" y="0"/>
                </a:lnTo>
                <a:lnTo>
                  <a:pt x="2502369" y="0"/>
                </a:lnTo>
                <a:lnTo>
                  <a:pt x="2502369" y="15875"/>
                </a:lnTo>
                <a:close/>
              </a:path>
              <a:path w="3536950" h="696594">
                <a:moveTo>
                  <a:pt x="2613494" y="15875"/>
                </a:moveTo>
                <a:lnTo>
                  <a:pt x="2549994" y="15875"/>
                </a:lnTo>
                <a:lnTo>
                  <a:pt x="2549994" y="0"/>
                </a:lnTo>
                <a:lnTo>
                  <a:pt x="2613494" y="0"/>
                </a:lnTo>
                <a:lnTo>
                  <a:pt x="2613494" y="15875"/>
                </a:lnTo>
                <a:close/>
              </a:path>
              <a:path w="3536950" h="696594">
                <a:moveTo>
                  <a:pt x="2724619" y="15875"/>
                </a:moveTo>
                <a:lnTo>
                  <a:pt x="2661119" y="15875"/>
                </a:lnTo>
                <a:lnTo>
                  <a:pt x="2661119" y="0"/>
                </a:lnTo>
                <a:lnTo>
                  <a:pt x="2724619" y="0"/>
                </a:lnTo>
                <a:lnTo>
                  <a:pt x="2724619" y="15875"/>
                </a:lnTo>
                <a:close/>
              </a:path>
              <a:path w="3536950" h="696594">
                <a:moveTo>
                  <a:pt x="2835744" y="15875"/>
                </a:moveTo>
                <a:lnTo>
                  <a:pt x="2772244" y="15875"/>
                </a:lnTo>
                <a:lnTo>
                  <a:pt x="2772244" y="0"/>
                </a:lnTo>
                <a:lnTo>
                  <a:pt x="2835744" y="0"/>
                </a:lnTo>
                <a:lnTo>
                  <a:pt x="2835744" y="15875"/>
                </a:lnTo>
                <a:close/>
              </a:path>
              <a:path w="3536950" h="696594">
                <a:moveTo>
                  <a:pt x="2946869" y="15875"/>
                </a:moveTo>
                <a:lnTo>
                  <a:pt x="2883369" y="15875"/>
                </a:lnTo>
                <a:lnTo>
                  <a:pt x="2883369" y="0"/>
                </a:lnTo>
                <a:lnTo>
                  <a:pt x="2946869" y="0"/>
                </a:lnTo>
                <a:lnTo>
                  <a:pt x="2946869" y="15875"/>
                </a:lnTo>
                <a:close/>
              </a:path>
              <a:path w="3536950" h="696594">
                <a:moveTo>
                  <a:pt x="3057994" y="15875"/>
                </a:moveTo>
                <a:lnTo>
                  <a:pt x="2994494" y="15875"/>
                </a:lnTo>
                <a:lnTo>
                  <a:pt x="2994494" y="0"/>
                </a:lnTo>
                <a:lnTo>
                  <a:pt x="3057994" y="0"/>
                </a:lnTo>
                <a:lnTo>
                  <a:pt x="3057994" y="15875"/>
                </a:lnTo>
                <a:close/>
              </a:path>
              <a:path w="3536950" h="696594">
                <a:moveTo>
                  <a:pt x="3169119" y="15875"/>
                </a:moveTo>
                <a:lnTo>
                  <a:pt x="3105619" y="15875"/>
                </a:lnTo>
                <a:lnTo>
                  <a:pt x="3105619" y="0"/>
                </a:lnTo>
                <a:lnTo>
                  <a:pt x="3169119" y="0"/>
                </a:lnTo>
                <a:lnTo>
                  <a:pt x="3169119" y="15875"/>
                </a:lnTo>
                <a:close/>
              </a:path>
              <a:path w="3536950" h="696594">
                <a:moveTo>
                  <a:pt x="3280244" y="15875"/>
                </a:moveTo>
                <a:lnTo>
                  <a:pt x="3216744" y="15875"/>
                </a:lnTo>
                <a:lnTo>
                  <a:pt x="3216744" y="0"/>
                </a:lnTo>
                <a:lnTo>
                  <a:pt x="3280244" y="0"/>
                </a:lnTo>
                <a:lnTo>
                  <a:pt x="3280244" y="15875"/>
                </a:lnTo>
                <a:close/>
              </a:path>
              <a:path w="3536950" h="696594">
                <a:moveTo>
                  <a:pt x="3391369" y="15875"/>
                </a:moveTo>
                <a:lnTo>
                  <a:pt x="3327869" y="15875"/>
                </a:lnTo>
                <a:lnTo>
                  <a:pt x="3327869" y="0"/>
                </a:lnTo>
                <a:lnTo>
                  <a:pt x="3391369" y="0"/>
                </a:lnTo>
                <a:lnTo>
                  <a:pt x="3391369" y="15875"/>
                </a:lnTo>
                <a:close/>
              </a:path>
              <a:path w="3536950" h="696594">
                <a:moveTo>
                  <a:pt x="3502494" y="15875"/>
                </a:moveTo>
                <a:lnTo>
                  <a:pt x="3438994" y="15875"/>
                </a:lnTo>
                <a:lnTo>
                  <a:pt x="3438994" y="0"/>
                </a:lnTo>
                <a:lnTo>
                  <a:pt x="3502494" y="0"/>
                </a:lnTo>
                <a:lnTo>
                  <a:pt x="3502494" y="15875"/>
                </a:lnTo>
                <a:close/>
              </a:path>
              <a:path w="3536950" h="696594">
                <a:moveTo>
                  <a:pt x="3536683" y="92811"/>
                </a:moveTo>
                <a:lnTo>
                  <a:pt x="3520808" y="92811"/>
                </a:lnTo>
                <a:lnTo>
                  <a:pt x="3520808" y="29311"/>
                </a:lnTo>
                <a:lnTo>
                  <a:pt x="3536683" y="29311"/>
                </a:lnTo>
                <a:lnTo>
                  <a:pt x="3536683" y="92811"/>
                </a:lnTo>
                <a:close/>
              </a:path>
              <a:path w="3536950" h="696594">
                <a:moveTo>
                  <a:pt x="3536683" y="203936"/>
                </a:moveTo>
                <a:lnTo>
                  <a:pt x="3520808" y="203936"/>
                </a:lnTo>
                <a:lnTo>
                  <a:pt x="3520808" y="140436"/>
                </a:lnTo>
                <a:lnTo>
                  <a:pt x="3536683" y="140436"/>
                </a:lnTo>
                <a:lnTo>
                  <a:pt x="3536683" y="203936"/>
                </a:lnTo>
                <a:close/>
              </a:path>
              <a:path w="3536950" h="696594">
                <a:moveTo>
                  <a:pt x="3536683" y="315061"/>
                </a:moveTo>
                <a:lnTo>
                  <a:pt x="3520808" y="315061"/>
                </a:lnTo>
                <a:lnTo>
                  <a:pt x="3520808" y="251561"/>
                </a:lnTo>
                <a:lnTo>
                  <a:pt x="3536683" y="251561"/>
                </a:lnTo>
                <a:lnTo>
                  <a:pt x="3536683" y="315061"/>
                </a:lnTo>
                <a:close/>
              </a:path>
              <a:path w="3536950" h="696594">
                <a:moveTo>
                  <a:pt x="3536683" y="426186"/>
                </a:moveTo>
                <a:lnTo>
                  <a:pt x="3520808" y="426186"/>
                </a:lnTo>
                <a:lnTo>
                  <a:pt x="3520808" y="362686"/>
                </a:lnTo>
                <a:lnTo>
                  <a:pt x="3536683" y="362686"/>
                </a:lnTo>
                <a:lnTo>
                  <a:pt x="3536683" y="426186"/>
                </a:lnTo>
                <a:close/>
              </a:path>
              <a:path w="3536950" h="696594">
                <a:moveTo>
                  <a:pt x="3536683" y="537311"/>
                </a:moveTo>
                <a:lnTo>
                  <a:pt x="3520808" y="537311"/>
                </a:lnTo>
                <a:lnTo>
                  <a:pt x="3520808" y="473811"/>
                </a:lnTo>
                <a:lnTo>
                  <a:pt x="3536683" y="473811"/>
                </a:lnTo>
                <a:lnTo>
                  <a:pt x="3536683" y="537311"/>
                </a:lnTo>
                <a:close/>
              </a:path>
              <a:path w="3536950" h="696594">
                <a:moveTo>
                  <a:pt x="3536683" y="648436"/>
                </a:moveTo>
                <a:lnTo>
                  <a:pt x="3520808" y="648436"/>
                </a:lnTo>
                <a:lnTo>
                  <a:pt x="3520808" y="584936"/>
                </a:lnTo>
                <a:lnTo>
                  <a:pt x="3536683" y="584936"/>
                </a:lnTo>
                <a:lnTo>
                  <a:pt x="3536683" y="648436"/>
                </a:lnTo>
                <a:close/>
              </a:path>
              <a:path w="3536950" h="696594">
                <a:moveTo>
                  <a:pt x="3521189" y="696442"/>
                </a:moveTo>
                <a:lnTo>
                  <a:pt x="3457689" y="696442"/>
                </a:lnTo>
                <a:lnTo>
                  <a:pt x="3457689" y="680567"/>
                </a:lnTo>
                <a:lnTo>
                  <a:pt x="3521189" y="680567"/>
                </a:lnTo>
                <a:lnTo>
                  <a:pt x="3521189" y="696442"/>
                </a:lnTo>
                <a:close/>
              </a:path>
              <a:path w="3536950" h="696594">
                <a:moveTo>
                  <a:pt x="3410064" y="696442"/>
                </a:moveTo>
                <a:lnTo>
                  <a:pt x="3346564" y="696442"/>
                </a:lnTo>
                <a:lnTo>
                  <a:pt x="3346564" y="680567"/>
                </a:lnTo>
                <a:lnTo>
                  <a:pt x="3410064" y="680567"/>
                </a:lnTo>
                <a:lnTo>
                  <a:pt x="3410064" y="696442"/>
                </a:lnTo>
                <a:close/>
              </a:path>
              <a:path w="3536950" h="696594">
                <a:moveTo>
                  <a:pt x="3298939" y="696442"/>
                </a:moveTo>
                <a:lnTo>
                  <a:pt x="3235439" y="696442"/>
                </a:lnTo>
                <a:lnTo>
                  <a:pt x="3235439" y="680567"/>
                </a:lnTo>
                <a:lnTo>
                  <a:pt x="3298939" y="680567"/>
                </a:lnTo>
                <a:lnTo>
                  <a:pt x="3298939" y="696442"/>
                </a:lnTo>
                <a:close/>
              </a:path>
              <a:path w="3536950" h="696594">
                <a:moveTo>
                  <a:pt x="3187814" y="696442"/>
                </a:moveTo>
                <a:lnTo>
                  <a:pt x="3124314" y="696442"/>
                </a:lnTo>
                <a:lnTo>
                  <a:pt x="3124314" y="680567"/>
                </a:lnTo>
                <a:lnTo>
                  <a:pt x="3187814" y="680567"/>
                </a:lnTo>
                <a:lnTo>
                  <a:pt x="3187814" y="696442"/>
                </a:lnTo>
                <a:close/>
              </a:path>
              <a:path w="3536950" h="696594">
                <a:moveTo>
                  <a:pt x="3076689" y="696442"/>
                </a:moveTo>
                <a:lnTo>
                  <a:pt x="3013189" y="696442"/>
                </a:lnTo>
                <a:lnTo>
                  <a:pt x="3013189" y="680567"/>
                </a:lnTo>
                <a:lnTo>
                  <a:pt x="3076689" y="680567"/>
                </a:lnTo>
                <a:lnTo>
                  <a:pt x="3076689" y="696442"/>
                </a:lnTo>
                <a:close/>
              </a:path>
              <a:path w="3536950" h="696594">
                <a:moveTo>
                  <a:pt x="2965564" y="696442"/>
                </a:moveTo>
                <a:lnTo>
                  <a:pt x="2902064" y="696442"/>
                </a:lnTo>
                <a:lnTo>
                  <a:pt x="2902064" y="680567"/>
                </a:lnTo>
                <a:lnTo>
                  <a:pt x="2965564" y="680567"/>
                </a:lnTo>
                <a:lnTo>
                  <a:pt x="2965564" y="696442"/>
                </a:lnTo>
                <a:close/>
              </a:path>
              <a:path w="3536950" h="696594">
                <a:moveTo>
                  <a:pt x="2854439" y="696442"/>
                </a:moveTo>
                <a:lnTo>
                  <a:pt x="2790939" y="696442"/>
                </a:lnTo>
                <a:lnTo>
                  <a:pt x="2790939" y="680567"/>
                </a:lnTo>
                <a:lnTo>
                  <a:pt x="2854439" y="680567"/>
                </a:lnTo>
                <a:lnTo>
                  <a:pt x="2854439" y="696442"/>
                </a:lnTo>
                <a:close/>
              </a:path>
              <a:path w="3536950" h="696594">
                <a:moveTo>
                  <a:pt x="2743314" y="696442"/>
                </a:moveTo>
                <a:lnTo>
                  <a:pt x="2679814" y="696442"/>
                </a:lnTo>
                <a:lnTo>
                  <a:pt x="2679814" y="680567"/>
                </a:lnTo>
                <a:lnTo>
                  <a:pt x="2743314" y="680567"/>
                </a:lnTo>
                <a:lnTo>
                  <a:pt x="2743314" y="696442"/>
                </a:lnTo>
                <a:close/>
              </a:path>
              <a:path w="3536950" h="696594">
                <a:moveTo>
                  <a:pt x="2632189" y="696442"/>
                </a:moveTo>
                <a:lnTo>
                  <a:pt x="2568689" y="696442"/>
                </a:lnTo>
                <a:lnTo>
                  <a:pt x="2568689" y="680567"/>
                </a:lnTo>
                <a:lnTo>
                  <a:pt x="2632189" y="680567"/>
                </a:lnTo>
                <a:lnTo>
                  <a:pt x="2632189" y="696442"/>
                </a:lnTo>
                <a:close/>
              </a:path>
              <a:path w="3536950" h="696594">
                <a:moveTo>
                  <a:pt x="2521064" y="696442"/>
                </a:moveTo>
                <a:lnTo>
                  <a:pt x="2457564" y="696442"/>
                </a:lnTo>
                <a:lnTo>
                  <a:pt x="2457564" y="680567"/>
                </a:lnTo>
                <a:lnTo>
                  <a:pt x="2521064" y="680567"/>
                </a:lnTo>
                <a:lnTo>
                  <a:pt x="2521064" y="696442"/>
                </a:lnTo>
                <a:close/>
              </a:path>
              <a:path w="3536950" h="696594">
                <a:moveTo>
                  <a:pt x="2409939" y="696442"/>
                </a:moveTo>
                <a:lnTo>
                  <a:pt x="2346439" y="696442"/>
                </a:lnTo>
                <a:lnTo>
                  <a:pt x="2346439" y="680567"/>
                </a:lnTo>
                <a:lnTo>
                  <a:pt x="2409939" y="680567"/>
                </a:lnTo>
                <a:lnTo>
                  <a:pt x="2409939" y="696442"/>
                </a:lnTo>
                <a:close/>
              </a:path>
              <a:path w="3536950" h="696594">
                <a:moveTo>
                  <a:pt x="2298814" y="696442"/>
                </a:moveTo>
                <a:lnTo>
                  <a:pt x="2235314" y="696442"/>
                </a:lnTo>
                <a:lnTo>
                  <a:pt x="2235314" y="680567"/>
                </a:lnTo>
                <a:lnTo>
                  <a:pt x="2298814" y="680567"/>
                </a:lnTo>
                <a:lnTo>
                  <a:pt x="2298814" y="696442"/>
                </a:lnTo>
                <a:close/>
              </a:path>
              <a:path w="3536950" h="696594">
                <a:moveTo>
                  <a:pt x="2187689" y="696442"/>
                </a:moveTo>
                <a:lnTo>
                  <a:pt x="2124189" y="696442"/>
                </a:lnTo>
                <a:lnTo>
                  <a:pt x="2124189" y="680567"/>
                </a:lnTo>
                <a:lnTo>
                  <a:pt x="2187689" y="680567"/>
                </a:lnTo>
                <a:lnTo>
                  <a:pt x="2187689" y="696442"/>
                </a:lnTo>
                <a:close/>
              </a:path>
              <a:path w="3536950" h="696594">
                <a:moveTo>
                  <a:pt x="2076564" y="696442"/>
                </a:moveTo>
                <a:lnTo>
                  <a:pt x="2013064" y="696442"/>
                </a:lnTo>
                <a:lnTo>
                  <a:pt x="2013064" y="680567"/>
                </a:lnTo>
                <a:lnTo>
                  <a:pt x="2076564" y="680567"/>
                </a:lnTo>
                <a:lnTo>
                  <a:pt x="2076564" y="696442"/>
                </a:lnTo>
                <a:close/>
              </a:path>
              <a:path w="3536950" h="696594">
                <a:moveTo>
                  <a:pt x="1965439" y="696442"/>
                </a:moveTo>
                <a:lnTo>
                  <a:pt x="1901939" y="696442"/>
                </a:lnTo>
                <a:lnTo>
                  <a:pt x="1901939" y="680567"/>
                </a:lnTo>
                <a:lnTo>
                  <a:pt x="1965439" y="680567"/>
                </a:lnTo>
                <a:lnTo>
                  <a:pt x="1965439" y="696442"/>
                </a:lnTo>
                <a:close/>
              </a:path>
              <a:path w="3536950" h="696594">
                <a:moveTo>
                  <a:pt x="1854314" y="696442"/>
                </a:moveTo>
                <a:lnTo>
                  <a:pt x="1790814" y="696442"/>
                </a:lnTo>
                <a:lnTo>
                  <a:pt x="1790814" y="680567"/>
                </a:lnTo>
                <a:lnTo>
                  <a:pt x="1854314" y="680567"/>
                </a:lnTo>
                <a:lnTo>
                  <a:pt x="1854314" y="696442"/>
                </a:lnTo>
                <a:close/>
              </a:path>
              <a:path w="3536950" h="696594">
                <a:moveTo>
                  <a:pt x="1743189" y="696442"/>
                </a:moveTo>
                <a:lnTo>
                  <a:pt x="1679689" y="696442"/>
                </a:lnTo>
                <a:lnTo>
                  <a:pt x="1679689" y="680567"/>
                </a:lnTo>
                <a:lnTo>
                  <a:pt x="1743189" y="680567"/>
                </a:lnTo>
                <a:lnTo>
                  <a:pt x="1743189" y="696442"/>
                </a:lnTo>
                <a:close/>
              </a:path>
              <a:path w="3536950" h="696594">
                <a:moveTo>
                  <a:pt x="1632064" y="696442"/>
                </a:moveTo>
                <a:lnTo>
                  <a:pt x="1568564" y="696442"/>
                </a:lnTo>
                <a:lnTo>
                  <a:pt x="1568564" y="680567"/>
                </a:lnTo>
                <a:lnTo>
                  <a:pt x="1632064" y="680567"/>
                </a:lnTo>
                <a:lnTo>
                  <a:pt x="1632064" y="696442"/>
                </a:lnTo>
                <a:close/>
              </a:path>
              <a:path w="3536950" h="696594">
                <a:moveTo>
                  <a:pt x="1520939" y="696442"/>
                </a:moveTo>
                <a:lnTo>
                  <a:pt x="1457439" y="696442"/>
                </a:lnTo>
                <a:lnTo>
                  <a:pt x="1457439" y="680567"/>
                </a:lnTo>
                <a:lnTo>
                  <a:pt x="1520939" y="680567"/>
                </a:lnTo>
                <a:lnTo>
                  <a:pt x="1520939" y="696442"/>
                </a:lnTo>
                <a:close/>
              </a:path>
              <a:path w="3536950" h="696594">
                <a:moveTo>
                  <a:pt x="1409814" y="696442"/>
                </a:moveTo>
                <a:lnTo>
                  <a:pt x="1346314" y="696442"/>
                </a:lnTo>
                <a:lnTo>
                  <a:pt x="1346314" y="680567"/>
                </a:lnTo>
                <a:lnTo>
                  <a:pt x="1409814" y="680567"/>
                </a:lnTo>
                <a:lnTo>
                  <a:pt x="1409814" y="696442"/>
                </a:lnTo>
                <a:close/>
              </a:path>
              <a:path w="3536950" h="696594">
                <a:moveTo>
                  <a:pt x="1298689" y="696442"/>
                </a:moveTo>
                <a:lnTo>
                  <a:pt x="1235189" y="696442"/>
                </a:lnTo>
                <a:lnTo>
                  <a:pt x="1235189" y="680567"/>
                </a:lnTo>
                <a:lnTo>
                  <a:pt x="1298689" y="680567"/>
                </a:lnTo>
                <a:lnTo>
                  <a:pt x="1298689" y="696442"/>
                </a:lnTo>
                <a:close/>
              </a:path>
              <a:path w="3536950" h="696594">
                <a:moveTo>
                  <a:pt x="1187564" y="696442"/>
                </a:moveTo>
                <a:lnTo>
                  <a:pt x="1124064" y="696442"/>
                </a:lnTo>
                <a:lnTo>
                  <a:pt x="1124064" y="680567"/>
                </a:lnTo>
                <a:lnTo>
                  <a:pt x="1187564" y="680567"/>
                </a:lnTo>
                <a:lnTo>
                  <a:pt x="1187564" y="696442"/>
                </a:lnTo>
                <a:close/>
              </a:path>
              <a:path w="3536950" h="696594">
                <a:moveTo>
                  <a:pt x="1076439" y="696442"/>
                </a:moveTo>
                <a:lnTo>
                  <a:pt x="1012939" y="696442"/>
                </a:lnTo>
                <a:lnTo>
                  <a:pt x="1012939" y="680567"/>
                </a:lnTo>
                <a:lnTo>
                  <a:pt x="1076439" y="680567"/>
                </a:lnTo>
                <a:lnTo>
                  <a:pt x="1076439" y="696442"/>
                </a:lnTo>
                <a:close/>
              </a:path>
              <a:path w="3536950" h="696594">
                <a:moveTo>
                  <a:pt x="965314" y="696442"/>
                </a:moveTo>
                <a:lnTo>
                  <a:pt x="901814" y="696442"/>
                </a:lnTo>
                <a:lnTo>
                  <a:pt x="901814" y="680567"/>
                </a:lnTo>
                <a:lnTo>
                  <a:pt x="965314" y="680567"/>
                </a:lnTo>
                <a:lnTo>
                  <a:pt x="965314" y="696442"/>
                </a:lnTo>
                <a:close/>
              </a:path>
              <a:path w="3536950" h="696594">
                <a:moveTo>
                  <a:pt x="854189" y="696442"/>
                </a:moveTo>
                <a:lnTo>
                  <a:pt x="790689" y="696442"/>
                </a:lnTo>
                <a:lnTo>
                  <a:pt x="790689" y="680567"/>
                </a:lnTo>
                <a:lnTo>
                  <a:pt x="854189" y="680567"/>
                </a:lnTo>
                <a:lnTo>
                  <a:pt x="854189" y="696442"/>
                </a:lnTo>
                <a:close/>
              </a:path>
              <a:path w="3536950" h="696594">
                <a:moveTo>
                  <a:pt x="743064" y="696442"/>
                </a:moveTo>
                <a:lnTo>
                  <a:pt x="679564" y="696442"/>
                </a:lnTo>
                <a:lnTo>
                  <a:pt x="679564" y="680567"/>
                </a:lnTo>
                <a:lnTo>
                  <a:pt x="743064" y="680567"/>
                </a:lnTo>
                <a:lnTo>
                  <a:pt x="743064" y="696442"/>
                </a:lnTo>
                <a:close/>
              </a:path>
              <a:path w="3536950" h="696594">
                <a:moveTo>
                  <a:pt x="631939" y="696442"/>
                </a:moveTo>
                <a:lnTo>
                  <a:pt x="568439" y="696442"/>
                </a:lnTo>
                <a:lnTo>
                  <a:pt x="568439" y="680567"/>
                </a:lnTo>
                <a:lnTo>
                  <a:pt x="631939" y="680567"/>
                </a:lnTo>
                <a:lnTo>
                  <a:pt x="631939" y="696442"/>
                </a:lnTo>
                <a:close/>
              </a:path>
              <a:path w="3536950" h="696594">
                <a:moveTo>
                  <a:pt x="520814" y="696442"/>
                </a:moveTo>
                <a:lnTo>
                  <a:pt x="457314" y="696442"/>
                </a:lnTo>
                <a:lnTo>
                  <a:pt x="457314" y="680567"/>
                </a:lnTo>
                <a:lnTo>
                  <a:pt x="520814" y="680567"/>
                </a:lnTo>
                <a:lnTo>
                  <a:pt x="520814" y="696442"/>
                </a:lnTo>
                <a:close/>
              </a:path>
              <a:path w="3536950" h="696594">
                <a:moveTo>
                  <a:pt x="409689" y="696442"/>
                </a:moveTo>
                <a:lnTo>
                  <a:pt x="346189" y="696442"/>
                </a:lnTo>
                <a:lnTo>
                  <a:pt x="346189" y="680567"/>
                </a:lnTo>
                <a:lnTo>
                  <a:pt x="409689" y="680567"/>
                </a:lnTo>
                <a:lnTo>
                  <a:pt x="409689" y="696442"/>
                </a:lnTo>
                <a:close/>
              </a:path>
              <a:path w="3536950" h="696594">
                <a:moveTo>
                  <a:pt x="298564" y="696442"/>
                </a:moveTo>
                <a:lnTo>
                  <a:pt x="235064" y="696442"/>
                </a:lnTo>
                <a:lnTo>
                  <a:pt x="235064" y="680567"/>
                </a:lnTo>
                <a:lnTo>
                  <a:pt x="298564" y="680567"/>
                </a:lnTo>
                <a:lnTo>
                  <a:pt x="298564" y="696442"/>
                </a:lnTo>
                <a:close/>
              </a:path>
              <a:path w="3536950" h="696594">
                <a:moveTo>
                  <a:pt x="187439" y="696442"/>
                </a:moveTo>
                <a:lnTo>
                  <a:pt x="123939" y="696442"/>
                </a:lnTo>
                <a:lnTo>
                  <a:pt x="123939" y="680567"/>
                </a:lnTo>
                <a:lnTo>
                  <a:pt x="187439" y="680567"/>
                </a:lnTo>
                <a:lnTo>
                  <a:pt x="187439" y="696442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object 25"/>
          <p:cNvSpPr txBox="1"/>
          <p:nvPr/>
        </p:nvSpPr>
        <p:spPr>
          <a:xfrm>
            <a:off x="5288165" y="2280043"/>
            <a:ext cx="581660" cy="13716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700" spc="25">
                <a:latin typeface="微软雅黑" panose="020b0503020204020204" charset="-122"/>
                <a:cs typeface="微软雅黑" panose="020b0503020204020204" charset="-122"/>
              </a:rPr>
              <a:t>任务调度引擎</a:t>
            </a:r>
            <a:endParaRPr sz="7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6" name="object 26"/>
          <p:cNvSpPr/>
          <p:nvPr/>
        </p:nvSpPr>
        <p:spPr>
          <a:xfrm>
            <a:off x="2420188" y="2946526"/>
            <a:ext cx="3536950" cy="920115"/>
          </a:xfrm>
          <a:custGeom>
            <a:rect l="l" t="t" r="r" b="b"/>
            <a:pathLst>
              <a:path w="3536950" h="920114">
                <a:moveTo>
                  <a:pt x="15049" y="911872"/>
                </a:moveTo>
                <a:lnTo>
                  <a:pt x="0" y="911872"/>
                </a:lnTo>
                <a:lnTo>
                  <a:pt x="0" y="848372"/>
                </a:lnTo>
                <a:lnTo>
                  <a:pt x="15875" y="848372"/>
                </a:lnTo>
                <a:lnTo>
                  <a:pt x="15875" y="903935"/>
                </a:lnTo>
                <a:lnTo>
                  <a:pt x="15049" y="903935"/>
                </a:lnTo>
                <a:lnTo>
                  <a:pt x="15049" y="911872"/>
                </a:lnTo>
                <a:close/>
              </a:path>
              <a:path w="3536950" h="920114">
                <a:moveTo>
                  <a:pt x="78549" y="919810"/>
                </a:moveTo>
                <a:lnTo>
                  <a:pt x="15049" y="919810"/>
                </a:lnTo>
                <a:lnTo>
                  <a:pt x="15049" y="903935"/>
                </a:lnTo>
                <a:lnTo>
                  <a:pt x="15875" y="903935"/>
                </a:lnTo>
                <a:lnTo>
                  <a:pt x="15875" y="911872"/>
                </a:lnTo>
                <a:lnTo>
                  <a:pt x="78549" y="911872"/>
                </a:lnTo>
                <a:lnTo>
                  <a:pt x="78549" y="919810"/>
                </a:lnTo>
                <a:close/>
              </a:path>
              <a:path w="3536950" h="920114">
                <a:moveTo>
                  <a:pt x="78549" y="911872"/>
                </a:moveTo>
                <a:lnTo>
                  <a:pt x="15875" y="911872"/>
                </a:lnTo>
                <a:lnTo>
                  <a:pt x="15875" y="903935"/>
                </a:lnTo>
                <a:lnTo>
                  <a:pt x="78549" y="903935"/>
                </a:lnTo>
                <a:lnTo>
                  <a:pt x="78549" y="911872"/>
                </a:lnTo>
                <a:close/>
              </a:path>
              <a:path w="3536950" h="920114">
                <a:moveTo>
                  <a:pt x="15875" y="800747"/>
                </a:moveTo>
                <a:lnTo>
                  <a:pt x="0" y="800747"/>
                </a:lnTo>
                <a:lnTo>
                  <a:pt x="0" y="737247"/>
                </a:lnTo>
                <a:lnTo>
                  <a:pt x="15875" y="737247"/>
                </a:lnTo>
                <a:lnTo>
                  <a:pt x="15875" y="800747"/>
                </a:lnTo>
                <a:close/>
              </a:path>
              <a:path w="3536950" h="920114">
                <a:moveTo>
                  <a:pt x="15875" y="689622"/>
                </a:moveTo>
                <a:lnTo>
                  <a:pt x="0" y="689622"/>
                </a:lnTo>
                <a:lnTo>
                  <a:pt x="0" y="626122"/>
                </a:lnTo>
                <a:lnTo>
                  <a:pt x="15875" y="626122"/>
                </a:lnTo>
                <a:lnTo>
                  <a:pt x="15875" y="689622"/>
                </a:lnTo>
                <a:close/>
              </a:path>
              <a:path w="3536950" h="920114">
                <a:moveTo>
                  <a:pt x="15875" y="578497"/>
                </a:moveTo>
                <a:lnTo>
                  <a:pt x="0" y="578497"/>
                </a:lnTo>
                <a:lnTo>
                  <a:pt x="0" y="514997"/>
                </a:lnTo>
                <a:lnTo>
                  <a:pt x="15875" y="514997"/>
                </a:lnTo>
                <a:lnTo>
                  <a:pt x="15875" y="578497"/>
                </a:lnTo>
                <a:close/>
              </a:path>
              <a:path w="3536950" h="920114">
                <a:moveTo>
                  <a:pt x="15875" y="467372"/>
                </a:moveTo>
                <a:lnTo>
                  <a:pt x="0" y="467372"/>
                </a:lnTo>
                <a:lnTo>
                  <a:pt x="0" y="403872"/>
                </a:lnTo>
                <a:lnTo>
                  <a:pt x="15875" y="403872"/>
                </a:lnTo>
                <a:lnTo>
                  <a:pt x="15875" y="467372"/>
                </a:lnTo>
                <a:close/>
              </a:path>
              <a:path w="3536950" h="920114">
                <a:moveTo>
                  <a:pt x="15875" y="356247"/>
                </a:moveTo>
                <a:lnTo>
                  <a:pt x="0" y="356247"/>
                </a:lnTo>
                <a:lnTo>
                  <a:pt x="0" y="292747"/>
                </a:lnTo>
                <a:lnTo>
                  <a:pt x="15875" y="292747"/>
                </a:lnTo>
                <a:lnTo>
                  <a:pt x="15875" y="356247"/>
                </a:lnTo>
                <a:close/>
              </a:path>
              <a:path w="3536950" h="920114">
                <a:moveTo>
                  <a:pt x="15875" y="245122"/>
                </a:moveTo>
                <a:lnTo>
                  <a:pt x="0" y="245122"/>
                </a:lnTo>
                <a:lnTo>
                  <a:pt x="0" y="181622"/>
                </a:lnTo>
                <a:lnTo>
                  <a:pt x="15875" y="181622"/>
                </a:lnTo>
                <a:lnTo>
                  <a:pt x="15875" y="245122"/>
                </a:lnTo>
                <a:close/>
              </a:path>
              <a:path w="3536950" h="920114">
                <a:moveTo>
                  <a:pt x="15875" y="133997"/>
                </a:moveTo>
                <a:lnTo>
                  <a:pt x="0" y="133997"/>
                </a:lnTo>
                <a:lnTo>
                  <a:pt x="0" y="70497"/>
                </a:lnTo>
                <a:lnTo>
                  <a:pt x="15875" y="70497"/>
                </a:lnTo>
                <a:lnTo>
                  <a:pt x="15875" y="133997"/>
                </a:lnTo>
                <a:close/>
              </a:path>
              <a:path w="3536950" h="920114">
                <a:moveTo>
                  <a:pt x="15875" y="22872"/>
                </a:moveTo>
                <a:lnTo>
                  <a:pt x="0" y="22872"/>
                </a:lnTo>
                <a:lnTo>
                  <a:pt x="0" y="7937"/>
                </a:lnTo>
                <a:lnTo>
                  <a:pt x="7937" y="0"/>
                </a:lnTo>
                <a:lnTo>
                  <a:pt x="56502" y="0"/>
                </a:lnTo>
                <a:lnTo>
                  <a:pt x="56502" y="7937"/>
                </a:lnTo>
                <a:lnTo>
                  <a:pt x="15875" y="7937"/>
                </a:lnTo>
                <a:lnTo>
                  <a:pt x="7937" y="15875"/>
                </a:lnTo>
                <a:lnTo>
                  <a:pt x="15875" y="15875"/>
                </a:lnTo>
                <a:lnTo>
                  <a:pt x="15875" y="22872"/>
                </a:lnTo>
                <a:close/>
              </a:path>
              <a:path w="3536950" h="920114">
                <a:moveTo>
                  <a:pt x="15875" y="15875"/>
                </a:moveTo>
                <a:lnTo>
                  <a:pt x="7937" y="15875"/>
                </a:lnTo>
                <a:lnTo>
                  <a:pt x="15875" y="7937"/>
                </a:lnTo>
                <a:lnTo>
                  <a:pt x="15875" y="15875"/>
                </a:lnTo>
                <a:close/>
              </a:path>
              <a:path w="3536950" h="920114">
                <a:moveTo>
                  <a:pt x="56502" y="15875"/>
                </a:moveTo>
                <a:lnTo>
                  <a:pt x="15875" y="15875"/>
                </a:lnTo>
                <a:lnTo>
                  <a:pt x="15875" y="7937"/>
                </a:lnTo>
                <a:lnTo>
                  <a:pt x="56502" y="7937"/>
                </a:lnTo>
                <a:lnTo>
                  <a:pt x="56502" y="15875"/>
                </a:lnTo>
                <a:close/>
              </a:path>
              <a:path w="3536950" h="920114">
                <a:moveTo>
                  <a:pt x="167627" y="15875"/>
                </a:moveTo>
                <a:lnTo>
                  <a:pt x="104127" y="15875"/>
                </a:lnTo>
                <a:lnTo>
                  <a:pt x="104127" y="0"/>
                </a:lnTo>
                <a:lnTo>
                  <a:pt x="167627" y="0"/>
                </a:lnTo>
                <a:lnTo>
                  <a:pt x="167627" y="15875"/>
                </a:lnTo>
                <a:close/>
              </a:path>
              <a:path w="3536950" h="920114">
                <a:moveTo>
                  <a:pt x="278752" y="15875"/>
                </a:moveTo>
                <a:lnTo>
                  <a:pt x="215252" y="15875"/>
                </a:lnTo>
                <a:lnTo>
                  <a:pt x="215252" y="0"/>
                </a:lnTo>
                <a:lnTo>
                  <a:pt x="278752" y="0"/>
                </a:lnTo>
                <a:lnTo>
                  <a:pt x="278752" y="15875"/>
                </a:lnTo>
                <a:close/>
              </a:path>
              <a:path w="3536950" h="920114">
                <a:moveTo>
                  <a:pt x="389877" y="15875"/>
                </a:moveTo>
                <a:lnTo>
                  <a:pt x="326377" y="15875"/>
                </a:lnTo>
                <a:lnTo>
                  <a:pt x="326377" y="0"/>
                </a:lnTo>
                <a:lnTo>
                  <a:pt x="389877" y="0"/>
                </a:lnTo>
                <a:lnTo>
                  <a:pt x="389877" y="15875"/>
                </a:lnTo>
                <a:close/>
              </a:path>
              <a:path w="3536950" h="920114">
                <a:moveTo>
                  <a:pt x="501002" y="15875"/>
                </a:moveTo>
                <a:lnTo>
                  <a:pt x="437502" y="15875"/>
                </a:lnTo>
                <a:lnTo>
                  <a:pt x="437502" y="0"/>
                </a:lnTo>
                <a:lnTo>
                  <a:pt x="501002" y="0"/>
                </a:lnTo>
                <a:lnTo>
                  <a:pt x="501002" y="15875"/>
                </a:lnTo>
                <a:close/>
              </a:path>
              <a:path w="3536950" h="920114">
                <a:moveTo>
                  <a:pt x="612127" y="15875"/>
                </a:moveTo>
                <a:lnTo>
                  <a:pt x="548627" y="15875"/>
                </a:lnTo>
                <a:lnTo>
                  <a:pt x="548627" y="0"/>
                </a:lnTo>
                <a:lnTo>
                  <a:pt x="612127" y="0"/>
                </a:lnTo>
                <a:lnTo>
                  <a:pt x="612127" y="15875"/>
                </a:lnTo>
                <a:close/>
              </a:path>
              <a:path w="3536950" h="920114">
                <a:moveTo>
                  <a:pt x="723252" y="15875"/>
                </a:moveTo>
                <a:lnTo>
                  <a:pt x="659752" y="15875"/>
                </a:lnTo>
                <a:lnTo>
                  <a:pt x="659752" y="0"/>
                </a:lnTo>
                <a:lnTo>
                  <a:pt x="723252" y="0"/>
                </a:lnTo>
                <a:lnTo>
                  <a:pt x="723252" y="15875"/>
                </a:lnTo>
                <a:close/>
              </a:path>
              <a:path w="3536950" h="920114">
                <a:moveTo>
                  <a:pt x="834377" y="15875"/>
                </a:moveTo>
                <a:lnTo>
                  <a:pt x="770877" y="15875"/>
                </a:lnTo>
                <a:lnTo>
                  <a:pt x="770877" y="0"/>
                </a:lnTo>
                <a:lnTo>
                  <a:pt x="834377" y="0"/>
                </a:lnTo>
                <a:lnTo>
                  <a:pt x="834377" y="15875"/>
                </a:lnTo>
                <a:close/>
              </a:path>
              <a:path w="3536950" h="920114">
                <a:moveTo>
                  <a:pt x="945502" y="15875"/>
                </a:moveTo>
                <a:lnTo>
                  <a:pt x="882002" y="15875"/>
                </a:lnTo>
                <a:lnTo>
                  <a:pt x="882002" y="0"/>
                </a:lnTo>
                <a:lnTo>
                  <a:pt x="945502" y="0"/>
                </a:lnTo>
                <a:lnTo>
                  <a:pt x="945502" y="15875"/>
                </a:lnTo>
                <a:close/>
              </a:path>
              <a:path w="3536950" h="920114">
                <a:moveTo>
                  <a:pt x="1056627" y="15875"/>
                </a:moveTo>
                <a:lnTo>
                  <a:pt x="993127" y="15875"/>
                </a:lnTo>
                <a:lnTo>
                  <a:pt x="993127" y="0"/>
                </a:lnTo>
                <a:lnTo>
                  <a:pt x="1056627" y="0"/>
                </a:lnTo>
                <a:lnTo>
                  <a:pt x="1056627" y="15875"/>
                </a:lnTo>
                <a:close/>
              </a:path>
              <a:path w="3536950" h="920114">
                <a:moveTo>
                  <a:pt x="1167752" y="15875"/>
                </a:moveTo>
                <a:lnTo>
                  <a:pt x="1104252" y="15875"/>
                </a:lnTo>
                <a:lnTo>
                  <a:pt x="1104252" y="0"/>
                </a:lnTo>
                <a:lnTo>
                  <a:pt x="1167752" y="0"/>
                </a:lnTo>
                <a:lnTo>
                  <a:pt x="1167752" y="15875"/>
                </a:lnTo>
                <a:close/>
              </a:path>
              <a:path w="3536950" h="920114">
                <a:moveTo>
                  <a:pt x="1278877" y="15875"/>
                </a:moveTo>
                <a:lnTo>
                  <a:pt x="1215377" y="15875"/>
                </a:lnTo>
                <a:lnTo>
                  <a:pt x="1215377" y="0"/>
                </a:lnTo>
                <a:lnTo>
                  <a:pt x="1278877" y="0"/>
                </a:lnTo>
                <a:lnTo>
                  <a:pt x="1278877" y="15875"/>
                </a:lnTo>
                <a:close/>
              </a:path>
              <a:path w="3536950" h="920114">
                <a:moveTo>
                  <a:pt x="1390002" y="15875"/>
                </a:moveTo>
                <a:lnTo>
                  <a:pt x="1326502" y="15875"/>
                </a:lnTo>
                <a:lnTo>
                  <a:pt x="1326502" y="0"/>
                </a:lnTo>
                <a:lnTo>
                  <a:pt x="1390002" y="0"/>
                </a:lnTo>
                <a:lnTo>
                  <a:pt x="1390002" y="15875"/>
                </a:lnTo>
                <a:close/>
              </a:path>
              <a:path w="3536950" h="920114">
                <a:moveTo>
                  <a:pt x="1501127" y="15875"/>
                </a:moveTo>
                <a:lnTo>
                  <a:pt x="1437627" y="15875"/>
                </a:lnTo>
                <a:lnTo>
                  <a:pt x="1437627" y="0"/>
                </a:lnTo>
                <a:lnTo>
                  <a:pt x="1501127" y="0"/>
                </a:lnTo>
                <a:lnTo>
                  <a:pt x="1501127" y="15875"/>
                </a:lnTo>
                <a:close/>
              </a:path>
              <a:path w="3536950" h="920114">
                <a:moveTo>
                  <a:pt x="1612252" y="15875"/>
                </a:moveTo>
                <a:lnTo>
                  <a:pt x="1548752" y="15875"/>
                </a:lnTo>
                <a:lnTo>
                  <a:pt x="1548752" y="0"/>
                </a:lnTo>
                <a:lnTo>
                  <a:pt x="1612252" y="0"/>
                </a:lnTo>
                <a:lnTo>
                  <a:pt x="1612252" y="15875"/>
                </a:lnTo>
                <a:close/>
              </a:path>
              <a:path w="3536950" h="920114">
                <a:moveTo>
                  <a:pt x="1723377" y="15875"/>
                </a:moveTo>
                <a:lnTo>
                  <a:pt x="1659877" y="15875"/>
                </a:lnTo>
                <a:lnTo>
                  <a:pt x="1659877" y="0"/>
                </a:lnTo>
                <a:lnTo>
                  <a:pt x="1723377" y="0"/>
                </a:lnTo>
                <a:lnTo>
                  <a:pt x="1723377" y="15875"/>
                </a:lnTo>
                <a:close/>
              </a:path>
              <a:path w="3536950" h="920114">
                <a:moveTo>
                  <a:pt x="1834502" y="15875"/>
                </a:moveTo>
                <a:lnTo>
                  <a:pt x="1771002" y="15875"/>
                </a:lnTo>
                <a:lnTo>
                  <a:pt x="1771002" y="0"/>
                </a:lnTo>
                <a:lnTo>
                  <a:pt x="1834502" y="0"/>
                </a:lnTo>
                <a:lnTo>
                  <a:pt x="1834502" y="15875"/>
                </a:lnTo>
                <a:close/>
              </a:path>
              <a:path w="3536950" h="920114">
                <a:moveTo>
                  <a:pt x="1945627" y="15875"/>
                </a:moveTo>
                <a:lnTo>
                  <a:pt x="1882127" y="15875"/>
                </a:lnTo>
                <a:lnTo>
                  <a:pt x="1882127" y="0"/>
                </a:lnTo>
                <a:lnTo>
                  <a:pt x="1945627" y="0"/>
                </a:lnTo>
                <a:lnTo>
                  <a:pt x="1945627" y="15875"/>
                </a:lnTo>
                <a:close/>
              </a:path>
              <a:path w="3536950" h="920114">
                <a:moveTo>
                  <a:pt x="2056752" y="15875"/>
                </a:moveTo>
                <a:lnTo>
                  <a:pt x="1993252" y="15875"/>
                </a:lnTo>
                <a:lnTo>
                  <a:pt x="1993252" y="0"/>
                </a:lnTo>
                <a:lnTo>
                  <a:pt x="2056752" y="0"/>
                </a:lnTo>
                <a:lnTo>
                  <a:pt x="2056752" y="15875"/>
                </a:lnTo>
                <a:close/>
              </a:path>
              <a:path w="3536950" h="920114">
                <a:moveTo>
                  <a:pt x="2167877" y="15875"/>
                </a:moveTo>
                <a:lnTo>
                  <a:pt x="2104377" y="15875"/>
                </a:lnTo>
                <a:lnTo>
                  <a:pt x="2104377" y="0"/>
                </a:lnTo>
                <a:lnTo>
                  <a:pt x="2167877" y="0"/>
                </a:lnTo>
                <a:lnTo>
                  <a:pt x="2167877" y="15875"/>
                </a:lnTo>
                <a:close/>
              </a:path>
              <a:path w="3536950" h="920114">
                <a:moveTo>
                  <a:pt x="2279002" y="15875"/>
                </a:moveTo>
                <a:lnTo>
                  <a:pt x="2215502" y="15875"/>
                </a:lnTo>
                <a:lnTo>
                  <a:pt x="2215502" y="0"/>
                </a:lnTo>
                <a:lnTo>
                  <a:pt x="2279002" y="0"/>
                </a:lnTo>
                <a:lnTo>
                  <a:pt x="2279002" y="15875"/>
                </a:lnTo>
                <a:close/>
              </a:path>
              <a:path w="3536950" h="920114">
                <a:moveTo>
                  <a:pt x="2390127" y="15875"/>
                </a:moveTo>
                <a:lnTo>
                  <a:pt x="2326627" y="15875"/>
                </a:lnTo>
                <a:lnTo>
                  <a:pt x="2326627" y="0"/>
                </a:lnTo>
                <a:lnTo>
                  <a:pt x="2390127" y="0"/>
                </a:lnTo>
                <a:lnTo>
                  <a:pt x="2390127" y="15875"/>
                </a:lnTo>
                <a:close/>
              </a:path>
              <a:path w="3536950" h="920114">
                <a:moveTo>
                  <a:pt x="2501252" y="15875"/>
                </a:moveTo>
                <a:lnTo>
                  <a:pt x="2437752" y="15875"/>
                </a:lnTo>
                <a:lnTo>
                  <a:pt x="2437752" y="0"/>
                </a:lnTo>
                <a:lnTo>
                  <a:pt x="2501252" y="0"/>
                </a:lnTo>
                <a:lnTo>
                  <a:pt x="2501252" y="15875"/>
                </a:lnTo>
                <a:close/>
              </a:path>
              <a:path w="3536950" h="920114">
                <a:moveTo>
                  <a:pt x="2612377" y="15875"/>
                </a:moveTo>
                <a:lnTo>
                  <a:pt x="2548877" y="15875"/>
                </a:lnTo>
                <a:lnTo>
                  <a:pt x="2548877" y="0"/>
                </a:lnTo>
                <a:lnTo>
                  <a:pt x="2612377" y="0"/>
                </a:lnTo>
                <a:lnTo>
                  <a:pt x="2612377" y="15875"/>
                </a:lnTo>
                <a:close/>
              </a:path>
              <a:path w="3536950" h="920114">
                <a:moveTo>
                  <a:pt x="2723502" y="15875"/>
                </a:moveTo>
                <a:lnTo>
                  <a:pt x="2660002" y="15875"/>
                </a:lnTo>
                <a:lnTo>
                  <a:pt x="2660002" y="0"/>
                </a:lnTo>
                <a:lnTo>
                  <a:pt x="2723502" y="0"/>
                </a:lnTo>
                <a:lnTo>
                  <a:pt x="2723502" y="15875"/>
                </a:lnTo>
                <a:close/>
              </a:path>
              <a:path w="3536950" h="920114">
                <a:moveTo>
                  <a:pt x="2834627" y="15875"/>
                </a:moveTo>
                <a:lnTo>
                  <a:pt x="2771127" y="15875"/>
                </a:lnTo>
                <a:lnTo>
                  <a:pt x="2771127" y="0"/>
                </a:lnTo>
                <a:lnTo>
                  <a:pt x="2834627" y="0"/>
                </a:lnTo>
                <a:lnTo>
                  <a:pt x="2834627" y="15875"/>
                </a:lnTo>
                <a:close/>
              </a:path>
              <a:path w="3536950" h="920114">
                <a:moveTo>
                  <a:pt x="2945752" y="15875"/>
                </a:moveTo>
                <a:lnTo>
                  <a:pt x="2882252" y="15875"/>
                </a:lnTo>
                <a:lnTo>
                  <a:pt x="2882252" y="0"/>
                </a:lnTo>
                <a:lnTo>
                  <a:pt x="2945752" y="0"/>
                </a:lnTo>
                <a:lnTo>
                  <a:pt x="2945752" y="15875"/>
                </a:lnTo>
                <a:close/>
              </a:path>
              <a:path w="3536950" h="920114">
                <a:moveTo>
                  <a:pt x="3056877" y="15875"/>
                </a:moveTo>
                <a:lnTo>
                  <a:pt x="2993377" y="15875"/>
                </a:lnTo>
                <a:lnTo>
                  <a:pt x="2993377" y="0"/>
                </a:lnTo>
                <a:lnTo>
                  <a:pt x="3056877" y="0"/>
                </a:lnTo>
                <a:lnTo>
                  <a:pt x="3056877" y="15875"/>
                </a:lnTo>
                <a:close/>
              </a:path>
              <a:path w="3536950" h="920114">
                <a:moveTo>
                  <a:pt x="3168002" y="15875"/>
                </a:moveTo>
                <a:lnTo>
                  <a:pt x="3104502" y="15875"/>
                </a:lnTo>
                <a:lnTo>
                  <a:pt x="3104502" y="0"/>
                </a:lnTo>
                <a:lnTo>
                  <a:pt x="3168002" y="0"/>
                </a:lnTo>
                <a:lnTo>
                  <a:pt x="3168002" y="15875"/>
                </a:lnTo>
                <a:close/>
              </a:path>
              <a:path w="3536950" h="920114">
                <a:moveTo>
                  <a:pt x="3279127" y="15875"/>
                </a:moveTo>
                <a:lnTo>
                  <a:pt x="3215627" y="15875"/>
                </a:lnTo>
                <a:lnTo>
                  <a:pt x="3215627" y="0"/>
                </a:lnTo>
                <a:lnTo>
                  <a:pt x="3279127" y="0"/>
                </a:lnTo>
                <a:lnTo>
                  <a:pt x="3279127" y="15875"/>
                </a:lnTo>
                <a:close/>
              </a:path>
              <a:path w="3536950" h="920114">
                <a:moveTo>
                  <a:pt x="3390252" y="15875"/>
                </a:moveTo>
                <a:lnTo>
                  <a:pt x="3326752" y="15875"/>
                </a:lnTo>
                <a:lnTo>
                  <a:pt x="3326752" y="0"/>
                </a:lnTo>
                <a:lnTo>
                  <a:pt x="3390252" y="0"/>
                </a:lnTo>
                <a:lnTo>
                  <a:pt x="3390252" y="15875"/>
                </a:lnTo>
                <a:close/>
              </a:path>
              <a:path w="3536950" h="920114">
                <a:moveTo>
                  <a:pt x="3501377" y="15875"/>
                </a:moveTo>
                <a:lnTo>
                  <a:pt x="3437877" y="15875"/>
                </a:lnTo>
                <a:lnTo>
                  <a:pt x="3437877" y="0"/>
                </a:lnTo>
                <a:lnTo>
                  <a:pt x="3501377" y="0"/>
                </a:lnTo>
                <a:lnTo>
                  <a:pt x="3501377" y="15875"/>
                </a:lnTo>
                <a:close/>
              </a:path>
              <a:path w="3536950" h="920114">
                <a:moveTo>
                  <a:pt x="3536683" y="91693"/>
                </a:moveTo>
                <a:lnTo>
                  <a:pt x="3520808" y="91693"/>
                </a:lnTo>
                <a:lnTo>
                  <a:pt x="3520808" y="28193"/>
                </a:lnTo>
                <a:lnTo>
                  <a:pt x="3536683" y="28193"/>
                </a:lnTo>
                <a:lnTo>
                  <a:pt x="3536683" y="91693"/>
                </a:lnTo>
                <a:close/>
              </a:path>
              <a:path w="3536950" h="920114">
                <a:moveTo>
                  <a:pt x="3536683" y="202819"/>
                </a:moveTo>
                <a:lnTo>
                  <a:pt x="3520808" y="202819"/>
                </a:lnTo>
                <a:lnTo>
                  <a:pt x="3520808" y="139319"/>
                </a:lnTo>
                <a:lnTo>
                  <a:pt x="3536683" y="139319"/>
                </a:lnTo>
                <a:lnTo>
                  <a:pt x="3536683" y="202819"/>
                </a:lnTo>
                <a:close/>
              </a:path>
              <a:path w="3536950" h="920114">
                <a:moveTo>
                  <a:pt x="3536683" y="313944"/>
                </a:moveTo>
                <a:lnTo>
                  <a:pt x="3520808" y="313944"/>
                </a:lnTo>
                <a:lnTo>
                  <a:pt x="3520808" y="250444"/>
                </a:lnTo>
                <a:lnTo>
                  <a:pt x="3536683" y="250444"/>
                </a:lnTo>
                <a:lnTo>
                  <a:pt x="3536683" y="313944"/>
                </a:lnTo>
                <a:close/>
              </a:path>
              <a:path w="3536950" h="920114">
                <a:moveTo>
                  <a:pt x="3536683" y="425069"/>
                </a:moveTo>
                <a:lnTo>
                  <a:pt x="3520808" y="425069"/>
                </a:lnTo>
                <a:lnTo>
                  <a:pt x="3520808" y="361569"/>
                </a:lnTo>
                <a:lnTo>
                  <a:pt x="3536683" y="361569"/>
                </a:lnTo>
                <a:lnTo>
                  <a:pt x="3536683" y="425069"/>
                </a:lnTo>
                <a:close/>
              </a:path>
              <a:path w="3536950" h="920114">
                <a:moveTo>
                  <a:pt x="3536683" y="536194"/>
                </a:moveTo>
                <a:lnTo>
                  <a:pt x="3520808" y="536194"/>
                </a:lnTo>
                <a:lnTo>
                  <a:pt x="3520808" y="472694"/>
                </a:lnTo>
                <a:lnTo>
                  <a:pt x="3536683" y="472694"/>
                </a:lnTo>
                <a:lnTo>
                  <a:pt x="3536683" y="536194"/>
                </a:lnTo>
                <a:close/>
              </a:path>
              <a:path w="3536950" h="920114">
                <a:moveTo>
                  <a:pt x="3536683" y="647319"/>
                </a:moveTo>
                <a:lnTo>
                  <a:pt x="3520808" y="647319"/>
                </a:lnTo>
                <a:lnTo>
                  <a:pt x="3520808" y="583819"/>
                </a:lnTo>
                <a:lnTo>
                  <a:pt x="3536683" y="583819"/>
                </a:lnTo>
                <a:lnTo>
                  <a:pt x="3536683" y="647319"/>
                </a:lnTo>
                <a:close/>
              </a:path>
              <a:path w="3536950" h="920114">
                <a:moveTo>
                  <a:pt x="3536683" y="758444"/>
                </a:moveTo>
                <a:lnTo>
                  <a:pt x="3520808" y="758444"/>
                </a:lnTo>
                <a:lnTo>
                  <a:pt x="3520808" y="694944"/>
                </a:lnTo>
                <a:lnTo>
                  <a:pt x="3536683" y="694944"/>
                </a:lnTo>
                <a:lnTo>
                  <a:pt x="3536683" y="758444"/>
                </a:lnTo>
                <a:close/>
              </a:path>
              <a:path w="3536950" h="920114">
                <a:moveTo>
                  <a:pt x="3536683" y="869569"/>
                </a:moveTo>
                <a:lnTo>
                  <a:pt x="3520808" y="869569"/>
                </a:lnTo>
                <a:lnTo>
                  <a:pt x="3520808" y="806069"/>
                </a:lnTo>
                <a:lnTo>
                  <a:pt x="3536683" y="806069"/>
                </a:lnTo>
                <a:lnTo>
                  <a:pt x="3536683" y="869569"/>
                </a:lnTo>
                <a:close/>
              </a:path>
              <a:path w="3536950" h="920114">
                <a:moveTo>
                  <a:pt x="3523424" y="919810"/>
                </a:moveTo>
                <a:lnTo>
                  <a:pt x="3459924" y="919810"/>
                </a:lnTo>
                <a:lnTo>
                  <a:pt x="3459924" y="903935"/>
                </a:lnTo>
                <a:lnTo>
                  <a:pt x="3523424" y="903935"/>
                </a:lnTo>
                <a:lnTo>
                  <a:pt x="3523424" y="919810"/>
                </a:lnTo>
                <a:close/>
              </a:path>
              <a:path w="3536950" h="920114">
                <a:moveTo>
                  <a:pt x="3412299" y="919810"/>
                </a:moveTo>
                <a:lnTo>
                  <a:pt x="3348799" y="919810"/>
                </a:lnTo>
                <a:lnTo>
                  <a:pt x="3348799" y="903935"/>
                </a:lnTo>
                <a:lnTo>
                  <a:pt x="3412299" y="903935"/>
                </a:lnTo>
                <a:lnTo>
                  <a:pt x="3412299" y="919810"/>
                </a:lnTo>
                <a:close/>
              </a:path>
              <a:path w="3536950" h="920114">
                <a:moveTo>
                  <a:pt x="3301174" y="919810"/>
                </a:moveTo>
                <a:lnTo>
                  <a:pt x="3237674" y="919810"/>
                </a:lnTo>
                <a:lnTo>
                  <a:pt x="3237674" y="903935"/>
                </a:lnTo>
                <a:lnTo>
                  <a:pt x="3301174" y="903935"/>
                </a:lnTo>
                <a:lnTo>
                  <a:pt x="3301174" y="919810"/>
                </a:lnTo>
                <a:close/>
              </a:path>
              <a:path w="3536950" h="920114">
                <a:moveTo>
                  <a:pt x="3190049" y="919810"/>
                </a:moveTo>
                <a:lnTo>
                  <a:pt x="3126549" y="919810"/>
                </a:lnTo>
                <a:lnTo>
                  <a:pt x="3126549" y="903935"/>
                </a:lnTo>
                <a:lnTo>
                  <a:pt x="3190049" y="903935"/>
                </a:lnTo>
                <a:lnTo>
                  <a:pt x="3190049" y="919810"/>
                </a:lnTo>
                <a:close/>
              </a:path>
              <a:path w="3536950" h="920114">
                <a:moveTo>
                  <a:pt x="3078924" y="919810"/>
                </a:moveTo>
                <a:lnTo>
                  <a:pt x="3015424" y="919810"/>
                </a:lnTo>
                <a:lnTo>
                  <a:pt x="3015424" y="903935"/>
                </a:lnTo>
                <a:lnTo>
                  <a:pt x="3078924" y="903935"/>
                </a:lnTo>
                <a:lnTo>
                  <a:pt x="3078924" y="919810"/>
                </a:lnTo>
                <a:close/>
              </a:path>
              <a:path w="3536950" h="920114">
                <a:moveTo>
                  <a:pt x="2967799" y="919810"/>
                </a:moveTo>
                <a:lnTo>
                  <a:pt x="2904299" y="919810"/>
                </a:lnTo>
                <a:lnTo>
                  <a:pt x="2904299" y="903935"/>
                </a:lnTo>
                <a:lnTo>
                  <a:pt x="2967799" y="903935"/>
                </a:lnTo>
                <a:lnTo>
                  <a:pt x="2967799" y="919810"/>
                </a:lnTo>
                <a:close/>
              </a:path>
              <a:path w="3536950" h="920114">
                <a:moveTo>
                  <a:pt x="2856674" y="919810"/>
                </a:moveTo>
                <a:lnTo>
                  <a:pt x="2793174" y="919810"/>
                </a:lnTo>
                <a:lnTo>
                  <a:pt x="2793174" y="903935"/>
                </a:lnTo>
                <a:lnTo>
                  <a:pt x="2856674" y="903935"/>
                </a:lnTo>
                <a:lnTo>
                  <a:pt x="2856674" y="919810"/>
                </a:lnTo>
                <a:close/>
              </a:path>
              <a:path w="3536950" h="920114">
                <a:moveTo>
                  <a:pt x="2745549" y="919810"/>
                </a:moveTo>
                <a:lnTo>
                  <a:pt x="2682049" y="919810"/>
                </a:lnTo>
                <a:lnTo>
                  <a:pt x="2682049" y="903935"/>
                </a:lnTo>
                <a:lnTo>
                  <a:pt x="2745549" y="903935"/>
                </a:lnTo>
                <a:lnTo>
                  <a:pt x="2745549" y="919810"/>
                </a:lnTo>
                <a:close/>
              </a:path>
              <a:path w="3536950" h="920114">
                <a:moveTo>
                  <a:pt x="2634424" y="919810"/>
                </a:moveTo>
                <a:lnTo>
                  <a:pt x="2570924" y="919810"/>
                </a:lnTo>
                <a:lnTo>
                  <a:pt x="2570924" y="903935"/>
                </a:lnTo>
                <a:lnTo>
                  <a:pt x="2634424" y="903935"/>
                </a:lnTo>
                <a:lnTo>
                  <a:pt x="2634424" y="919810"/>
                </a:lnTo>
                <a:close/>
              </a:path>
              <a:path w="3536950" h="920114">
                <a:moveTo>
                  <a:pt x="2523299" y="919810"/>
                </a:moveTo>
                <a:lnTo>
                  <a:pt x="2459799" y="919810"/>
                </a:lnTo>
                <a:lnTo>
                  <a:pt x="2459799" y="903935"/>
                </a:lnTo>
                <a:lnTo>
                  <a:pt x="2523299" y="903935"/>
                </a:lnTo>
                <a:lnTo>
                  <a:pt x="2523299" y="919810"/>
                </a:lnTo>
                <a:close/>
              </a:path>
              <a:path w="3536950" h="920114">
                <a:moveTo>
                  <a:pt x="2412174" y="919810"/>
                </a:moveTo>
                <a:lnTo>
                  <a:pt x="2348674" y="919810"/>
                </a:lnTo>
                <a:lnTo>
                  <a:pt x="2348674" y="903935"/>
                </a:lnTo>
                <a:lnTo>
                  <a:pt x="2412174" y="903935"/>
                </a:lnTo>
                <a:lnTo>
                  <a:pt x="2412174" y="919810"/>
                </a:lnTo>
                <a:close/>
              </a:path>
              <a:path w="3536950" h="920114">
                <a:moveTo>
                  <a:pt x="2301049" y="919810"/>
                </a:moveTo>
                <a:lnTo>
                  <a:pt x="2237549" y="919810"/>
                </a:lnTo>
                <a:lnTo>
                  <a:pt x="2237549" y="903935"/>
                </a:lnTo>
                <a:lnTo>
                  <a:pt x="2301049" y="903935"/>
                </a:lnTo>
                <a:lnTo>
                  <a:pt x="2301049" y="919810"/>
                </a:lnTo>
                <a:close/>
              </a:path>
              <a:path w="3536950" h="920114">
                <a:moveTo>
                  <a:pt x="2189924" y="919810"/>
                </a:moveTo>
                <a:lnTo>
                  <a:pt x="2126424" y="919810"/>
                </a:lnTo>
                <a:lnTo>
                  <a:pt x="2126424" y="903935"/>
                </a:lnTo>
                <a:lnTo>
                  <a:pt x="2189924" y="903935"/>
                </a:lnTo>
                <a:lnTo>
                  <a:pt x="2189924" y="919810"/>
                </a:lnTo>
                <a:close/>
              </a:path>
              <a:path w="3536950" h="920114">
                <a:moveTo>
                  <a:pt x="2078799" y="919810"/>
                </a:moveTo>
                <a:lnTo>
                  <a:pt x="2015299" y="919810"/>
                </a:lnTo>
                <a:lnTo>
                  <a:pt x="2015299" y="903935"/>
                </a:lnTo>
                <a:lnTo>
                  <a:pt x="2078799" y="903935"/>
                </a:lnTo>
                <a:lnTo>
                  <a:pt x="2078799" y="919810"/>
                </a:lnTo>
                <a:close/>
              </a:path>
              <a:path w="3536950" h="920114">
                <a:moveTo>
                  <a:pt x="1967674" y="919810"/>
                </a:moveTo>
                <a:lnTo>
                  <a:pt x="1904174" y="919810"/>
                </a:lnTo>
                <a:lnTo>
                  <a:pt x="1904174" y="903935"/>
                </a:lnTo>
                <a:lnTo>
                  <a:pt x="1967674" y="903935"/>
                </a:lnTo>
                <a:lnTo>
                  <a:pt x="1967674" y="919810"/>
                </a:lnTo>
                <a:close/>
              </a:path>
              <a:path w="3536950" h="920114">
                <a:moveTo>
                  <a:pt x="1856549" y="919810"/>
                </a:moveTo>
                <a:lnTo>
                  <a:pt x="1793049" y="919810"/>
                </a:lnTo>
                <a:lnTo>
                  <a:pt x="1793049" y="903935"/>
                </a:lnTo>
                <a:lnTo>
                  <a:pt x="1856549" y="903935"/>
                </a:lnTo>
                <a:lnTo>
                  <a:pt x="1856549" y="919810"/>
                </a:lnTo>
                <a:close/>
              </a:path>
              <a:path w="3536950" h="920114">
                <a:moveTo>
                  <a:pt x="1745424" y="919810"/>
                </a:moveTo>
                <a:lnTo>
                  <a:pt x="1681924" y="919810"/>
                </a:lnTo>
                <a:lnTo>
                  <a:pt x="1681924" y="903935"/>
                </a:lnTo>
                <a:lnTo>
                  <a:pt x="1745424" y="903935"/>
                </a:lnTo>
                <a:lnTo>
                  <a:pt x="1745424" y="919810"/>
                </a:lnTo>
                <a:close/>
              </a:path>
              <a:path w="3536950" h="920114">
                <a:moveTo>
                  <a:pt x="1634299" y="919810"/>
                </a:moveTo>
                <a:lnTo>
                  <a:pt x="1570799" y="919810"/>
                </a:lnTo>
                <a:lnTo>
                  <a:pt x="1570799" y="903935"/>
                </a:lnTo>
                <a:lnTo>
                  <a:pt x="1634299" y="903935"/>
                </a:lnTo>
                <a:lnTo>
                  <a:pt x="1634299" y="919810"/>
                </a:lnTo>
                <a:close/>
              </a:path>
              <a:path w="3536950" h="920114">
                <a:moveTo>
                  <a:pt x="1523174" y="919810"/>
                </a:moveTo>
                <a:lnTo>
                  <a:pt x="1459674" y="919810"/>
                </a:lnTo>
                <a:lnTo>
                  <a:pt x="1459674" y="903935"/>
                </a:lnTo>
                <a:lnTo>
                  <a:pt x="1523174" y="903935"/>
                </a:lnTo>
                <a:lnTo>
                  <a:pt x="1523174" y="919810"/>
                </a:lnTo>
                <a:close/>
              </a:path>
              <a:path w="3536950" h="920114">
                <a:moveTo>
                  <a:pt x="1412049" y="919810"/>
                </a:moveTo>
                <a:lnTo>
                  <a:pt x="1348549" y="919810"/>
                </a:lnTo>
                <a:lnTo>
                  <a:pt x="1348549" y="903935"/>
                </a:lnTo>
                <a:lnTo>
                  <a:pt x="1412049" y="903935"/>
                </a:lnTo>
                <a:lnTo>
                  <a:pt x="1412049" y="919810"/>
                </a:lnTo>
                <a:close/>
              </a:path>
              <a:path w="3536950" h="920114">
                <a:moveTo>
                  <a:pt x="1300924" y="919810"/>
                </a:moveTo>
                <a:lnTo>
                  <a:pt x="1237424" y="919810"/>
                </a:lnTo>
                <a:lnTo>
                  <a:pt x="1237424" y="903935"/>
                </a:lnTo>
                <a:lnTo>
                  <a:pt x="1300924" y="903935"/>
                </a:lnTo>
                <a:lnTo>
                  <a:pt x="1300924" y="919810"/>
                </a:lnTo>
                <a:close/>
              </a:path>
              <a:path w="3536950" h="920114">
                <a:moveTo>
                  <a:pt x="1189799" y="919810"/>
                </a:moveTo>
                <a:lnTo>
                  <a:pt x="1126299" y="919810"/>
                </a:lnTo>
                <a:lnTo>
                  <a:pt x="1126299" y="903935"/>
                </a:lnTo>
                <a:lnTo>
                  <a:pt x="1189799" y="903935"/>
                </a:lnTo>
                <a:lnTo>
                  <a:pt x="1189799" y="919810"/>
                </a:lnTo>
                <a:close/>
              </a:path>
              <a:path w="3536950" h="920114">
                <a:moveTo>
                  <a:pt x="1078674" y="919810"/>
                </a:moveTo>
                <a:lnTo>
                  <a:pt x="1015174" y="919810"/>
                </a:lnTo>
                <a:lnTo>
                  <a:pt x="1015174" y="903935"/>
                </a:lnTo>
                <a:lnTo>
                  <a:pt x="1078674" y="903935"/>
                </a:lnTo>
                <a:lnTo>
                  <a:pt x="1078674" y="919810"/>
                </a:lnTo>
                <a:close/>
              </a:path>
              <a:path w="3536950" h="920114">
                <a:moveTo>
                  <a:pt x="967549" y="919810"/>
                </a:moveTo>
                <a:lnTo>
                  <a:pt x="904049" y="919810"/>
                </a:lnTo>
                <a:lnTo>
                  <a:pt x="904049" y="903935"/>
                </a:lnTo>
                <a:lnTo>
                  <a:pt x="967549" y="903935"/>
                </a:lnTo>
                <a:lnTo>
                  <a:pt x="967549" y="919810"/>
                </a:lnTo>
                <a:close/>
              </a:path>
              <a:path w="3536950" h="920114">
                <a:moveTo>
                  <a:pt x="856424" y="919810"/>
                </a:moveTo>
                <a:lnTo>
                  <a:pt x="792924" y="919810"/>
                </a:lnTo>
                <a:lnTo>
                  <a:pt x="792924" y="903935"/>
                </a:lnTo>
                <a:lnTo>
                  <a:pt x="856424" y="903935"/>
                </a:lnTo>
                <a:lnTo>
                  <a:pt x="856424" y="919810"/>
                </a:lnTo>
                <a:close/>
              </a:path>
              <a:path w="3536950" h="920114">
                <a:moveTo>
                  <a:pt x="745299" y="919810"/>
                </a:moveTo>
                <a:lnTo>
                  <a:pt x="681799" y="919810"/>
                </a:lnTo>
                <a:lnTo>
                  <a:pt x="681799" y="903935"/>
                </a:lnTo>
                <a:lnTo>
                  <a:pt x="745299" y="903935"/>
                </a:lnTo>
                <a:lnTo>
                  <a:pt x="745299" y="919810"/>
                </a:lnTo>
                <a:close/>
              </a:path>
              <a:path w="3536950" h="920114">
                <a:moveTo>
                  <a:pt x="634174" y="919810"/>
                </a:moveTo>
                <a:lnTo>
                  <a:pt x="570674" y="919810"/>
                </a:lnTo>
                <a:lnTo>
                  <a:pt x="570674" y="903935"/>
                </a:lnTo>
                <a:lnTo>
                  <a:pt x="634174" y="903935"/>
                </a:lnTo>
                <a:lnTo>
                  <a:pt x="634174" y="919810"/>
                </a:lnTo>
                <a:close/>
              </a:path>
              <a:path w="3536950" h="920114">
                <a:moveTo>
                  <a:pt x="523049" y="919810"/>
                </a:moveTo>
                <a:lnTo>
                  <a:pt x="459549" y="919810"/>
                </a:lnTo>
                <a:lnTo>
                  <a:pt x="459549" y="903935"/>
                </a:lnTo>
                <a:lnTo>
                  <a:pt x="523049" y="903935"/>
                </a:lnTo>
                <a:lnTo>
                  <a:pt x="523049" y="919810"/>
                </a:lnTo>
                <a:close/>
              </a:path>
              <a:path w="3536950" h="920114">
                <a:moveTo>
                  <a:pt x="411924" y="919810"/>
                </a:moveTo>
                <a:lnTo>
                  <a:pt x="348424" y="919810"/>
                </a:lnTo>
                <a:lnTo>
                  <a:pt x="348424" y="903935"/>
                </a:lnTo>
                <a:lnTo>
                  <a:pt x="411924" y="903935"/>
                </a:lnTo>
                <a:lnTo>
                  <a:pt x="411924" y="919810"/>
                </a:lnTo>
                <a:close/>
              </a:path>
              <a:path w="3536950" h="920114">
                <a:moveTo>
                  <a:pt x="300799" y="919810"/>
                </a:moveTo>
                <a:lnTo>
                  <a:pt x="237299" y="919810"/>
                </a:lnTo>
                <a:lnTo>
                  <a:pt x="237299" y="903935"/>
                </a:lnTo>
                <a:lnTo>
                  <a:pt x="300799" y="903935"/>
                </a:lnTo>
                <a:lnTo>
                  <a:pt x="300799" y="919810"/>
                </a:lnTo>
                <a:close/>
              </a:path>
              <a:path w="3536950" h="920114">
                <a:moveTo>
                  <a:pt x="189674" y="919810"/>
                </a:moveTo>
                <a:lnTo>
                  <a:pt x="126174" y="919810"/>
                </a:lnTo>
                <a:lnTo>
                  <a:pt x="126174" y="903935"/>
                </a:lnTo>
                <a:lnTo>
                  <a:pt x="189674" y="903935"/>
                </a:lnTo>
                <a:lnTo>
                  <a:pt x="189674" y="919810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object 27"/>
          <p:cNvSpPr txBox="1"/>
          <p:nvPr/>
        </p:nvSpPr>
        <p:spPr>
          <a:xfrm>
            <a:off x="5288165" y="2985579"/>
            <a:ext cx="581660" cy="13716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700" spc="25">
                <a:latin typeface="微软雅黑" panose="020b0503020204020204" charset="-122"/>
                <a:cs typeface="微软雅黑" panose="020b0503020204020204" charset="-122"/>
              </a:rPr>
              <a:t>计算执行引擎</a:t>
            </a:r>
            <a:endParaRPr sz="7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8" name="object 28"/>
          <p:cNvSpPr/>
          <p:nvPr/>
        </p:nvSpPr>
        <p:spPr>
          <a:xfrm>
            <a:off x="2755392" y="3528059"/>
            <a:ext cx="253365" cy="299085"/>
          </a:xfrm>
          <a:custGeom>
            <a:rect l="l" t="t" r="r" b="b"/>
            <a:pathLst>
              <a:path w="253364" h="299085">
                <a:moveTo>
                  <a:pt x="190500" y="172212"/>
                </a:moveTo>
                <a:lnTo>
                  <a:pt x="64007" y="172212"/>
                </a:lnTo>
                <a:lnTo>
                  <a:pt x="64007" y="0"/>
                </a:lnTo>
                <a:lnTo>
                  <a:pt x="190500" y="0"/>
                </a:lnTo>
                <a:lnTo>
                  <a:pt x="190500" y="172212"/>
                </a:lnTo>
                <a:close/>
              </a:path>
              <a:path w="253364" h="299085">
                <a:moveTo>
                  <a:pt x="126491" y="298703"/>
                </a:moveTo>
                <a:lnTo>
                  <a:pt x="0" y="172212"/>
                </a:lnTo>
                <a:lnTo>
                  <a:pt x="252983" y="172212"/>
                </a:lnTo>
                <a:lnTo>
                  <a:pt x="126491" y="298703"/>
                </a:lnTo>
                <a:close/>
              </a:path>
            </a:pathLst>
          </a:custGeom>
          <a:solidFill>
            <a:srgbClr val="94B3D6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object 29"/>
          <p:cNvSpPr txBox="1"/>
          <p:nvPr/>
        </p:nvSpPr>
        <p:spPr>
          <a:xfrm>
            <a:off x="2861373" y="3545611"/>
            <a:ext cx="95250" cy="2768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 algn="just">
              <a:lnSpc>
                <a:spcPct val="100000"/>
              </a:lnSpc>
              <a:spcBef>
                <a:spcPts val="100"/>
              </a:spcBef>
            </a:pPr>
            <a:r>
              <a:rPr sz="550">
                <a:latin typeface="微软雅黑" panose="020b0503020204020204" charset="-122"/>
                <a:cs typeface="微软雅黑" panose="020b0503020204020204" charset="-122"/>
              </a:rPr>
              <a:t>本 测 试</a:t>
            </a:r>
            <a:endParaRPr sz="5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5342458" y="3530752"/>
            <a:ext cx="4826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latin typeface="宋体" panose="02010600030101010101" pitchFamily="2" charset="-122"/>
                <a:cs typeface="宋体" panose="02010600030101010101" pitchFamily="2" charset="-122"/>
              </a:rPr>
              <a:t>融合查询</a:t>
            </a:r>
            <a:endParaRPr sz="900"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4960620" y="1967483"/>
            <a:ext cx="838200" cy="173990"/>
          </a:xfrm>
          <a:prstGeom prst="rect">
            <a:avLst/>
          </a:prstGeom>
          <a:solidFill>
            <a:srgbClr val="003399"/>
          </a:solidFill>
        </p:spPr>
        <p:txBody>
          <a:bodyPr vert="horz" wrap="square" lIns="0" tIns="4000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5245">
              <a:lnSpc>
                <a:spcPct val="100000"/>
              </a:lnSpc>
              <a:spcBef>
                <a:spcPts val="315"/>
              </a:spcBef>
            </a:pPr>
            <a:r>
              <a:rPr sz="550" spc="-5">
                <a:solidFill>
                  <a:srgbClr val="FFFFFF"/>
                </a:solidFill>
                <a:latin typeface="Calibri"/>
                <a:cs typeface="Calibri" panose="020f0502020204030204"/>
              </a:rPr>
              <a:t>Scala</a:t>
            </a:r>
            <a:endParaRPr sz="550">
              <a:latin typeface="Calibri"/>
              <a:cs typeface="Calibri" panose="020f0502020204030204"/>
            </a:endParaRPr>
          </a:p>
        </p:txBody>
      </p:sp>
      <p:sp>
        <p:nvSpPr>
          <p:cNvPr id="32" name="object 32"/>
          <p:cNvSpPr/>
          <p:nvPr/>
        </p:nvSpPr>
        <p:spPr>
          <a:xfrm>
            <a:off x="2424683" y="4104132"/>
            <a:ext cx="1557655" cy="125095"/>
          </a:xfrm>
          <a:custGeom>
            <a:rect l="l" t="t" r="r" b="b"/>
            <a:pathLst>
              <a:path w="1557654" h="125095">
                <a:moveTo>
                  <a:pt x="0" y="0"/>
                </a:moveTo>
                <a:lnTo>
                  <a:pt x="1557528" y="0"/>
                </a:lnTo>
                <a:lnTo>
                  <a:pt x="1557528" y="124967"/>
                </a:lnTo>
                <a:lnTo>
                  <a:pt x="0" y="124967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object 33"/>
          <p:cNvSpPr/>
          <p:nvPr/>
        </p:nvSpPr>
        <p:spPr>
          <a:xfrm>
            <a:off x="2411907" y="4091063"/>
            <a:ext cx="1583690" cy="150495"/>
          </a:xfrm>
          <a:custGeom>
            <a:rect l="l" t="t" r="r" b="b"/>
            <a:pathLst>
              <a:path w="1583689" h="150495">
                <a:moveTo>
                  <a:pt x="1570951" y="150406"/>
                </a:moveTo>
                <a:lnTo>
                  <a:pt x="12700" y="150406"/>
                </a:lnTo>
                <a:lnTo>
                  <a:pt x="10223" y="150164"/>
                </a:lnTo>
                <a:lnTo>
                  <a:pt x="0" y="137706"/>
                </a:lnTo>
                <a:lnTo>
                  <a:pt x="0" y="12700"/>
                </a:lnTo>
                <a:lnTo>
                  <a:pt x="12700" y="0"/>
                </a:lnTo>
                <a:lnTo>
                  <a:pt x="1570951" y="0"/>
                </a:lnTo>
                <a:lnTo>
                  <a:pt x="1583651" y="12700"/>
                </a:lnTo>
                <a:lnTo>
                  <a:pt x="25400" y="12700"/>
                </a:lnTo>
                <a:lnTo>
                  <a:pt x="12700" y="25400"/>
                </a:lnTo>
                <a:lnTo>
                  <a:pt x="25400" y="25400"/>
                </a:lnTo>
                <a:lnTo>
                  <a:pt x="25400" y="125006"/>
                </a:lnTo>
                <a:lnTo>
                  <a:pt x="12700" y="125006"/>
                </a:lnTo>
                <a:lnTo>
                  <a:pt x="25400" y="137706"/>
                </a:lnTo>
                <a:lnTo>
                  <a:pt x="1583651" y="137706"/>
                </a:lnTo>
                <a:lnTo>
                  <a:pt x="1583410" y="140182"/>
                </a:lnTo>
                <a:lnTo>
                  <a:pt x="1573428" y="150164"/>
                </a:lnTo>
                <a:lnTo>
                  <a:pt x="1570951" y="150406"/>
                </a:lnTo>
                <a:close/>
              </a:path>
              <a:path w="1583689" h="150495">
                <a:moveTo>
                  <a:pt x="25400" y="25400"/>
                </a:moveTo>
                <a:lnTo>
                  <a:pt x="12700" y="25400"/>
                </a:lnTo>
                <a:lnTo>
                  <a:pt x="25400" y="12700"/>
                </a:lnTo>
                <a:lnTo>
                  <a:pt x="25400" y="25400"/>
                </a:lnTo>
                <a:close/>
              </a:path>
              <a:path w="1583689" h="150495">
                <a:moveTo>
                  <a:pt x="1558251" y="25400"/>
                </a:moveTo>
                <a:lnTo>
                  <a:pt x="25400" y="25400"/>
                </a:lnTo>
                <a:lnTo>
                  <a:pt x="25400" y="12700"/>
                </a:lnTo>
                <a:lnTo>
                  <a:pt x="1558251" y="12700"/>
                </a:lnTo>
                <a:lnTo>
                  <a:pt x="1558251" y="25400"/>
                </a:lnTo>
                <a:close/>
              </a:path>
              <a:path w="1583689" h="150495">
                <a:moveTo>
                  <a:pt x="1558251" y="137706"/>
                </a:moveTo>
                <a:lnTo>
                  <a:pt x="1558251" y="12700"/>
                </a:lnTo>
                <a:lnTo>
                  <a:pt x="1570951" y="25400"/>
                </a:lnTo>
                <a:lnTo>
                  <a:pt x="1583651" y="25400"/>
                </a:lnTo>
                <a:lnTo>
                  <a:pt x="1583651" y="125006"/>
                </a:lnTo>
                <a:lnTo>
                  <a:pt x="1570951" y="125006"/>
                </a:lnTo>
                <a:lnTo>
                  <a:pt x="1558251" y="137706"/>
                </a:lnTo>
                <a:close/>
              </a:path>
              <a:path w="1583689" h="150495">
                <a:moveTo>
                  <a:pt x="1583651" y="25400"/>
                </a:moveTo>
                <a:lnTo>
                  <a:pt x="1570951" y="25400"/>
                </a:lnTo>
                <a:lnTo>
                  <a:pt x="1558251" y="12700"/>
                </a:lnTo>
                <a:lnTo>
                  <a:pt x="1583651" y="12700"/>
                </a:lnTo>
                <a:lnTo>
                  <a:pt x="1583651" y="25400"/>
                </a:lnTo>
                <a:close/>
              </a:path>
              <a:path w="1583689" h="150495">
                <a:moveTo>
                  <a:pt x="25400" y="137706"/>
                </a:moveTo>
                <a:lnTo>
                  <a:pt x="12700" y="125006"/>
                </a:lnTo>
                <a:lnTo>
                  <a:pt x="25400" y="125006"/>
                </a:lnTo>
                <a:lnTo>
                  <a:pt x="25400" y="137706"/>
                </a:lnTo>
                <a:close/>
              </a:path>
              <a:path w="1583689" h="150495">
                <a:moveTo>
                  <a:pt x="1558251" y="137706"/>
                </a:moveTo>
                <a:lnTo>
                  <a:pt x="25400" y="137706"/>
                </a:lnTo>
                <a:lnTo>
                  <a:pt x="25400" y="125006"/>
                </a:lnTo>
                <a:lnTo>
                  <a:pt x="1558251" y="125006"/>
                </a:lnTo>
                <a:lnTo>
                  <a:pt x="1558251" y="137706"/>
                </a:lnTo>
                <a:close/>
              </a:path>
              <a:path w="1583689" h="150495">
                <a:moveTo>
                  <a:pt x="1583651" y="137706"/>
                </a:moveTo>
                <a:lnTo>
                  <a:pt x="1558251" y="137706"/>
                </a:lnTo>
                <a:lnTo>
                  <a:pt x="1570951" y="125006"/>
                </a:lnTo>
                <a:lnTo>
                  <a:pt x="1583651" y="125006"/>
                </a:lnTo>
                <a:lnTo>
                  <a:pt x="1583651" y="137706"/>
                </a:lnTo>
                <a:close/>
              </a:path>
            </a:pathLst>
          </a:custGeom>
          <a:solidFill>
            <a:srgbClr val="4F81BC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object 34"/>
          <p:cNvSpPr/>
          <p:nvPr/>
        </p:nvSpPr>
        <p:spPr>
          <a:xfrm>
            <a:off x="4056888" y="3942588"/>
            <a:ext cx="1891664" cy="289560"/>
          </a:xfrm>
          <a:custGeom>
            <a:rect l="l" t="t" r="r" b="b"/>
            <a:pathLst>
              <a:path w="1891664" h="289560">
                <a:moveTo>
                  <a:pt x="0" y="0"/>
                </a:moveTo>
                <a:lnTo>
                  <a:pt x="1891284" y="0"/>
                </a:lnTo>
                <a:lnTo>
                  <a:pt x="1891284" y="289560"/>
                </a:lnTo>
                <a:lnTo>
                  <a:pt x="0" y="28956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object 35"/>
          <p:cNvSpPr/>
          <p:nvPr/>
        </p:nvSpPr>
        <p:spPr>
          <a:xfrm>
            <a:off x="4044188" y="3929735"/>
            <a:ext cx="1917700" cy="315595"/>
          </a:xfrm>
          <a:custGeom>
            <a:rect l="l" t="t" r="r" b="b"/>
            <a:pathLst>
              <a:path w="1917700" h="315595">
                <a:moveTo>
                  <a:pt x="1904746" y="315556"/>
                </a:moveTo>
                <a:lnTo>
                  <a:pt x="12700" y="315556"/>
                </a:lnTo>
                <a:lnTo>
                  <a:pt x="10223" y="315315"/>
                </a:lnTo>
                <a:lnTo>
                  <a:pt x="0" y="302856"/>
                </a:lnTo>
                <a:lnTo>
                  <a:pt x="0" y="12700"/>
                </a:lnTo>
                <a:lnTo>
                  <a:pt x="12700" y="0"/>
                </a:lnTo>
                <a:lnTo>
                  <a:pt x="1904746" y="0"/>
                </a:lnTo>
                <a:lnTo>
                  <a:pt x="1917446" y="12700"/>
                </a:lnTo>
                <a:lnTo>
                  <a:pt x="25400" y="12700"/>
                </a:lnTo>
                <a:lnTo>
                  <a:pt x="12700" y="25400"/>
                </a:lnTo>
                <a:lnTo>
                  <a:pt x="25400" y="25400"/>
                </a:lnTo>
                <a:lnTo>
                  <a:pt x="25400" y="290156"/>
                </a:lnTo>
                <a:lnTo>
                  <a:pt x="12700" y="290156"/>
                </a:lnTo>
                <a:lnTo>
                  <a:pt x="25400" y="302856"/>
                </a:lnTo>
                <a:lnTo>
                  <a:pt x="1917446" y="302856"/>
                </a:lnTo>
                <a:lnTo>
                  <a:pt x="1917191" y="305333"/>
                </a:lnTo>
                <a:lnTo>
                  <a:pt x="1907222" y="315315"/>
                </a:lnTo>
                <a:lnTo>
                  <a:pt x="1904746" y="315556"/>
                </a:lnTo>
                <a:close/>
              </a:path>
              <a:path w="1917700" h="315595">
                <a:moveTo>
                  <a:pt x="25400" y="25400"/>
                </a:moveTo>
                <a:lnTo>
                  <a:pt x="12700" y="25400"/>
                </a:lnTo>
                <a:lnTo>
                  <a:pt x="25400" y="12700"/>
                </a:lnTo>
                <a:lnTo>
                  <a:pt x="25400" y="25400"/>
                </a:lnTo>
                <a:close/>
              </a:path>
              <a:path w="1917700" h="315595">
                <a:moveTo>
                  <a:pt x="1892046" y="25400"/>
                </a:moveTo>
                <a:lnTo>
                  <a:pt x="25400" y="25400"/>
                </a:lnTo>
                <a:lnTo>
                  <a:pt x="25400" y="12700"/>
                </a:lnTo>
                <a:lnTo>
                  <a:pt x="1892046" y="12700"/>
                </a:lnTo>
                <a:lnTo>
                  <a:pt x="1892046" y="25400"/>
                </a:lnTo>
                <a:close/>
              </a:path>
              <a:path w="1917700" h="315595">
                <a:moveTo>
                  <a:pt x="1892046" y="302856"/>
                </a:moveTo>
                <a:lnTo>
                  <a:pt x="1892046" y="12700"/>
                </a:lnTo>
                <a:lnTo>
                  <a:pt x="1904746" y="25400"/>
                </a:lnTo>
                <a:lnTo>
                  <a:pt x="1917446" y="25400"/>
                </a:lnTo>
                <a:lnTo>
                  <a:pt x="1917446" y="290156"/>
                </a:lnTo>
                <a:lnTo>
                  <a:pt x="1904746" y="290156"/>
                </a:lnTo>
                <a:lnTo>
                  <a:pt x="1892046" y="302856"/>
                </a:lnTo>
                <a:close/>
              </a:path>
              <a:path w="1917700" h="315595">
                <a:moveTo>
                  <a:pt x="1917446" y="25400"/>
                </a:moveTo>
                <a:lnTo>
                  <a:pt x="1904746" y="25400"/>
                </a:lnTo>
                <a:lnTo>
                  <a:pt x="1892046" y="12700"/>
                </a:lnTo>
                <a:lnTo>
                  <a:pt x="1917446" y="12700"/>
                </a:lnTo>
                <a:lnTo>
                  <a:pt x="1917446" y="25400"/>
                </a:lnTo>
                <a:close/>
              </a:path>
              <a:path w="1917700" h="315595">
                <a:moveTo>
                  <a:pt x="25400" y="302856"/>
                </a:moveTo>
                <a:lnTo>
                  <a:pt x="12700" y="290156"/>
                </a:lnTo>
                <a:lnTo>
                  <a:pt x="25400" y="290156"/>
                </a:lnTo>
                <a:lnTo>
                  <a:pt x="25400" y="302856"/>
                </a:lnTo>
                <a:close/>
              </a:path>
              <a:path w="1917700" h="315595">
                <a:moveTo>
                  <a:pt x="1892046" y="302856"/>
                </a:moveTo>
                <a:lnTo>
                  <a:pt x="25400" y="302856"/>
                </a:lnTo>
                <a:lnTo>
                  <a:pt x="25400" y="290156"/>
                </a:lnTo>
                <a:lnTo>
                  <a:pt x="1892046" y="290156"/>
                </a:lnTo>
                <a:lnTo>
                  <a:pt x="1892046" y="302856"/>
                </a:lnTo>
                <a:close/>
              </a:path>
              <a:path w="1917700" h="315595">
                <a:moveTo>
                  <a:pt x="1917446" y="302856"/>
                </a:moveTo>
                <a:lnTo>
                  <a:pt x="1892046" y="302856"/>
                </a:lnTo>
                <a:lnTo>
                  <a:pt x="1904746" y="290156"/>
                </a:lnTo>
                <a:lnTo>
                  <a:pt x="1917446" y="290156"/>
                </a:lnTo>
                <a:lnTo>
                  <a:pt x="1917446" y="302856"/>
                </a:lnTo>
                <a:close/>
              </a:path>
            </a:pathLst>
          </a:custGeom>
          <a:solidFill>
            <a:srgbClr val="4F81BC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object 36"/>
          <p:cNvSpPr txBox="1"/>
          <p:nvPr/>
        </p:nvSpPr>
        <p:spPr>
          <a:xfrm>
            <a:off x="4453763" y="3994505"/>
            <a:ext cx="1097280" cy="1701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50" spc="-5">
                <a:solidFill>
                  <a:srgbClr val="16375E"/>
                </a:solidFill>
                <a:latin typeface="微软雅黑" panose="020b0503020204020204" charset="-122"/>
                <a:cs typeface="微软雅黑" panose="020b0503020204020204" charset="-122"/>
              </a:rPr>
              <a:t>PostgreSQL</a:t>
            </a:r>
            <a:r>
              <a:rPr sz="950" spc="-40">
                <a:solidFill>
                  <a:srgbClr val="16375E"/>
                </a:solidFill>
                <a:latin typeface="微软雅黑" panose="020b0503020204020204" charset="-122"/>
                <a:cs typeface="微软雅黑" panose="020b0503020204020204" charset="-122"/>
              </a:rPr>
              <a:t> </a:t>
            </a:r>
            <a:r>
              <a:rPr sz="950">
                <a:solidFill>
                  <a:srgbClr val="16375E"/>
                </a:solidFill>
                <a:latin typeface="微软雅黑" panose="020b0503020204020204" charset="-122"/>
                <a:cs typeface="微软雅黑" panose="020b0503020204020204" charset="-122"/>
              </a:rPr>
              <a:t>数据库</a:t>
            </a:r>
            <a:endParaRPr sz="9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7" name="object 37"/>
          <p:cNvSpPr/>
          <p:nvPr/>
        </p:nvSpPr>
        <p:spPr>
          <a:xfrm>
            <a:off x="2424683" y="3934967"/>
            <a:ext cx="737870" cy="137160"/>
          </a:xfrm>
          <a:custGeom>
            <a:rect l="l" t="t" r="r" b="b"/>
            <a:pathLst>
              <a:path w="737869" h="137160">
                <a:moveTo>
                  <a:pt x="0" y="0"/>
                </a:moveTo>
                <a:lnTo>
                  <a:pt x="737616" y="0"/>
                </a:lnTo>
                <a:lnTo>
                  <a:pt x="737616" y="137160"/>
                </a:lnTo>
                <a:lnTo>
                  <a:pt x="0" y="13716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object 38"/>
          <p:cNvSpPr/>
          <p:nvPr/>
        </p:nvSpPr>
        <p:spPr>
          <a:xfrm>
            <a:off x="2411907" y="3921772"/>
            <a:ext cx="763270" cy="163195"/>
          </a:xfrm>
          <a:custGeom>
            <a:rect l="l" t="t" r="r" b="b"/>
            <a:pathLst>
              <a:path w="763269" h="163195">
                <a:moveTo>
                  <a:pt x="750557" y="163156"/>
                </a:moveTo>
                <a:lnTo>
                  <a:pt x="12700" y="163156"/>
                </a:lnTo>
                <a:lnTo>
                  <a:pt x="10223" y="162915"/>
                </a:lnTo>
                <a:lnTo>
                  <a:pt x="0" y="150456"/>
                </a:lnTo>
                <a:lnTo>
                  <a:pt x="0" y="12700"/>
                </a:lnTo>
                <a:lnTo>
                  <a:pt x="12700" y="0"/>
                </a:lnTo>
                <a:lnTo>
                  <a:pt x="750557" y="0"/>
                </a:lnTo>
                <a:lnTo>
                  <a:pt x="763257" y="12700"/>
                </a:lnTo>
                <a:lnTo>
                  <a:pt x="25400" y="12700"/>
                </a:lnTo>
                <a:lnTo>
                  <a:pt x="12700" y="25400"/>
                </a:lnTo>
                <a:lnTo>
                  <a:pt x="25400" y="25400"/>
                </a:lnTo>
                <a:lnTo>
                  <a:pt x="25400" y="137756"/>
                </a:lnTo>
                <a:lnTo>
                  <a:pt x="12700" y="137756"/>
                </a:lnTo>
                <a:lnTo>
                  <a:pt x="25400" y="150456"/>
                </a:lnTo>
                <a:lnTo>
                  <a:pt x="763257" y="150456"/>
                </a:lnTo>
                <a:lnTo>
                  <a:pt x="763016" y="152946"/>
                </a:lnTo>
                <a:lnTo>
                  <a:pt x="753046" y="162915"/>
                </a:lnTo>
                <a:lnTo>
                  <a:pt x="750557" y="163156"/>
                </a:lnTo>
                <a:close/>
              </a:path>
              <a:path w="763269" h="163195">
                <a:moveTo>
                  <a:pt x="25400" y="25400"/>
                </a:moveTo>
                <a:lnTo>
                  <a:pt x="12700" y="25400"/>
                </a:lnTo>
                <a:lnTo>
                  <a:pt x="25400" y="12700"/>
                </a:lnTo>
                <a:lnTo>
                  <a:pt x="25400" y="25400"/>
                </a:lnTo>
                <a:close/>
              </a:path>
              <a:path w="763269" h="163195">
                <a:moveTo>
                  <a:pt x="737857" y="25400"/>
                </a:moveTo>
                <a:lnTo>
                  <a:pt x="25400" y="25400"/>
                </a:lnTo>
                <a:lnTo>
                  <a:pt x="25400" y="12700"/>
                </a:lnTo>
                <a:lnTo>
                  <a:pt x="737857" y="12700"/>
                </a:lnTo>
                <a:lnTo>
                  <a:pt x="737857" y="25400"/>
                </a:lnTo>
                <a:close/>
              </a:path>
              <a:path w="763269" h="163195">
                <a:moveTo>
                  <a:pt x="737857" y="150456"/>
                </a:moveTo>
                <a:lnTo>
                  <a:pt x="737857" y="12700"/>
                </a:lnTo>
                <a:lnTo>
                  <a:pt x="750557" y="25400"/>
                </a:lnTo>
                <a:lnTo>
                  <a:pt x="763257" y="25400"/>
                </a:lnTo>
                <a:lnTo>
                  <a:pt x="763257" y="137756"/>
                </a:lnTo>
                <a:lnTo>
                  <a:pt x="750557" y="137756"/>
                </a:lnTo>
                <a:lnTo>
                  <a:pt x="737857" y="150456"/>
                </a:lnTo>
                <a:close/>
              </a:path>
              <a:path w="763269" h="163195">
                <a:moveTo>
                  <a:pt x="763257" y="25400"/>
                </a:moveTo>
                <a:lnTo>
                  <a:pt x="750557" y="25400"/>
                </a:lnTo>
                <a:lnTo>
                  <a:pt x="737857" y="12700"/>
                </a:lnTo>
                <a:lnTo>
                  <a:pt x="763257" y="12700"/>
                </a:lnTo>
                <a:lnTo>
                  <a:pt x="763257" y="25400"/>
                </a:lnTo>
                <a:close/>
              </a:path>
              <a:path w="763269" h="163195">
                <a:moveTo>
                  <a:pt x="25400" y="150456"/>
                </a:moveTo>
                <a:lnTo>
                  <a:pt x="12700" y="137756"/>
                </a:lnTo>
                <a:lnTo>
                  <a:pt x="25400" y="137756"/>
                </a:lnTo>
                <a:lnTo>
                  <a:pt x="25400" y="150456"/>
                </a:lnTo>
                <a:close/>
              </a:path>
              <a:path w="763269" h="163195">
                <a:moveTo>
                  <a:pt x="737857" y="150456"/>
                </a:moveTo>
                <a:lnTo>
                  <a:pt x="25400" y="150456"/>
                </a:lnTo>
                <a:lnTo>
                  <a:pt x="25400" y="137756"/>
                </a:lnTo>
                <a:lnTo>
                  <a:pt x="737857" y="137756"/>
                </a:lnTo>
                <a:lnTo>
                  <a:pt x="737857" y="150456"/>
                </a:lnTo>
                <a:close/>
              </a:path>
              <a:path w="763269" h="163195">
                <a:moveTo>
                  <a:pt x="763257" y="150456"/>
                </a:moveTo>
                <a:lnTo>
                  <a:pt x="737857" y="150456"/>
                </a:lnTo>
                <a:lnTo>
                  <a:pt x="750557" y="137756"/>
                </a:lnTo>
                <a:lnTo>
                  <a:pt x="763257" y="137756"/>
                </a:lnTo>
                <a:lnTo>
                  <a:pt x="763257" y="150456"/>
                </a:lnTo>
                <a:close/>
              </a:path>
            </a:pathLst>
          </a:custGeom>
          <a:solidFill>
            <a:srgbClr val="4F81BC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object 39"/>
          <p:cNvSpPr/>
          <p:nvPr/>
        </p:nvSpPr>
        <p:spPr>
          <a:xfrm>
            <a:off x="3211067" y="3941064"/>
            <a:ext cx="777240" cy="125095"/>
          </a:xfrm>
          <a:custGeom>
            <a:rect l="l" t="t" r="r" b="b"/>
            <a:pathLst>
              <a:path w="777239" h="125095">
                <a:moveTo>
                  <a:pt x="0" y="0"/>
                </a:moveTo>
                <a:lnTo>
                  <a:pt x="777240" y="0"/>
                </a:lnTo>
                <a:lnTo>
                  <a:pt x="777240" y="124967"/>
                </a:lnTo>
                <a:lnTo>
                  <a:pt x="0" y="124967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object 40"/>
          <p:cNvSpPr/>
          <p:nvPr/>
        </p:nvSpPr>
        <p:spPr>
          <a:xfrm>
            <a:off x="3198152" y="3927818"/>
            <a:ext cx="803275" cy="150495"/>
          </a:xfrm>
          <a:custGeom>
            <a:rect l="l" t="t" r="r" b="b"/>
            <a:pathLst>
              <a:path w="803275" h="150495">
                <a:moveTo>
                  <a:pt x="790511" y="150406"/>
                </a:moveTo>
                <a:lnTo>
                  <a:pt x="12700" y="150406"/>
                </a:lnTo>
                <a:lnTo>
                  <a:pt x="10223" y="150164"/>
                </a:lnTo>
                <a:lnTo>
                  <a:pt x="0" y="137706"/>
                </a:lnTo>
                <a:lnTo>
                  <a:pt x="0" y="12700"/>
                </a:lnTo>
                <a:lnTo>
                  <a:pt x="12700" y="0"/>
                </a:lnTo>
                <a:lnTo>
                  <a:pt x="790511" y="0"/>
                </a:lnTo>
                <a:lnTo>
                  <a:pt x="803211" y="12700"/>
                </a:lnTo>
                <a:lnTo>
                  <a:pt x="25400" y="12700"/>
                </a:lnTo>
                <a:lnTo>
                  <a:pt x="12700" y="25400"/>
                </a:lnTo>
                <a:lnTo>
                  <a:pt x="25400" y="25400"/>
                </a:lnTo>
                <a:lnTo>
                  <a:pt x="25400" y="125006"/>
                </a:lnTo>
                <a:lnTo>
                  <a:pt x="12700" y="125006"/>
                </a:lnTo>
                <a:lnTo>
                  <a:pt x="25400" y="137706"/>
                </a:lnTo>
                <a:lnTo>
                  <a:pt x="803211" y="137706"/>
                </a:lnTo>
                <a:lnTo>
                  <a:pt x="802970" y="140182"/>
                </a:lnTo>
                <a:lnTo>
                  <a:pt x="792987" y="150164"/>
                </a:lnTo>
                <a:lnTo>
                  <a:pt x="790511" y="150406"/>
                </a:lnTo>
                <a:close/>
              </a:path>
              <a:path w="803275" h="150495">
                <a:moveTo>
                  <a:pt x="25400" y="25400"/>
                </a:moveTo>
                <a:lnTo>
                  <a:pt x="12700" y="25400"/>
                </a:lnTo>
                <a:lnTo>
                  <a:pt x="25400" y="12700"/>
                </a:lnTo>
                <a:lnTo>
                  <a:pt x="25400" y="25400"/>
                </a:lnTo>
                <a:close/>
              </a:path>
              <a:path w="803275" h="150495">
                <a:moveTo>
                  <a:pt x="777811" y="25400"/>
                </a:moveTo>
                <a:lnTo>
                  <a:pt x="25400" y="25400"/>
                </a:lnTo>
                <a:lnTo>
                  <a:pt x="25400" y="12700"/>
                </a:lnTo>
                <a:lnTo>
                  <a:pt x="777811" y="12700"/>
                </a:lnTo>
                <a:lnTo>
                  <a:pt x="777811" y="25400"/>
                </a:lnTo>
                <a:close/>
              </a:path>
              <a:path w="803275" h="150495">
                <a:moveTo>
                  <a:pt x="777811" y="137706"/>
                </a:moveTo>
                <a:lnTo>
                  <a:pt x="777811" y="12700"/>
                </a:lnTo>
                <a:lnTo>
                  <a:pt x="790511" y="25400"/>
                </a:lnTo>
                <a:lnTo>
                  <a:pt x="803211" y="25400"/>
                </a:lnTo>
                <a:lnTo>
                  <a:pt x="803211" y="125006"/>
                </a:lnTo>
                <a:lnTo>
                  <a:pt x="790511" y="125006"/>
                </a:lnTo>
                <a:lnTo>
                  <a:pt x="777811" y="137706"/>
                </a:lnTo>
                <a:close/>
              </a:path>
              <a:path w="803275" h="150495">
                <a:moveTo>
                  <a:pt x="803211" y="25400"/>
                </a:moveTo>
                <a:lnTo>
                  <a:pt x="790511" y="25400"/>
                </a:lnTo>
                <a:lnTo>
                  <a:pt x="777811" y="12700"/>
                </a:lnTo>
                <a:lnTo>
                  <a:pt x="803211" y="12700"/>
                </a:lnTo>
                <a:lnTo>
                  <a:pt x="803211" y="25400"/>
                </a:lnTo>
                <a:close/>
              </a:path>
              <a:path w="803275" h="150495">
                <a:moveTo>
                  <a:pt x="25400" y="137706"/>
                </a:moveTo>
                <a:lnTo>
                  <a:pt x="12700" y="125006"/>
                </a:lnTo>
                <a:lnTo>
                  <a:pt x="25400" y="125006"/>
                </a:lnTo>
                <a:lnTo>
                  <a:pt x="25400" y="137706"/>
                </a:lnTo>
                <a:close/>
              </a:path>
              <a:path w="803275" h="150495">
                <a:moveTo>
                  <a:pt x="777811" y="137706"/>
                </a:moveTo>
                <a:lnTo>
                  <a:pt x="25400" y="137706"/>
                </a:lnTo>
                <a:lnTo>
                  <a:pt x="25400" y="125006"/>
                </a:lnTo>
                <a:lnTo>
                  <a:pt x="777811" y="125006"/>
                </a:lnTo>
                <a:lnTo>
                  <a:pt x="777811" y="137706"/>
                </a:lnTo>
                <a:close/>
              </a:path>
              <a:path w="803275" h="150495">
                <a:moveTo>
                  <a:pt x="803211" y="137706"/>
                </a:moveTo>
                <a:lnTo>
                  <a:pt x="777811" y="137706"/>
                </a:lnTo>
                <a:lnTo>
                  <a:pt x="790511" y="125006"/>
                </a:lnTo>
                <a:lnTo>
                  <a:pt x="803211" y="125006"/>
                </a:lnTo>
                <a:lnTo>
                  <a:pt x="803211" y="137706"/>
                </a:lnTo>
                <a:close/>
              </a:path>
            </a:pathLst>
          </a:custGeom>
          <a:solidFill>
            <a:srgbClr val="4F81BC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object 41"/>
          <p:cNvSpPr txBox="1"/>
          <p:nvPr/>
        </p:nvSpPr>
        <p:spPr>
          <a:xfrm>
            <a:off x="2424683" y="3883062"/>
            <a:ext cx="1557655" cy="35242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8255" algn="ctr">
              <a:lnSpc>
                <a:spcPct val="100000"/>
              </a:lnSpc>
              <a:spcBef>
                <a:spcPts val="420"/>
              </a:spcBef>
              <a:tabLst>
                <a:tab pos="808990"/>
              </a:tabLst>
            </a:pPr>
            <a:r>
              <a:rPr sz="750" spc="-5">
                <a:solidFill>
                  <a:srgbClr val="16375E"/>
                </a:solidFill>
                <a:latin typeface="微软雅黑" panose="020b0503020204020204" charset="-122"/>
                <a:cs typeface="微软雅黑" panose="020b0503020204020204" charset="-122"/>
              </a:rPr>
              <a:t>Spark</a:t>
            </a:r>
            <a:r>
              <a:rPr sz="750">
                <a:solidFill>
                  <a:srgbClr val="16375E"/>
                </a:solidFill>
                <a:latin typeface="微软雅黑" panose="020b0503020204020204" charset="-122"/>
                <a:cs typeface="微软雅黑" panose="020b0503020204020204" charset="-122"/>
              </a:rPr>
              <a:t>服务</a:t>
            </a:r>
            <a:r>
              <a:rPr sz="750" spc="0">
                <a:solidFill>
                  <a:srgbClr val="16375E"/>
                </a:solidFill>
                <a:latin typeface="微软雅黑" panose="020b0503020204020204" charset="-122"/>
                <a:cs typeface="微软雅黑" panose="020b0503020204020204" charset="-122"/>
              </a:rPr>
              <a:t>器	</a:t>
            </a:r>
            <a:r>
              <a:rPr sz="800">
                <a:solidFill>
                  <a:srgbClr val="16375E"/>
                </a:solidFill>
                <a:latin typeface="微软雅黑" panose="020b0503020204020204" charset="-122"/>
                <a:cs typeface="微软雅黑" panose="020b0503020204020204" charset="-122"/>
              </a:rPr>
              <a:t>Flink</a:t>
            </a:r>
            <a:r>
              <a:rPr sz="800" spc="5">
                <a:solidFill>
                  <a:srgbClr val="16375E"/>
                </a:solidFill>
                <a:latin typeface="微软雅黑" panose="020b0503020204020204" charset="-122"/>
                <a:cs typeface="微软雅黑" panose="020b0503020204020204" charset="-122"/>
              </a:rPr>
              <a:t>服务</a:t>
            </a:r>
            <a:r>
              <a:rPr sz="800" spc="10">
                <a:solidFill>
                  <a:srgbClr val="16375E"/>
                </a:solidFill>
                <a:latin typeface="微软雅黑" panose="020b0503020204020204" charset="-122"/>
                <a:cs typeface="微软雅黑" panose="020b0503020204020204" charset="-122"/>
              </a:rPr>
              <a:t>器</a:t>
            </a:r>
            <a:endParaRPr sz="800">
              <a:latin typeface="微软雅黑" panose="020b0503020204020204" charset="-122"/>
              <a:cs typeface="微软雅黑" panose="020b0503020204020204" charset="-122"/>
            </a:endParaRPr>
          </a:p>
          <a:p>
            <a:pPr algn="ctr">
              <a:lnSpc>
                <a:spcPct val="100000"/>
              </a:lnSpc>
              <a:spcBef>
                <a:spcPts val="325"/>
              </a:spcBef>
            </a:pPr>
            <a:r>
              <a:rPr sz="800">
                <a:solidFill>
                  <a:srgbClr val="16375E"/>
                </a:solidFill>
                <a:latin typeface="微软雅黑" panose="020b0503020204020204" charset="-122"/>
                <a:cs typeface="微软雅黑" panose="020b0503020204020204" charset="-122"/>
              </a:rPr>
              <a:t>Hadoop</a:t>
            </a:r>
            <a:r>
              <a:rPr sz="800" spc="5">
                <a:solidFill>
                  <a:srgbClr val="16375E"/>
                </a:solidFill>
                <a:latin typeface="微软雅黑" panose="020b0503020204020204" charset="-122"/>
                <a:cs typeface="微软雅黑" panose="020b0503020204020204" charset="-122"/>
              </a:rPr>
              <a:t>服务</a:t>
            </a:r>
            <a:r>
              <a:rPr sz="800" spc="10">
                <a:solidFill>
                  <a:srgbClr val="16375E"/>
                </a:solidFill>
                <a:latin typeface="微软雅黑" panose="020b0503020204020204" charset="-122"/>
                <a:cs typeface="微软雅黑" panose="020b0503020204020204" charset="-122"/>
              </a:rPr>
              <a:t>器</a:t>
            </a:r>
            <a:endParaRPr sz="8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2" name="object 42"/>
          <p:cNvSpPr/>
          <p:nvPr/>
        </p:nvSpPr>
        <p:spPr>
          <a:xfrm>
            <a:off x="3180588" y="3525011"/>
            <a:ext cx="253365" cy="299085"/>
          </a:xfrm>
          <a:custGeom>
            <a:rect l="l" t="t" r="r" b="b"/>
            <a:pathLst>
              <a:path w="253364" h="299085">
                <a:moveTo>
                  <a:pt x="190500" y="172212"/>
                </a:moveTo>
                <a:lnTo>
                  <a:pt x="62484" y="172212"/>
                </a:lnTo>
                <a:lnTo>
                  <a:pt x="62484" y="0"/>
                </a:lnTo>
                <a:lnTo>
                  <a:pt x="190500" y="0"/>
                </a:lnTo>
                <a:lnTo>
                  <a:pt x="190500" y="172212"/>
                </a:lnTo>
                <a:close/>
              </a:path>
              <a:path w="253364" h="299085">
                <a:moveTo>
                  <a:pt x="126491" y="298703"/>
                </a:moveTo>
                <a:lnTo>
                  <a:pt x="0" y="172212"/>
                </a:lnTo>
                <a:lnTo>
                  <a:pt x="252984" y="172212"/>
                </a:lnTo>
                <a:lnTo>
                  <a:pt x="126491" y="298703"/>
                </a:lnTo>
                <a:close/>
              </a:path>
            </a:pathLst>
          </a:custGeom>
          <a:solidFill>
            <a:srgbClr val="94B3D6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aphicFrame>
        <p:nvGraphicFramePr>
          <p:cNvPr id="43" name="object 43"/>
          <p:cNvGraphicFramePr>
            <a:graphicFrameLocks noGrp="1"/>
          </p:cNvGraphicFramePr>
          <p:nvPr/>
        </p:nvGraphicFramePr>
        <p:xfrm>
          <a:off x="2491739" y="3116579"/>
          <a:ext cx="3373753" cy="3860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172845"/>
                <a:gridCol w="269240"/>
                <a:gridCol w="406400"/>
                <a:gridCol w="477519"/>
                <a:gridCol w="1047749"/>
              </a:tblGrid>
              <a:tr h="192405">
                <a:tc>
                  <a:txBody>
                    <a:bodyPr vert="horz" wrap="square"/>
                    <a:lstStyle/>
                    <a:p>
                      <a:pPr marL="92075">
                        <a:lnSpc>
                          <a:spcPts val="755"/>
                        </a:lnSpc>
                        <a:spcBef>
                          <a:spcPts val="660"/>
                        </a:spcBef>
                      </a:pPr>
                      <a:r>
                        <a:rPr sz="700" spc="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SQL</a:t>
                      </a:r>
                      <a:r>
                        <a:rPr sz="700" spc="1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脚本执行</a:t>
                      </a:r>
                      <a:endParaRPr sz="70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83820" marB="0">
                    <a:lnR w="76200">
                      <a:solidFill>
                        <a:srgbClr val="FFFFFF"/>
                      </a:solidFill>
                      <a:prstDash val="solid"/>
                    </a:lnR>
                    <a:lnB w="53975">
                      <a:solidFill>
                        <a:srgbClr val="FFFFFF"/>
                      </a:solidFill>
                      <a:prstDash val="solid"/>
                    </a:lnB>
                    <a:solidFill>
                      <a:srgbClr val="0087ED"/>
                    </a:solidFill>
                  </a:tcPr>
                </a:tc>
                <a:tc gridSpan="3">
                  <a:txBody>
                    <a:bodyPr vert="horz" wrap="square"/>
                    <a:lstStyle/>
                    <a:p>
                      <a:pPr marL="125730">
                        <a:lnSpc>
                          <a:spcPts val="755"/>
                        </a:lnSpc>
                        <a:spcBef>
                          <a:spcPts val="660"/>
                        </a:spcBef>
                      </a:pPr>
                      <a:r>
                        <a:rPr sz="700" spc="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Scala</a:t>
                      </a:r>
                      <a:r>
                        <a:rPr sz="700" spc="1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脚本执行</a:t>
                      </a:r>
                      <a:endParaRPr sz="70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83820" marB="0">
                    <a:lnL w="76200">
                      <a:solidFill>
                        <a:srgbClr val="FFFFFF"/>
                      </a:solidFill>
                      <a:prstDash val="solid"/>
                    </a:lnL>
                    <a:lnR w="76200">
                      <a:solidFill>
                        <a:srgbClr val="FFFFFF"/>
                      </a:solidFill>
                      <a:prstDash val="solid"/>
                    </a:lnR>
                    <a:lnB w="53975">
                      <a:solidFill>
                        <a:srgbClr val="FFFFFF"/>
                      </a:solidFill>
                      <a:prstDash val="solid"/>
                    </a:lnB>
                    <a:solidFill>
                      <a:srgbClr val="0087ED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124460">
                        <a:lnSpc>
                          <a:spcPts val="755"/>
                        </a:lnSpc>
                        <a:spcBef>
                          <a:spcPts val="660"/>
                        </a:spcBef>
                      </a:pPr>
                      <a:r>
                        <a:rPr sz="700" spc="1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其他脚本执行</a:t>
                      </a:r>
                      <a:endParaRPr sz="70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83820" marB="0">
                    <a:lnL w="76200">
                      <a:solidFill>
                        <a:srgbClr val="FFFFFF"/>
                      </a:solidFill>
                      <a:prstDash val="solid"/>
                    </a:lnL>
                    <a:lnB w="53975">
                      <a:solidFill>
                        <a:srgbClr val="FFFFFF"/>
                      </a:solidFill>
                      <a:prstDash val="solid"/>
                    </a:lnB>
                    <a:solidFill>
                      <a:srgbClr val="0087ED"/>
                    </a:solidFill>
                  </a:tcPr>
                </a:tc>
              </a:tr>
              <a:tr h="193675">
                <a:tc>
                  <a:txBody>
                    <a:bodyPr vert="horz" wrap="square"/>
                    <a:lstStyle/>
                    <a:p>
                      <a:pPr marL="92075">
                        <a:lnSpc>
                          <a:spcPts val="565"/>
                        </a:lnSpc>
                        <a:spcBef>
                          <a:spcPts val="860"/>
                        </a:spcBef>
                      </a:pPr>
                      <a:r>
                        <a:rPr sz="800" spc="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计算</a:t>
                      </a:r>
                      <a:r>
                        <a:rPr sz="800" spc="-13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引</a:t>
                      </a:r>
                      <a:r>
                        <a:rPr sz="825" spc="-615" baseline="-20000">
                          <a:latin typeface="微软雅黑" panose="020b0503020204020204" charset="-122"/>
                          <a:cs typeface="微软雅黑" panose="020b0503020204020204" charset="-122"/>
                        </a:rPr>
                        <a:t>脚</a:t>
                      </a:r>
                      <a:r>
                        <a:rPr sz="800" spc="5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擎适配</a:t>
                      </a:r>
                      <a:r>
                        <a:rPr sz="800" spc="-30">
                          <a:solidFill>
                            <a:srgbClr val="FFFFFF"/>
                          </a:solidFill>
                          <a:latin typeface="微软雅黑" panose="020b0503020204020204" charset="-122"/>
                          <a:cs typeface="微软雅黑" panose="020b0503020204020204" charset="-122"/>
                        </a:rPr>
                        <a:t>器</a:t>
                      </a:r>
                      <a:r>
                        <a:rPr sz="825" baseline="-15000">
                          <a:latin typeface="微软雅黑" panose="020b0503020204020204" charset="-122"/>
                          <a:cs typeface="微软雅黑" panose="020b0503020204020204" charset="-122"/>
                        </a:rPr>
                        <a:t>脚</a:t>
                      </a:r>
                      <a:endParaRPr sz="825" baseline="-15000">
                        <a:latin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109220" marB="0">
                    <a:lnT w="53975">
                      <a:solidFill>
                        <a:srgbClr val="FFFFFF"/>
                      </a:solidFill>
                      <a:prstDash val="solid"/>
                    </a:lnT>
                    <a:solidFill>
                      <a:srgbClr val="0087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T w="53975">
                      <a:solidFill>
                        <a:srgbClr val="FFFFFF"/>
                      </a:solidFill>
                      <a:prstDash val="solid"/>
                    </a:lnT>
                    <a:solidFill>
                      <a:srgbClr val="0087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T w="53975">
                      <a:solidFill>
                        <a:srgbClr val="FFFFFF"/>
                      </a:solidFill>
                      <a:prstDash val="solid"/>
                    </a:lnT>
                    <a:solidFill>
                      <a:srgbClr val="0087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T w="53975">
                      <a:solidFill>
                        <a:srgbClr val="FFFFFF"/>
                      </a:solidFill>
                      <a:prstDash val="solid"/>
                    </a:lnT>
                    <a:solidFill>
                      <a:srgbClr val="0087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T w="53975">
                      <a:solidFill>
                        <a:srgbClr val="FFFFFF"/>
                      </a:solidFill>
                      <a:prstDash val="solid"/>
                    </a:lnT>
                    <a:solidFill>
                      <a:srgbClr val="0087ED"/>
                    </a:solidFill>
                  </a:tcPr>
                </a:tc>
              </a:tr>
            </a:tbl>
          </a:graphicData>
        </a:graphic>
      </p:graphicFrame>
      <p:sp>
        <p:nvSpPr>
          <p:cNvPr id="44" name="object 44"/>
          <p:cNvSpPr txBox="1"/>
          <p:nvPr/>
        </p:nvSpPr>
        <p:spPr>
          <a:xfrm>
            <a:off x="3286340" y="3542512"/>
            <a:ext cx="95250" cy="2768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 algn="just">
              <a:lnSpc>
                <a:spcPct val="100000"/>
              </a:lnSpc>
              <a:spcBef>
                <a:spcPts val="100"/>
              </a:spcBef>
            </a:pPr>
            <a:r>
              <a:rPr sz="550">
                <a:latin typeface="微软雅黑" panose="020b0503020204020204" charset="-122"/>
                <a:cs typeface="微软雅黑" panose="020b0503020204020204" charset="-122"/>
              </a:rPr>
              <a:t>本 上 传</a:t>
            </a:r>
            <a:endParaRPr sz="5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object 45"/>
          <p:cNvSpPr/>
          <p:nvPr/>
        </p:nvSpPr>
        <p:spPr>
          <a:xfrm>
            <a:off x="3567684" y="3528059"/>
            <a:ext cx="253365" cy="299085"/>
          </a:xfrm>
          <a:custGeom>
            <a:rect l="l" t="t" r="r" b="b"/>
            <a:pathLst>
              <a:path w="253364" h="299085">
                <a:moveTo>
                  <a:pt x="188975" y="172212"/>
                </a:moveTo>
                <a:lnTo>
                  <a:pt x="62483" y="172212"/>
                </a:lnTo>
                <a:lnTo>
                  <a:pt x="62483" y="0"/>
                </a:lnTo>
                <a:lnTo>
                  <a:pt x="188975" y="0"/>
                </a:lnTo>
                <a:lnTo>
                  <a:pt x="188975" y="172212"/>
                </a:lnTo>
                <a:close/>
              </a:path>
              <a:path w="253364" h="299085">
                <a:moveTo>
                  <a:pt x="126491" y="298703"/>
                </a:moveTo>
                <a:lnTo>
                  <a:pt x="0" y="172212"/>
                </a:lnTo>
                <a:lnTo>
                  <a:pt x="252983" y="172212"/>
                </a:lnTo>
                <a:lnTo>
                  <a:pt x="126491" y="298703"/>
                </a:lnTo>
                <a:close/>
              </a:path>
            </a:pathLst>
          </a:custGeom>
          <a:solidFill>
            <a:srgbClr val="94B3D6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object 46"/>
          <p:cNvSpPr txBox="1"/>
          <p:nvPr/>
        </p:nvSpPr>
        <p:spPr>
          <a:xfrm>
            <a:off x="3673297" y="3545611"/>
            <a:ext cx="95250" cy="2768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 algn="just">
              <a:lnSpc>
                <a:spcPct val="100000"/>
              </a:lnSpc>
              <a:spcBef>
                <a:spcPts val="100"/>
              </a:spcBef>
            </a:pPr>
            <a:r>
              <a:rPr sz="550">
                <a:latin typeface="微软雅黑" panose="020b0503020204020204" charset="-122"/>
                <a:cs typeface="微软雅黑" panose="020b0503020204020204" charset="-122"/>
              </a:rPr>
              <a:t>本 执 行</a:t>
            </a:r>
            <a:endParaRPr sz="5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7" name="object 47"/>
          <p:cNvSpPr/>
          <p:nvPr/>
        </p:nvSpPr>
        <p:spPr>
          <a:xfrm>
            <a:off x="3992879" y="3525011"/>
            <a:ext cx="253365" cy="299085"/>
          </a:xfrm>
          <a:custGeom>
            <a:rect l="l" t="t" r="r" b="b"/>
            <a:pathLst>
              <a:path w="253364" h="299085">
                <a:moveTo>
                  <a:pt x="188975" y="172212"/>
                </a:moveTo>
                <a:lnTo>
                  <a:pt x="62484" y="172212"/>
                </a:lnTo>
                <a:lnTo>
                  <a:pt x="62484" y="0"/>
                </a:lnTo>
                <a:lnTo>
                  <a:pt x="188975" y="0"/>
                </a:lnTo>
                <a:lnTo>
                  <a:pt x="188975" y="172212"/>
                </a:lnTo>
                <a:close/>
              </a:path>
              <a:path w="253364" h="299085">
                <a:moveTo>
                  <a:pt x="126492" y="298703"/>
                </a:moveTo>
                <a:lnTo>
                  <a:pt x="0" y="172212"/>
                </a:lnTo>
                <a:lnTo>
                  <a:pt x="252984" y="172212"/>
                </a:lnTo>
                <a:lnTo>
                  <a:pt x="126492" y="298703"/>
                </a:lnTo>
                <a:close/>
              </a:path>
            </a:pathLst>
          </a:custGeom>
          <a:solidFill>
            <a:srgbClr val="94B3D6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object 48"/>
          <p:cNvSpPr txBox="1"/>
          <p:nvPr/>
        </p:nvSpPr>
        <p:spPr>
          <a:xfrm>
            <a:off x="4098264" y="3542512"/>
            <a:ext cx="95250" cy="2768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 algn="just">
              <a:lnSpc>
                <a:spcPct val="100000"/>
              </a:lnSpc>
              <a:spcBef>
                <a:spcPts val="100"/>
              </a:spcBef>
            </a:pPr>
            <a:r>
              <a:rPr sz="550">
                <a:latin typeface="微软雅黑" panose="020b0503020204020204" charset="-122"/>
                <a:cs typeface="微软雅黑" panose="020b0503020204020204" charset="-122"/>
              </a:rPr>
              <a:t>度 执 行</a:t>
            </a:r>
            <a:endParaRPr sz="5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9" name="object 49"/>
          <p:cNvSpPr/>
          <p:nvPr/>
        </p:nvSpPr>
        <p:spPr>
          <a:xfrm>
            <a:off x="4379976" y="3534155"/>
            <a:ext cx="253365" cy="299085"/>
          </a:xfrm>
          <a:custGeom>
            <a:rect l="l" t="t" r="r" b="b"/>
            <a:pathLst>
              <a:path w="253364" h="299085">
                <a:moveTo>
                  <a:pt x="188975" y="172212"/>
                </a:moveTo>
                <a:lnTo>
                  <a:pt x="62484" y="172212"/>
                </a:lnTo>
                <a:lnTo>
                  <a:pt x="62484" y="0"/>
                </a:lnTo>
                <a:lnTo>
                  <a:pt x="188975" y="0"/>
                </a:lnTo>
                <a:lnTo>
                  <a:pt x="188975" y="172212"/>
                </a:lnTo>
                <a:close/>
              </a:path>
              <a:path w="253364" h="299085">
                <a:moveTo>
                  <a:pt x="126491" y="298704"/>
                </a:moveTo>
                <a:lnTo>
                  <a:pt x="0" y="172212"/>
                </a:lnTo>
                <a:lnTo>
                  <a:pt x="252984" y="172212"/>
                </a:lnTo>
                <a:lnTo>
                  <a:pt x="126491" y="298704"/>
                </a:lnTo>
                <a:close/>
              </a:path>
            </a:pathLst>
          </a:custGeom>
          <a:solidFill>
            <a:srgbClr val="94B3D6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object 50"/>
          <p:cNvSpPr txBox="1"/>
          <p:nvPr/>
        </p:nvSpPr>
        <p:spPr>
          <a:xfrm>
            <a:off x="4485208" y="3551847"/>
            <a:ext cx="95250" cy="2768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 algn="just">
              <a:lnSpc>
                <a:spcPct val="100000"/>
              </a:lnSpc>
              <a:spcBef>
                <a:spcPts val="100"/>
              </a:spcBef>
            </a:pPr>
            <a:r>
              <a:rPr sz="550">
                <a:latin typeface="微软雅黑" panose="020b0503020204020204" charset="-122"/>
                <a:cs typeface="微软雅黑" panose="020b0503020204020204" charset="-122"/>
              </a:rPr>
              <a:t>目 管 理</a:t>
            </a:r>
            <a:endParaRPr sz="5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1" name="object 51"/>
          <p:cNvSpPr/>
          <p:nvPr/>
        </p:nvSpPr>
        <p:spPr>
          <a:xfrm>
            <a:off x="4803647" y="3531108"/>
            <a:ext cx="254635" cy="299085"/>
          </a:xfrm>
          <a:custGeom>
            <a:rect l="l" t="t" r="r" b="b"/>
            <a:pathLst>
              <a:path w="254635" h="299085">
                <a:moveTo>
                  <a:pt x="190500" y="172212"/>
                </a:moveTo>
                <a:lnTo>
                  <a:pt x="64007" y="172212"/>
                </a:lnTo>
                <a:lnTo>
                  <a:pt x="64007" y="0"/>
                </a:lnTo>
                <a:lnTo>
                  <a:pt x="190500" y="0"/>
                </a:lnTo>
                <a:lnTo>
                  <a:pt x="190500" y="172212"/>
                </a:lnTo>
                <a:close/>
              </a:path>
              <a:path w="254635" h="299085">
                <a:moveTo>
                  <a:pt x="128015" y="298703"/>
                </a:moveTo>
                <a:lnTo>
                  <a:pt x="0" y="172212"/>
                </a:lnTo>
                <a:lnTo>
                  <a:pt x="254507" y="172212"/>
                </a:lnTo>
                <a:lnTo>
                  <a:pt x="128015" y="298703"/>
                </a:lnTo>
                <a:close/>
              </a:path>
            </a:pathLst>
          </a:custGeom>
          <a:solidFill>
            <a:srgbClr val="94B3D6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object 52"/>
          <p:cNvSpPr txBox="1"/>
          <p:nvPr/>
        </p:nvSpPr>
        <p:spPr>
          <a:xfrm>
            <a:off x="4910175" y="3548748"/>
            <a:ext cx="95250" cy="2768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 algn="just">
              <a:lnSpc>
                <a:spcPct val="100000"/>
              </a:lnSpc>
              <a:spcBef>
                <a:spcPts val="100"/>
              </a:spcBef>
            </a:pPr>
            <a:r>
              <a:rPr sz="550">
                <a:latin typeface="微软雅黑" panose="020b0503020204020204" charset="-122"/>
                <a:cs typeface="微软雅黑" panose="020b0503020204020204" charset="-122"/>
              </a:rPr>
              <a:t>户 管 理</a:t>
            </a:r>
            <a:endParaRPr sz="5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3" name="object 53"/>
          <p:cNvSpPr txBox="1"/>
          <p:nvPr/>
        </p:nvSpPr>
        <p:spPr>
          <a:xfrm>
            <a:off x="3799332" y="1391411"/>
            <a:ext cx="1004569" cy="247015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207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0805">
              <a:lnSpc>
                <a:spcPct val="100000"/>
              </a:lnSpc>
              <a:spcBef>
                <a:spcPts val="725"/>
              </a:spcBef>
            </a:pPr>
            <a:r>
              <a:rPr sz="800">
                <a:latin typeface="微软雅黑" panose="020b0503020204020204" charset="-122"/>
                <a:cs typeface="微软雅黑" panose="020b0503020204020204" charset="-122"/>
              </a:rPr>
              <a:t>Spring</a:t>
            </a:r>
            <a:r>
              <a:rPr sz="800" spc="-20">
                <a:latin typeface="微软雅黑" panose="020b0503020204020204" charset="-122"/>
                <a:cs typeface="微软雅黑" panose="020b0503020204020204" charset="-122"/>
              </a:rPr>
              <a:t> </a:t>
            </a:r>
            <a:r>
              <a:rPr sz="800">
                <a:latin typeface="微软雅黑" panose="020b0503020204020204" charset="-122"/>
                <a:cs typeface="微软雅黑" panose="020b0503020204020204" charset="-122"/>
              </a:rPr>
              <a:t>MVC</a:t>
            </a:r>
            <a:r>
              <a:rPr sz="800" spc="5">
                <a:latin typeface="微软雅黑" panose="020b0503020204020204" charset="-122"/>
                <a:cs typeface="微软雅黑" panose="020b0503020204020204" charset="-122"/>
              </a:rPr>
              <a:t>框</a:t>
            </a:r>
            <a:r>
              <a:rPr sz="800" spc="10">
                <a:latin typeface="微软雅黑" panose="020b0503020204020204" charset="-122"/>
                <a:cs typeface="微软雅黑" panose="020b0503020204020204" charset="-122"/>
              </a:rPr>
              <a:t>架</a:t>
            </a:r>
            <a:endParaRPr sz="8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4" name="object 54"/>
          <p:cNvSpPr txBox="1"/>
          <p:nvPr/>
        </p:nvSpPr>
        <p:spPr>
          <a:xfrm>
            <a:off x="2545079" y="1391411"/>
            <a:ext cx="1083945" cy="247015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207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0805">
              <a:lnSpc>
                <a:spcPct val="100000"/>
              </a:lnSpc>
              <a:spcBef>
                <a:spcPts val="725"/>
              </a:spcBef>
            </a:pPr>
            <a:r>
              <a:rPr sz="800">
                <a:latin typeface="微软雅黑" panose="020b0503020204020204" charset="-122"/>
                <a:cs typeface="微软雅黑" panose="020b0503020204020204" charset="-122"/>
              </a:rPr>
              <a:t>React</a:t>
            </a:r>
            <a:r>
              <a:rPr sz="800" spc="5">
                <a:latin typeface="微软雅黑" panose="020b0503020204020204" charset="-122"/>
                <a:cs typeface="微软雅黑" panose="020b0503020204020204" charset="-122"/>
              </a:rPr>
              <a:t>框</a:t>
            </a:r>
            <a:r>
              <a:rPr sz="800" spc="10">
                <a:latin typeface="微软雅黑" panose="020b0503020204020204" charset="-122"/>
                <a:cs typeface="微软雅黑" panose="020b0503020204020204" charset="-122"/>
              </a:rPr>
              <a:t>架</a:t>
            </a:r>
            <a:endParaRPr sz="8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5" name="object 55"/>
          <p:cNvSpPr/>
          <p:nvPr/>
        </p:nvSpPr>
        <p:spPr>
          <a:xfrm>
            <a:off x="2439784" y="1351089"/>
            <a:ext cx="3534410" cy="360680"/>
          </a:xfrm>
          <a:custGeom>
            <a:rect l="l" t="t" r="r" b="b"/>
            <a:pathLst>
              <a:path w="3534410" h="360680">
                <a:moveTo>
                  <a:pt x="3529076" y="360070"/>
                </a:moveTo>
                <a:lnTo>
                  <a:pt x="4762" y="360070"/>
                </a:lnTo>
                <a:lnTo>
                  <a:pt x="3289" y="359841"/>
                </a:lnTo>
                <a:lnTo>
                  <a:pt x="1955" y="359156"/>
                </a:lnTo>
                <a:lnTo>
                  <a:pt x="901" y="358101"/>
                </a:lnTo>
                <a:lnTo>
                  <a:pt x="228" y="356781"/>
                </a:lnTo>
                <a:lnTo>
                  <a:pt x="0" y="355307"/>
                </a:lnTo>
                <a:lnTo>
                  <a:pt x="0" y="4762"/>
                </a:lnTo>
                <a:lnTo>
                  <a:pt x="4762" y="0"/>
                </a:lnTo>
                <a:lnTo>
                  <a:pt x="3529076" y="0"/>
                </a:lnTo>
                <a:lnTo>
                  <a:pt x="3533838" y="4762"/>
                </a:lnTo>
                <a:lnTo>
                  <a:pt x="9525" y="4762"/>
                </a:lnTo>
                <a:lnTo>
                  <a:pt x="4762" y="9525"/>
                </a:lnTo>
                <a:lnTo>
                  <a:pt x="9525" y="9525"/>
                </a:lnTo>
                <a:lnTo>
                  <a:pt x="9525" y="350545"/>
                </a:lnTo>
                <a:lnTo>
                  <a:pt x="4762" y="350545"/>
                </a:lnTo>
                <a:lnTo>
                  <a:pt x="9525" y="355307"/>
                </a:lnTo>
                <a:lnTo>
                  <a:pt x="3533838" y="355307"/>
                </a:lnTo>
                <a:lnTo>
                  <a:pt x="3533609" y="356781"/>
                </a:lnTo>
                <a:lnTo>
                  <a:pt x="3532924" y="358101"/>
                </a:lnTo>
                <a:lnTo>
                  <a:pt x="3531882" y="359156"/>
                </a:lnTo>
                <a:lnTo>
                  <a:pt x="3530549" y="359841"/>
                </a:lnTo>
                <a:lnTo>
                  <a:pt x="3529076" y="360070"/>
                </a:lnTo>
                <a:close/>
              </a:path>
              <a:path w="3534410" h="360680">
                <a:moveTo>
                  <a:pt x="9525" y="9525"/>
                </a:moveTo>
                <a:lnTo>
                  <a:pt x="4762" y="9525"/>
                </a:lnTo>
                <a:lnTo>
                  <a:pt x="9525" y="4762"/>
                </a:lnTo>
                <a:lnTo>
                  <a:pt x="9525" y="9525"/>
                </a:lnTo>
                <a:close/>
              </a:path>
              <a:path w="3534410" h="360680">
                <a:moveTo>
                  <a:pt x="3524313" y="9525"/>
                </a:moveTo>
                <a:lnTo>
                  <a:pt x="9525" y="9525"/>
                </a:lnTo>
                <a:lnTo>
                  <a:pt x="9525" y="4762"/>
                </a:lnTo>
                <a:lnTo>
                  <a:pt x="3524313" y="4762"/>
                </a:lnTo>
                <a:lnTo>
                  <a:pt x="3524313" y="9525"/>
                </a:lnTo>
                <a:close/>
              </a:path>
              <a:path w="3534410" h="360680">
                <a:moveTo>
                  <a:pt x="3524313" y="355307"/>
                </a:moveTo>
                <a:lnTo>
                  <a:pt x="3524313" y="4762"/>
                </a:lnTo>
                <a:lnTo>
                  <a:pt x="3529076" y="9525"/>
                </a:lnTo>
                <a:lnTo>
                  <a:pt x="3533838" y="9525"/>
                </a:lnTo>
                <a:lnTo>
                  <a:pt x="3533838" y="350545"/>
                </a:lnTo>
                <a:lnTo>
                  <a:pt x="3529076" y="350545"/>
                </a:lnTo>
                <a:lnTo>
                  <a:pt x="3524313" y="355307"/>
                </a:lnTo>
                <a:close/>
              </a:path>
              <a:path w="3534410" h="360680">
                <a:moveTo>
                  <a:pt x="3533838" y="9525"/>
                </a:moveTo>
                <a:lnTo>
                  <a:pt x="3529076" y="9525"/>
                </a:lnTo>
                <a:lnTo>
                  <a:pt x="3524313" y="4762"/>
                </a:lnTo>
                <a:lnTo>
                  <a:pt x="3533838" y="4762"/>
                </a:lnTo>
                <a:lnTo>
                  <a:pt x="3533838" y="9525"/>
                </a:lnTo>
                <a:close/>
              </a:path>
              <a:path w="3534410" h="360680">
                <a:moveTo>
                  <a:pt x="9525" y="355307"/>
                </a:moveTo>
                <a:lnTo>
                  <a:pt x="4762" y="350545"/>
                </a:lnTo>
                <a:lnTo>
                  <a:pt x="9525" y="350545"/>
                </a:lnTo>
                <a:lnTo>
                  <a:pt x="9525" y="355307"/>
                </a:lnTo>
                <a:close/>
              </a:path>
              <a:path w="3534410" h="360680">
                <a:moveTo>
                  <a:pt x="3524313" y="355307"/>
                </a:moveTo>
                <a:lnTo>
                  <a:pt x="9525" y="355307"/>
                </a:lnTo>
                <a:lnTo>
                  <a:pt x="9525" y="350545"/>
                </a:lnTo>
                <a:lnTo>
                  <a:pt x="3524313" y="350545"/>
                </a:lnTo>
                <a:lnTo>
                  <a:pt x="3524313" y="355307"/>
                </a:lnTo>
                <a:close/>
              </a:path>
              <a:path w="3534410" h="360680">
                <a:moveTo>
                  <a:pt x="3533838" y="355307"/>
                </a:moveTo>
                <a:lnTo>
                  <a:pt x="3524313" y="355307"/>
                </a:lnTo>
                <a:lnTo>
                  <a:pt x="3529076" y="350545"/>
                </a:lnTo>
                <a:lnTo>
                  <a:pt x="3533838" y="350545"/>
                </a:lnTo>
                <a:lnTo>
                  <a:pt x="3533838" y="355307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object 56"/>
          <p:cNvSpPr txBox="1"/>
          <p:nvPr/>
        </p:nvSpPr>
        <p:spPr>
          <a:xfrm>
            <a:off x="4980432" y="1391411"/>
            <a:ext cx="818515" cy="247015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207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1440">
              <a:lnSpc>
                <a:spcPct val="100000"/>
              </a:lnSpc>
              <a:spcBef>
                <a:spcPts val="725"/>
              </a:spcBef>
            </a:pPr>
            <a:r>
              <a:rPr sz="800">
                <a:latin typeface="微软雅黑" panose="020b0503020204020204" charset="-122"/>
                <a:cs typeface="微软雅黑" panose="020b0503020204020204" charset="-122"/>
              </a:rPr>
              <a:t>WebSocket</a:t>
            </a:r>
            <a:endParaRPr sz="8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7" name="object 57"/>
          <p:cNvSpPr/>
          <p:nvPr/>
        </p:nvSpPr>
        <p:spPr>
          <a:xfrm>
            <a:off x="2233180" y="1215923"/>
            <a:ext cx="3930015" cy="487680"/>
          </a:xfrm>
          <a:custGeom>
            <a:rect l="l" t="t" r="r" b="b"/>
            <a:pathLst>
              <a:path w="3930015" h="487680">
                <a:moveTo>
                  <a:pt x="15875" y="479310"/>
                </a:moveTo>
                <a:lnTo>
                  <a:pt x="0" y="479310"/>
                </a:lnTo>
                <a:lnTo>
                  <a:pt x="0" y="415810"/>
                </a:lnTo>
                <a:lnTo>
                  <a:pt x="15875" y="415810"/>
                </a:lnTo>
                <a:lnTo>
                  <a:pt x="15875" y="479310"/>
                </a:lnTo>
                <a:close/>
              </a:path>
              <a:path w="3930015" h="487680">
                <a:moveTo>
                  <a:pt x="15875" y="368185"/>
                </a:moveTo>
                <a:lnTo>
                  <a:pt x="0" y="368185"/>
                </a:lnTo>
                <a:lnTo>
                  <a:pt x="0" y="304685"/>
                </a:lnTo>
                <a:lnTo>
                  <a:pt x="15875" y="304685"/>
                </a:lnTo>
                <a:lnTo>
                  <a:pt x="15875" y="368185"/>
                </a:lnTo>
                <a:close/>
              </a:path>
              <a:path w="3930015" h="487680">
                <a:moveTo>
                  <a:pt x="15875" y="257060"/>
                </a:moveTo>
                <a:lnTo>
                  <a:pt x="0" y="257060"/>
                </a:lnTo>
                <a:lnTo>
                  <a:pt x="0" y="193560"/>
                </a:lnTo>
                <a:lnTo>
                  <a:pt x="15875" y="193560"/>
                </a:lnTo>
                <a:lnTo>
                  <a:pt x="15875" y="257060"/>
                </a:lnTo>
                <a:close/>
              </a:path>
              <a:path w="3930015" h="487680">
                <a:moveTo>
                  <a:pt x="15875" y="145935"/>
                </a:moveTo>
                <a:lnTo>
                  <a:pt x="0" y="145935"/>
                </a:lnTo>
                <a:lnTo>
                  <a:pt x="0" y="82435"/>
                </a:lnTo>
                <a:lnTo>
                  <a:pt x="15875" y="82435"/>
                </a:lnTo>
                <a:lnTo>
                  <a:pt x="15875" y="145935"/>
                </a:lnTo>
                <a:close/>
              </a:path>
              <a:path w="3930015" h="487680">
                <a:moveTo>
                  <a:pt x="15875" y="34810"/>
                </a:moveTo>
                <a:lnTo>
                  <a:pt x="0" y="34810"/>
                </a:lnTo>
                <a:lnTo>
                  <a:pt x="0" y="7937"/>
                </a:lnTo>
                <a:lnTo>
                  <a:pt x="7937" y="0"/>
                </a:lnTo>
                <a:lnTo>
                  <a:pt x="44564" y="0"/>
                </a:lnTo>
                <a:lnTo>
                  <a:pt x="44564" y="7937"/>
                </a:lnTo>
                <a:lnTo>
                  <a:pt x="15875" y="7937"/>
                </a:lnTo>
                <a:lnTo>
                  <a:pt x="7937" y="15874"/>
                </a:lnTo>
                <a:lnTo>
                  <a:pt x="15875" y="15874"/>
                </a:lnTo>
                <a:lnTo>
                  <a:pt x="15875" y="34810"/>
                </a:lnTo>
                <a:close/>
              </a:path>
              <a:path w="3930015" h="487680">
                <a:moveTo>
                  <a:pt x="15875" y="15874"/>
                </a:moveTo>
                <a:lnTo>
                  <a:pt x="7937" y="15874"/>
                </a:lnTo>
                <a:lnTo>
                  <a:pt x="15875" y="7937"/>
                </a:lnTo>
                <a:lnTo>
                  <a:pt x="15875" y="15874"/>
                </a:lnTo>
                <a:close/>
              </a:path>
              <a:path w="3930015" h="487680">
                <a:moveTo>
                  <a:pt x="44564" y="15874"/>
                </a:moveTo>
                <a:lnTo>
                  <a:pt x="15875" y="15874"/>
                </a:lnTo>
                <a:lnTo>
                  <a:pt x="15875" y="7937"/>
                </a:lnTo>
                <a:lnTo>
                  <a:pt x="44564" y="7937"/>
                </a:lnTo>
                <a:lnTo>
                  <a:pt x="44564" y="15874"/>
                </a:lnTo>
                <a:close/>
              </a:path>
              <a:path w="3930015" h="487680">
                <a:moveTo>
                  <a:pt x="155689" y="15874"/>
                </a:moveTo>
                <a:lnTo>
                  <a:pt x="92189" y="15874"/>
                </a:lnTo>
                <a:lnTo>
                  <a:pt x="92189" y="0"/>
                </a:lnTo>
                <a:lnTo>
                  <a:pt x="155689" y="0"/>
                </a:lnTo>
                <a:lnTo>
                  <a:pt x="155689" y="15874"/>
                </a:lnTo>
                <a:close/>
              </a:path>
              <a:path w="3930015" h="487680">
                <a:moveTo>
                  <a:pt x="266814" y="15874"/>
                </a:moveTo>
                <a:lnTo>
                  <a:pt x="203314" y="15874"/>
                </a:lnTo>
                <a:lnTo>
                  <a:pt x="203314" y="0"/>
                </a:lnTo>
                <a:lnTo>
                  <a:pt x="266814" y="0"/>
                </a:lnTo>
                <a:lnTo>
                  <a:pt x="266814" y="15874"/>
                </a:lnTo>
                <a:close/>
              </a:path>
              <a:path w="3930015" h="487680">
                <a:moveTo>
                  <a:pt x="377939" y="15874"/>
                </a:moveTo>
                <a:lnTo>
                  <a:pt x="314439" y="15874"/>
                </a:lnTo>
                <a:lnTo>
                  <a:pt x="314439" y="0"/>
                </a:lnTo>
                <a:lnTo>
                  <a:pt x="377939" y="0"/>
                </a:lnTo>
                <a:lnTo>
                  <a:pt x="377939" y="15874"/>
                </a:lnTo>
                <a:close/>
              </a:path>
              <a:path w="3930015" h="487680">
                <a:moveTo>
                  <a:pt x="489064" y="15874"/>
                </a:moveTo>
                <a:lnTo>
                  <a:pt x="425564" y="15874"/>
                </a:lnTo>
                <a:lnTo>
                  <a:pt x="425564" y="0"/>
                </a:lnTo>
                <a:lnTo>
                  <a:pt x="489064" y="0"/>
                </a:lnTo>
                <a:lnTo>
                  <a:pt x="489064" y="15874"/>
                </a:lnTo>
                <a:close/>
              </a:path>
              <a:path w="3930015" h="487680">
                <a:moveTo>
                  <a:pt x="600189" y="15874"/>
                </a:moveTo>
                <a:lnTo>
                  <a:pt x="536689" y="15874"/>
                </a:lnTo>
                <a:lnTo>
                  <a:pt x="536689" y="0"/>
                </a:lnTo>
                <a:lnTo>
                  <a:pt x="600189" y="0"/>
                </a:lnTo>
                <a:lnTo>
                  <a:pt x="600189" y="15874"/>
                </a:lnTo>
                <a:close/>
              </a:path>
              <a:path w="3930015" h="487680">
                <a:moveTo>
                  <a:pt x="711314" y="15874"/>
                </a:moveTo>
                <a:lnTo>
                  <a:pt x="647814" y="15874"/>
                </a:lnTo>
                <a:lnTo>
                  <a:pt x="647814" y="0"/>
                </a:lnTo>
                <a:lnTo>
                  <a:pt x="711314" y="0"/>
                </a:lnTo>
                <a:lnTo>
                  <a:pt x="711314" y="15874"/>
                </a:lnTo>
                <a:close/>
              </a:path>
              <a:path w="3930015" h="487680">
                <a:moveTo>
                  <a:pt x="822439" y="15874"/>
                </a:moveTo>
                <a:lnTo>
                  <a:pt x="758939" y="15874"/>
                </a:lnTo>
                <a:lnTo>
                  <a:pt x="758939" y="0"/>
                </a:lnTo>
                <a:lnTo>
                  <a:pt x="822439" y="0"/>
                </a:lnTo>
                <a:lnTo>
                  <a:pt x="822439" y="15874"/>
                </a:lnTo>
                <a:close/>
              </a:path>
              <a:path w="3930015" h="487680">
                <a:moveTo>
                  <a:pt x="933564" y="15874"/>
                </a:moveTo>
                <a:lnTo>
                  <a:pt x="870064" y="15874"/>
                </a:lnTo>
                <a:lnTo>
                  <a:pt x="870064" y="0"/>
                </a:lnTo>
                <a:lnTo>
                  <a:pt x="933564" y="0"/>
                </a:lnTo>
                <a:lnTo>
                  <a:pt x="933564" y="15874"/>
                </a:lnTo>
                <a:close/>
              </a:path>
              <a:path w="3930015" h="487680">
                <a:moveTo>
                  <a:pt x="1044689" y="15874"/>
                </a:moveTo>
                <a:lnTo>
                  <a:pt x="981189" y="15874"/>
                </a:lnTo>
                <a:lnTo>
                  <a:pt x="981189" y="0"/>
                </a:lnTo>
                <a:lnTo>
                  <a:pt x="1044689" y="0"/>
                </a:lnTo>
                <a:lnTo>
                  <a:pt x="1044689" y="15874"/>
                </a:lnTo>
                <a:close/>
              </a:path>
              <a:path w="3930015" h="487680">
                <a:moveTo>
                  <a:pt x="1155814" y="15874"/>
                </a:moveTo>
                <a:lnTo>
                  <a:pt x="1092314" y="15874"/>
                </a:lnTo>
                <a:lnTo>
                  <a:pt x="1092314" y="0"/>
                </a:lnTo>
                <a:lnTo>
                  <a:pt x="1155814" y="0"/>
                </a:lnTo>
                <a:lnTo>
                  <a:pt x="1155814" y="15874"/>
                </a:lnTo>
                <a:close/>
              </a:path>
              <a:path w="3930015" h="487680">
                <a:moveTo>
                  <a:pt x="1266939" y="15874"/>
                </a:moveTo>
                <a:lnTo>
                  <a:pt x="1203439" y="15874"/>
                </a:lnTo>
                <a:lnTo>
                  <a:pt x="1203439" y="0"/>
                </a:lnTo>
                <a:lnTo>
                  <a:pt x="1266939" y="0"/>
                </a:lnTo>
                <a:lnTo>
                  <a:pt x="1266939" y="15874"/>
                </a:lnTo>
                <a:close/>
              </a:path>
              <a:path w="3930015" h="487680">
                <a:moveTo>
                  <a:pt x="1378064" y="15874"/>
                </a:moveTo>
                <a:lnTo>
                  <a:pt x="1314564" y="15874"/>
                </a:lnTo>
                <a:lnTo>
                  <a:pt x="1314564" y="0"/>
                </a:lnTo>
                <a:lnTo>
                  <a:pt x="1378064" y="0"/>
                </a:lnTo>
                <a:lnTo>
                  <a:pt x="1378064" y="15874"/>
                </a:lnTo>
                <a:close/>
              </a:path>
              <a:path w="3930015" h="487680">
                <a:moveTo>
                  <a:pt x="1489189" y="15874"/>
                </a:moveTo>
                <a:lnTo>
                  <a:pt x="1425689" y="15874"/>
                </a:lnTo>
                <a:lnTo>
                  <a:pt x="1425689" y="0"/>
                </a:lnTo>
                <a:lnTo>
                  <a:pt x="1489189" y="0"/>
                </a:lnTo>
                <a:lnTo>
                  <a:pt x="1489189" y="15874"/>
                </a:lnTo>
                <a:close/>
              </a:path>
              <a:path w="3930015" h="487680">
                <a:moveTo>
                  <a:pt x="1600314" y="15874"/>
                </a:moveTo>
                <a:lnTo>
                  <a:pt x="1536814" y="15874"/>
                </a:lnTo>
                <a:lnTo>
                  <a:pt x="1536814" y="0"/>
                </a:lnTo>
                <a:lnTo>
                  <a:pt x="1600314" y="0"/>
                </a:lnTo>
                <a:lnTo>
                  <a:pt x="1600314" y="15874"/>
                </a:lnTo>
                <a:close/>
              </a:path>
              <a:path w="3930015" h="487680">
                <a:moveTo>
                  <a:pt x="1711439" y="15874"/>
                </a:moveTo>
                <a:lnTo>
                  <a:pt x="1647939" y="15874"/>
                </a:lnTo>
                <a:lnTo>
                  <a:pt x="1647939" y="0"/>
                </a:lnTo>
                <a:lnTo>
                  <a:pt x="1711439" y="0"/>
                </a:lnTo>
                <a:lnTo>
                  <a:pt x="1711439" y="15874"/>
                </a:lnTo>
                <a:close/>
              </a:path>
              <a:path w="3930015" h="487680">
                <a:moveTo>
                  <a:pt x="1822564" y="15874"/>
                </a:moveTo>
                <a:lnTo>
                  <a:pt x="1759064" y="15874"/>
                </a:lnTo>
                <a:lnTo>
                  <a:pt x="1759064" y="0"/>
                </a:lnTo>
                <a:lnTo>
                  <a:pt x="1822564" y="0"/>
                </a:lnTo>
                <a:lnTo>
                  <a:pt x="1822564" y="15874"/>
                </a:lnTo>
                <a:close/>
              </a:path>
              <a:path w="3930015" h="487680">
                <a:moveTo>
                  <a:pt x="1933689" y="15874"/>
                </a:moveTo>
                <a:lnTo>
                  <a:pt x="1870189" y="15874"/>
                </a:lnTo>
                <a:lnTo>
                  <a:pt x="1870189" y="0"/>
                </a:lnTo>
                <a:lnTo>
                  <a:pt x="1933689" y="0"/>
                </a:lnTo>
                <a:lnTo>
                  <a:pt x="1933689" y="15874"/>
                </a:lnTo>
                <a:close/>
              </a:path>
              <a:path w="3930015" h="487680">
                <a:moveTo>
                  <a:pt x="2044814" y="15874"/>
                </a:moveTo>
                <a:lnTo>
                  <a:pt x="1981314" y="15874"/>
                </a:lnTo>
                <a:lnTo>
                  <a:pt x="1981314" y="0"/>
                </a:lnTo>
                <a:lnTo>
                  <a:pt x="2044814" y="0"/>
                </a:lnTo>
                <a:lnTo>
                  <a:pt x="2044814" y="15874"/>
                </a:lnTo>
                <a:close/>
              </a:path>
              <a:path w="3930015" h="487680">
                <a:moveTo>
                  <a:pt x="2155939" y="15874"/>
                </a:moveTo>
                <a:lnTo>
                  <a:pt x="2092439" y="15874"/>
                </a:lnTo>
                <a:lnTo>
                  <a:pt x="2092439" y="0"/>
                </a:lnTo>
                <a:lnTo>
                  <a:pt x="2155939" y="0"/>
                </a:lnTo>
                <a:lnTo>
                  <a:pt x="2155939" y="15874"/>
                </a:lnTo>
                <a:close/>
              </a:path>
              <a:path w="3930015" h="487680">
                <a:moveTo>
                  <a:pt x="2267064" y="15874"/>
                </a:moveTo>
                <a:lnTo>
                  <a:pt x="2203564" y="15874"/>
                </a:lnTo>
                <a:lnTo>
                  <a:pt x="2203564" y="0"/>
                </a:lnTo>
                <a:lnTo>
                  <a:pt x="2267064" y="0"/>
                </a:lnTo>
                <a:lnTo>
                  <a:pt x="2267064" y="15874"/>
                </a:lnTo>
                <a:close/>
              </a:path>
              <a:path w="3930015" h="487680">
                <a:moveTo>
                  <a:pt x="2378189" y="15874"/>
                </a:moveTo>
                <a:lnTo>
                  <a:pt x="2314689" y="15874"/>
                </a:lnTo>
                <a:lnTo>
                  <a:pt x="2314689" y="0"/>
                </a:lnTo>
                <a:lnTo>
                  <a:pt x="2378189" y="0"/>
                </a:lnTo>
                <a:lnTo>
                  <a:pt x="2378189" y="15874"/>
                </a:lnTo>
                <a:close/>
              </a:path>
              <a:path w="3930015" h="487680">
                <a:moveTo>
                  <a:pt x="2489314" y="15874"/>
                </a:moveTo>
                <a:lnTo>
                  <a:pt x="2425814" y="15874"/>
                </a:lnTo>
                <a:lnTo>
                  <a:pt x="2425814" y="0"/>
                </a:lnTo>
                <a:lnTo>
                  <a:pt x="2489314" y="0"/>
                </a:lnTo>
                <a:lnTo>
                  <a:pt x="2489314" y="15874"/>
                </a:lnTo>
                <a:close/>
              </a:path>
              <a:path w="3930015" h="487680">
                <a:moveTo>
                  <a:pt x="2600439" y="15874"/>
                </a:moveTo>
                <a:lnTo>
                  <a:pt x="2536939" y="15874"/>
                </a:lnTo>
                <a:lnTo>
                  <a:pt x="2536939" y="0"/>
                </a:lnTo>
                <a:lnTo>
                  <a:pt x="2600439" y="0"/>
                </a:lnTo>
                <a:lnTo>
                  <a:pt x="2600439" y="15874"/>
                </a:lnTo>
                <a:close/>
              </a:path>
              <a:path w="3930015" h="487680">
                <a:moveTo>
                  <a:pt x="2711564" y="15874"/>
                </a:moveTo>
                <a:lnTo>
                  <a:pt x="2648064" y="15874"/>
                </a:lnTo>
                <a:lnTo>
                  <a:pt x="2648064" y="0"/>
                </a:lnTo>
                <a:lnTo>
                  <a:pt x="2711564" y="0"/>
                </a:lnTo>
                <a:lnTo>
                  <a:pt x="2711564" y="15874"/>
                </a:lnTo>
                <a:close/>
              </a:path>
              <a:path w="3930015" h="487680">
                <a:moveTo>
                  <a:pt x="2822689" y="15874"/>
                </a:moveTo>
                <a:lnTo>
                  <a:pt x="2759189" y="15874"/>
                </a:lnTo>
                <a:lnTo>
                  <a:pt x="2759189" y="0"/>
                </a:lnTo>
                <a:lnTo>
                  <a:pt x="2822689" y="0"/>
                </a:lnTo>
                <a:lnTo>
                  <a:pt x="2822689" y="15874"/>
                </a:lnTo>
                <a:close/>
              </a:path>
              <a:path w="3930015" h="487680">
                <a:moveTo>
                  <a:pt x="2933814" y="15874"/>
                </a:moveTo>
                <a:lnTo>
                  <a:pt x="2870314" y="15874"/>
                </a:lnTo>
                <a:lnTo>
                  <a:pt x="2870314" y="0"/>
                </a:lnTo>
                <a:lnTo>
                  <a:pt x="2933814" y="0"/>
                </a:lnTo>
                <a:lnTo>
                  <a:pt x="2933814" y="15874"/>
                </a:lnTo>
                <a:close/>
              </a:path>
              <a:path w="3930015" h="487680">
                <a:moveTo>
                  <a:pt x="3044939" y="15874"/>
                </a:moveTo>
                <a:lnTo>
                  <a:pt x="2981439" y="15874"/>
                </a:lnTo>
                <a:lnTo>
                  <a:pt x="2981439" y="0"/>
                </a:lnTo>
                <a:lnTo>
                  <a:pt x="3044939" y="0"/>
                </a:lnTo>
                <a:lnTo>
                  <a:pt x="3044939" y="15874"/>
                </a:lnTo>
                <a:close/>
              </a:path>
              <a:path w="3930015" h="487680">
                <a:moveTo>
                  <a:pt x="3156064" y="15874"/>
                </a:moveTo>
                <a:lnTo>
                  <a:pt x="3092564" y="15874"/>
                </a:lnTo>
                <a:lnTo>
                  <a:pt x="3092564" y="0"/>
                </a:lnTo>
                <a:lnTo>
                  <a:pt x="3156064" y="0"/>
                </a:lnTo>
                <a:lnTo>
                  <a:pt x="3156064" y="15874"/>
                </a:lnTo>
                <a:close/>
              </a:path>
              <a:path w="3930015" h="487680">
                <a:moveTo>
                  <a:pt x="3267189" y="15874"/>
                </a:moveTo>
                <a:lnTo>
                  <a:pt x="3203689" y="15874"/>
                </a:lnTo>
                <a:lnTo>
                  <a:pt x="3203689" y="0"/>
                </a:lnTo>
                <a:lnTo>
                  <a:pt x="3267189" y="0"/>
                </a:lnTo>
                <a:lnTo>
                  <a:pt x="3267189" y="15874"/>
                </a:lnTo>
                <a:close/>
              </a:path>
              <a:path w="3930015" h="487680">
                <a:moveTo>
                  <a:pt x="3378314" y="15874"/>
                </a:moveTo>
                <a:lnTo>
                  <a:pt x="3314814" y="15874"/>
                </a:lnTo>
                <a:lnTo>
                  <a:pt x="3314814" y="0"/>
                </a:lnTo>
                <a:lnTo>
                  <a:pt x="3378314" y="0"/>
                </a:lnTo>
                <a:lnTo>
                  <a:pt x="3378314" y="15874"/>
                </a:lnTo>
                <a:close/>
              </a:path>
              <a:path w="3930015" h="487680">
                <a:moveTo>
                  <a:pt x="3489439" y="15874"/>
                </a:moveTo>
                <a:lnTo>
                  <a:pt x="3425939" y="15874"/>
                </a:lnTo>
                <a:lnTo>
                  <a:pt x="3425939" y="0"/>
                </a:lnTo>
                <a:lnTo>
                  <a:pt x="3489439" y="0"/>
                </a:lnTo>
                <a:lnTo>
                  <a:pt x="3489439" y="15874"/>
                </a:lnTo>
                <a:close/>
              </a:path>
              <a:path w="3930015" h="487680">
                <a:moveTo>
                  <a:pt x="3600564" y="15874"/>
                </a:moveTo>
                <a:lnTo>
                  <a:pt x="3537064" y="15874"/>
                </a:lnTo>
                <a:lnTo>
                  <a:pt x="3537064" y="0"/>
                </a:lnTo>
                <a:lnTo>
                  <a:pt x="3600564" y="0"/>
                </a:lnTo>
                <a:lnTo>
                  <a:pt x="3600564" y="15874"/>
                </a:lnTo>
                <a:close/>
              </a:path>
              <a:path w="3930015" h="487680">
                <a:moveTo>
                  <a:pt x="3711689" y="15874"/>
                </a:moveTo>
                <a:lnTo>
                  <a:pt x="3648189" y="15874"/>
                </a:lnTo>
                <a:lnTo>
                  <a:pt x="3648189" y="0"/>
                </a:lnTo>
                <a:lnTo>
                  <a:pt x="3711689" y="0"/>
                </a:lnTo>
                <a:lnTo>
                  <a:pt x="3711689" y="15874"/>
                </a:lnTo>
                <a:close/>
              </a:path>
              <a:path w="3930015" h="487680">
                <a:moveTo>
                  <a:pt x="3822814" y="15874"/>
                </a:moveTo>
                <a:lnTo>
                  <a:pt x="3759314" y="15874"/>
                </a:lnTo>
                <a:lnTo>
                  <a:pt x="3759314" y="0"/>
                </a:lnTo>
                <a:lnTo>
                  <a:pt x="3822814" y="0"/>
                </a:lnTo>
                <a:lnTo>
                  <a:pt x="3822814" y="15874"/>
                </a:lnTo>
                <a:close/>
              </a:path>
              <a:path w="3930015" h="487680">
                <a:moveTo>
                  <a:pt x="3913682" y="15874"/>
                </a:moveTo>
                <a:lnTo>
                  <a:pt x="3870439" y="15874"/>
                </a:lnTo>
                <a:lnTo>
                  <a:pt x="3870439" y="0"/>
                </a:lnTo>
                <a:lnTo>
                  <a:pt x="3921620" y="0"/>
                </a:lnTo>
                <a:lnTo>
                  <a:pt x="3923677" y="279"/>
                </a:lnTo>
                <a:lnTo>
                  <a:pt x="3929557" y="7937"/>
                </a:lnTo>
                <a:lnTo>
                  <a:pt x="3913682" y="7937"/>
                </a:lnTo>
                <a:lnTo>
                  <a:pt x="3913682" y="15874"/>
                </a:lnTo>
                <a:close/>
              </a:path>
              <a:path w="3930015" h="487680">
                <a:moveTo>
                  <a:pt x="3929557" y="20256"/>
                </a:moveTo>
                <a:lnTo>
                  <a:pt x="3913682" y="20256"/>
                </a:lnTo>
                <a:lnTo>
                  <a:pt x="3913682" y="7937"/>
                </a:lnTo>
                <a:lnTo>
                  <a:pt x="3921620" y="15874"/>
                </a:lnTo>
                <a:lnTo>
                  <a:pt x="3929557" y="15874"/>
                </a:lnTo>
                <a:lnTo>
                  <a:pt x="3929557" y="20256"/>
                </a:lnTo>
                <a:close/>
              </a:path>
              <a:path w="3930015" h="487680">
                <a:moveTo>
                  <a:pt x="3929557" y="15874"/>
                </a:moveTo>
                <a:lnTo>
                  <a:pt x="3921620" y="15874"/>
                </a:lnTo>
                <a:lnTo>
                  <a:pt x="3913682" y="7937"/>
                </a:lnTo>
                <a:lnTo>
                  <a:pt x="3929557" y="7937"/>
                </a:lnTo>
                <a:lnTo>
                  <a:pt x="3929557" y="15874"/>
                </a:lnTo>
                <a:close/>
              </a:path>
              <a:path w="3930015" h="487680">
                <a:moveTo>
                  <a:pt x="3929557" y="131381"/>
                </a:moveTo>
                <a:lnTo>
                  <a:pt x="3913682" y="131381"/>
                </a:lnTo>
                <a:lnTo>
                  <a:pt x="3913682" y="67881"/>
                </a:lnTo>
                <a:lnTo>
                  <a:pt x="3929557" y="67881"/>
                </a:lnTo>
                <a:lnTo>
                  <a:pt x="3929557" y="131381"/>
                </a:lnTo>
                <a:close/>
              </a:path>
              <a:path w="3930015" h="487680">
                <a:moveTo>
                  <a:pt x="3929557" y="242506"/>
                </a:moveTo>
                <a:lnTo>
                  <a:pt x="3913682" y="242506"/>
                </a:lnTo>
                <a:lnTo>
                  <a:pt x="3913682" y="179006"/>
                </a:lnTo>
                <a:lnTo>
                  <a:pt x="3929557" y="179006"/>
                </a:lnTo>
                <a:lnTo>
                  <a:pt x="3929557" y="242506"/>
                </a:lnTo>
                <a:close/>
              </a:path>
              <a:path w="3930015" h="487680">
                <a:moveTo>
                  <a:pt x="3929557" y="353631"/>
                </a:moveTo>
                <a:lnTo>
                  <a:pt x="3913682" y="353631"/>
                </a:lnTo>
                <a:lnTo>
                  <a:pt x="3913682" y="290131"/>
                </a:lnTo>
                <a:lnTo>
                  <a:pt x="3929557" y="290131"/>
                </a:lnTo>
                <a:lnTo>
                  <a:pt x="3929557" y="353631"/>
                </a:lnTo>
                <a:close/>
              </a:path>
              <a:path w="3930015" h="487680">
                <a:moveTo>
                  <a:pt x="3929557" y="464756"/>
                </a:moveTo>
                <a:lnTo>
                  <a:pt x="3913682" y="464756"/>
                </a:lnTo>
                <a:lnTo>
                  <a:pt x="3913682" y="401256"/>
                </a:lnTo>
                <a:lnTo>
                  <a:pt x="3929557" y="401256"/>
                </a:lnTo>
                <a:lnTo>
                  <a:pt x="3929557" y="464756"/>
                </a:lnTo>
                <a:close/>
              </a:path>
              <a:path w="3930015" h="487680">
                <a:moveTo>
                  <a:pt x="3888549" y="487248"/>
                </a:moveTo>
                <a:lnTo>
                  <a:pt x="3825049" y="487248"/>
                </a:lnTo>
                <a:lnTo>
                  <a:pt x="3825049" y="471373"/>
                </a:lnTo>
                <a:lnTo>
                  <a:pt x="3888549" y="471373"/>
                </a:lnTo>
                <a:lnTo>
                  <a:pt x="3888549" y="487248"/>
                </a:lnTo>
                <a:close/>
              </a:path>
              <a:path w="3930015" h="487680">
                <a:moveTo>
                  <a:pt x="3777424" y="487248"/>
                </a:moveTo>
                <a:lnTo>
                  <a:pt x="3713924" y="487248"/>
                </a:lnTo>
                <a:lnTo>
                  <a:pt x="3713924" y="471373"/>
                </a:lnTo>
                <a:lnTo>
                  <a:pt x="3777424" y="471373"/>
                </a:lnTo>
                <a:lnTo>
                  <a:pt x="3777424" y="487248"/>
                </a:lnTo>
                <a:close/>
              </a:path>
              <a:path w="3930015" h="487680">
                <a:moveTo>
                  <a:pt x="3666299" y="487248"/>
                </a:moveTo>
                <a:lnTo>
                  <a:pt x="3602799" y="487248"/>
                </a:lnTo>
                <a:lnTo>
                  <a:pt x="3602799" y="471373"/>
                </a:lnTo>
                <a:lnTo>
                  <a:pt x="3666299" y="471373"/>
                </a:lnTo>
                <a:lnTo>
                  <a:pt x="3666299" y="487248"/>
                </a:lnTo>
                <a:close/>
              </a:path>
              <a:path w="3930015" h="487680">
                <a:moveTo>
                  <a:pt x="3555174" y="487248"/>
                </a:moveTo>
                <a:lnTo>
                  <a:pt x="3491674" y="487248"/>
                </a:lnTo>
                <a:lnTo>
                  <a:pt x="3491674" y="471373"/>
                </a:lnTo>
                <a:lnTo>
                  <a:pt x="3555174" y="471373"/>
                </a:lnTo>
                <a:lnTo>
                  <a:pt x="3555174" y="487248"/>
                </a:lnTo>
                <a:close/>
              </a:path>
              <a:path w="3930015" h="487680">
                <a:moveTo>
                  <a:pt x="3444049" y="487248"/>
                </a:moveTo>
                <a:lnTo>
                  <a:pt x="3380549" y="487248"/>
                </a:lnTo>
                <a:lnTo>
                  <a:pt x="3380549" y="471373"/>
                </a:lnTo>
                <a:lnTo>
                  <a:pt x="3444049" y="471373"/>
                </a:lnTo>
                <a:lnTo>
                  <a:pt x="3444049" y="487248"/>
                </a:lnTo>
                <a:close/>
              </a:path>
              <a:path w="3930015" h="487680">
                <a:moveTo>
                  <a:pt x="3332924" y="487248"/>
                </a:moveTo>
                <a:lnTo>
                  <a:pt x="3269424" y="487248"/>
                </a:lnTo>
                <a:lnTo>
                  <a:pt x="3269424" y="471373"/>
                </a:lnTo>
                <a:lnTo>
                  <a:pt x="3332924" y="471373"/>
                </a:lnTo>
                <a:lnTo>
                  <a:pt x="3332924" y="487248"/>
                </a:lnTo>
                <a:close/>
              </a:path>
              <a:path w="3930015" h="487680">
                <a:moveTo>
                  <a:pt x="3221799" y="487248"/>
                </a:moveTo>
                <a:lnTo>
                  <a:pt x="3158299" y="487248"/>
                </a:lnTo>
                <a:lnTo>
                  <a:pt x="3158299" y="471373"/>
                </a:lnTo>
                <a:lnTo>
                  <a:pt x="3221799" y="471373"/>
                </a:lnTo>
                <a:lnTo>
                  <a:pt x="3221799" y="487248"/>
                </a:lnTo>
                <a:close/>
              </a:path>
              <a:path w="3930015" h="487680">
                <a:moveTo>
                  <a:pt x="3110674" y="487248"/>
                </a:moveTo>
                <a:lnTo>
                  <a:pt x="3047174" y="487248"/>
                </a:lnTo>
                <a:lnTo>
                  <a:pt x="3047174" y="471373"/>
                </a:lnTo>
                <a:lnTo>
                  <a:pt x="3110674" y="471373"/>
                </a:lnTo>
                <a:lnTo>
                  <a:pt x="3110674" y="487248"/>
                </a:lnTo>
                <a:close/>
              </a:path>
              <a:path w="3930015" h="487680">
                <a:moveTo>
                  <a:pt x="2999549" y="487248"/>
                </a:moveTo>
                <a:lnTo>
                  <a:pt x="2936049" y="487248"/>
                </a:lnTo>
                <a:lnTo>
                  <a:pt x="2936049" y="471373"/>
                </a:lnTo>
                <a:lnTo>
                  <a:pt x="2999549" y="471373"/>
                </a:lnTo>
                <a:lnTo>
                  <a:pt x="2999549" y="487248"/>
                </a:lnTo>
                <a:close/>
              </a:path>
              <a:path w="3930015" h="487680">
                <a:moveTo>
                  <a:pt x="2888424" y="487248"/>
                </a:moveTo>
                <a:lnTo>
                  <a:pt x="2824924" y="487248"/>
                </a:lnTo>
                <a:lnTo>
                  <a:pt x="2824924" y="471373"/>
                </a:lnTo>
                <a:lnTo>
                  <a:pt x="2888424" y="471373"/>
                </a:lnTo>
                <a:lnTo>
                  <a:pt x="2888424" y="487248"/>
                </a:lnTo>
                <a:close/>
              </a:path>
              <a:path w="3930015" h="487680">
                <a:moveTo>
                  <a:pt x="2777299" y="487248"/>
                </a:moveTo>
                <a:lnTo>
                  <a:pt x="2713799" y="487248"/>
                </a:lnTo>
                <a:lnTo>
                  <a:pt x="2713799" y="471373"/>
                </a:lnTo>
                <a:lnTo>
                  <a:pt x="2777299" y="471373"/>
                </a:lnTo>
                <a:lnTo>
                  <a:pt x="2777299" y="487248"/>
                </a:lnTo>
                <a:close/>
              </a:path>
              <a:path w="3930015" h="487680">
                <a:moveTo>
                  <a:pt x="2666174" y="487248"/>
                </a:moveTo>
                <a:lnTo>
                  <a:pt x="2602674" y="487248"/>
                </a:lnTo>
                <a:lnTo>
                  <a:pt x="2602674" y="471373"/>
                </a:lnTo>
                <a:lnTo>
                  <a:pt x="2666174" y="471373"/>
                </a:lnTo>
                <a:lnTo>
                  <a:pt x="2666174" y="487248"/>
                </a:lnTo>
                <a:close/>
              </a:path>
              <a:path w="3930015" h="487680">
                <a:moveTo>
                  <a:pt x="2555049" y="487248"/>
                </a:moveTo>
                <a:lnTo>
                  <a:pt x="2491549" y="487248"/>
                </a:lnTo>
                <a:lnTo>
                  <a:pt x="2491549" y="471373"/>
                </a:lnTo>
                <a:lnTo>
                  <a:pt x="2555049" y="471373"/>
                </a:lnTo>
                <a:lnTo>
                  <a:pt x="2555049" y="487248"/>
                </a:lnTo>
                <a:close/>
              </a:path>
              <a:path w="3930015" h="487680">
                <a:moveTo>
                  <a:pt x="2443924" y="487248"/>
                </a:moveTo>
                <a:lnTo>
                  <a:pt x="2380424" y="487248"/>
                </a:lnTo>
                <a:lnTo>
                  <a:pt x="2380424" y="471373"/>
                </a:lnTo>
                <a:lnTo>
                  <a:pt x="2443924" y="471373"/>
                </a:lnTo>
                <a:lnTo>
                  <a:pt x="2443924" y="487248"/>
                </a:lnTo>
                <a:close/>
              </a:path>
              <a:path w="3930015" h="487680">
                <a:moveTo>
                  <a:pt x="2332799" y="487248"/>
                </a:moveTo>
                <a:lnTo>
                  <a:pt x="2269299" y="487248"/>
                </a:lnTo>
                <a:lnTo>
                  <a:pt x="2269299" y="471373"/>
                </a:lnTo>
                <a:lnTo>
                  <a:pt x="2332799" y="471373"/>
                </a:lnTo>
                <a:lnTo>
                  <a:pt x="2332799" y="487248"/>
                </a:lnTo>
                <a:close/>
              </a:path>
              <a:path w="3930015" h="487680">
                <a:moveTo>
                  <a:pt x="2221674" y="487248"/>
                </a:moveTo>
                <a:lnTo>
                  <a:pt x="2158174" y="487248"/>
                </a:lnTo>
                <a:lnTo>
                  <a:pt x="2158174" y="471373"/>
                </a:lnTo>
                <a:lnTo>
                  <a:pt x="2221674" y="471373"/>
                </a:lnTo>
                <a:lnTo>
                  <a:pt x="2221674" y="487248"/>
                </a:lnTo>
                <a:close/>
              </a:path>
              <a:path w="3930015" h="487680">
                <a:moveTo>
                  <a:pt x="2110549" y="487248"/>
                </a:moveTo>
                <a:lnTo>
                  <a:pt x="2047049" y="487248"/>
                </a:lnTo>
                <a:lnTo>
                  <a:pt x="2047049" y="471373"/>
                </a:lnTo>
                <a:lnTo>
                  <a:pt x="2110549" y="471373"/>
                </a:lnTo>
                <a:lnTo>
                  <a:pt x="2110549" y="487248"/>
                </a:lnTo>
                <a:close/>
              </a:path>
              <a:path w="3930015" h="487680">
                <a:moveTo>
                  <a:pt x="1999424" y="487248"/>
                </a:moveTo>
                <a:lnTo>
                  <a:pt x="1935924" y="487248"/>
                </a:lnTo>
                <a:lnTo>
                  <a:pt x="1935924" y="471373"/>
                </a:lnTo>
                <a:lnTo>
                  <a:pt x="1999424" y="471373"/>
                </a:lnTo>
                <a:lnTo>
                  <a:pt x="1999424" y="487248"/>
                </a:lnTo>
                <a:close/>
              </a:path>
              <a:path w="3930015" h="487680">
                <a:moveTo>
                  <a:pt x="1888299" y="487248"/>
                </a:moveTo>
                <a:lnTo>
                  <a:pt x="1824799" y="487248"/>
                </a:lnTo>
                <a:lnTo>
                  <a:pt x="1824799" y="471373"/>
                </a:lnTo>
                <a:lnTo>
                  <a:pt x="1888299" y="471373"/>
                </a:lnTo>
                <a:lnTo>
                  <a:pt x="1888299" y="487248"/>
                </a:lnTo>
                <a:close/>
              </a:path>
              <a:path w="3930015" h="487680">
                <a:moveTo>
                  <a:pt x="1777174" y="487248"/>
                </a:moveTo>
                <a:lnTo>
                  <a:pt x="1713674" y="487248"/>
                </a:lnTo>
                <a:lnTo>
                  <a:pt x="1713674" y="471373"/>
                </a:lnTo>
                <a:lnTo>
                  <a:pt x="1777174" y="471373"/>
                </a:lnTo>
                <a:lnTo>
                  <a:pt x="1777174" y="487248"/>
                </a:lnTo>
                <a:close/>
              </a:path>
              <a:path w="3930015" h="487680">
                <a:moveTo>
                  <a:pt x="1666049" y="487248"/>
                </a:moveTo>
                <a:lnTo>
                  <a:pt x="1602549" y="487248"/>
                </a:lnTo>
                <a:lnTo>
                  <a:pt x="1602549" y="471373"/>
                </a:lnTo>
                <a:lnTo>
                  <a:pt x="1666049" y="471373"/>
                </a:lnTo>
                <a:lnTo>
                  <a:pt x="1666049" y="487248"/>
                </a:lnTo>
                <a:close/>
              </a:path>
              <a:path w="3930015" h="487680">
                <a:moveTo>
                  <a:pt x="1554924" y="487248"/>
                </a:moveTo>
                <a:lnTo>
                  <a:pt x="1491424" y="487248"/>
                </a:lnTo>
                <a:lnTo>
                  <a:pt x="1491424" y="471373"/>
                </a:lnTo>
                <a:lnTo>
                  <a:pt x="1554924" y="471373"/>
                </a:lnTo>
                <a:lnTo>
                  <a:pt x="1554924" y="487248"/>
                </a:lnTo>
                <a:close/>
              </a:path>
              <a:path w="3930015" h="487680">
                <a:moveTo>
                  <a:pt x="1443799" y="487248"/>
                </a:moveTo>
                <a:lnTo>
                  <a:pt x="1380299" y="487248"/>
                </a:lnTo>
                <a:lnTo>
                  <a:pt x="1380299" y="471373"/>
                </a:lnTo>
                <a:lnTo>
                  <a:pt x="1443799" y="471373"/>
                </a:lnTo>
                <a:lnTo>
                  <a:pt x="1443799" y="487248"/>
                </a:lnTo>
                <a:close/>
              </a:path>
              <a:path w="3930015" h="487680">
                <a:moveTo>
                  <a:pt x="1332674" y="487248"/>
                </a:moveTo>
                <a:lnTo>
                  <a:pt x="1269174" y="487248"/>
                </a:lnTo>
                <a:lnTo>
                  <a:pt x="1269174" y="471373"/>
                </a:lnTo>
                <a:lnTo>
                  <a:pt x="1332674" y="471373"/>
                </a:lnTo>
                <a:lnTo>
                  <a:pt x="1332674" y="487248"/>
                </a:lnTo>
                <a:close/>
              </a:path>
              <a:path w="3930015" h="487680">
                <a:moveTo>
                  <a:pt x="1221549" y="487248"/>
                </a:moveTo>
                <a:lnTo>
                  <a:pt x="1158049" y="487248"/>
                </a:lnTo>
                <a:lnTo>
                  <a:pt x="1158049" y="471373"/>
                </a:lnTo>
                <a:lnTo>
                  <a:pt x="1221549" y="471373"/>
                </a:lnTo>
                <a:lnTo>
                  <a:pt x="1221549" y="487248"/>
                </a:lnTo>
                <a:close/>
              </a:path>
              <a:path w="3930015" h="487680">
                <a:moveTo>
                  <a:pt x="1110424" y="487248"/>
                </a:moveTo>
                <a:lnTo>
                  <a:pt x="1046924" y="487248"/>
                </a:lnTo>
                <a:lnTo>
                  <a:pt x="1046924" y="471373"/>
                </a:lnTo>
                <a:lnTo>
                  <a:pt x="1110424" y="471373"/>
                </a:lnTo>
                <a:lnTo>
                  <a:pt x="1110424" y="487248"/>
                </a:lnTo>
                <a:close/>
              </a:path>
              <a:path w="3930015" h="487680">
                <a:moveTo>
                  <a:pt x="999299" y="487248"/>
                </a:moveTo>
                <a:lnTo>
                  <a:pt x="935799" y="487248"/>
                </a:lnTo>
                <a:lnTo>
                  <a:pt x="935799" y="471373"/>
                </a:lnTo>
                <a:lnTo>
                  <a:pt x="999299" y="471373"/>
                </a:lnTo>
                <a:lnTo>
                  <a:pt x="999299" y="487248"/>
                </a:lnTo>
                <a:close/>
              </a:path>
              <a:path w="3930015" h="487680">
                <a:moveTo>
                  <a:pt x="888174" y="487248"/>
                </a:moveTo>
                <a:lnTo>
                  <a:pt x="824674" y="487248"/>
                </a:lnTo>
                <a:lnTo>
                  <a:pt x="824674" y="471373"/>
                </a:lnTo>
                <a:lnTo>
                  <a:pt x="888174" y="471373"/>
                </a:lnTo>
                <a:lnTo>
                  <a:pt x="888174" y="487248"/>
                </a:lnTo>
                <a:close/>
              </a:path>
              <a:path w="3930015" h="487680">
                <a:moveTo>
                  <a:pt x="777049" y="487248"/>
                </a:moveTo>
                <a:lnTo>
                  <a:pt x="713549" y="487248"/>
                </a:lnTo>
                <a:lnTo>
                  <a:pt x="713549" y="471373"/>
                </a:lnTo>
                <a:lnTo>
                  <a:pt x="777049" y="471373"/>
                </a:lnTo>
                <a:lnTo>
                  <a:pt x="777049" y="487248"/>
                </a:lnTo>
                <a:close/>
              </a:path>
              <a:path w="3930015" h="487680">
                <a:moveTo>
                  <a:pt x="665924" y="487248"/>
                </a:moveTo>
                <a:lnTo>
                  <a:pt x="602424" y="487248"/>
                </a:lnTo>
                <a:lnTo>
                  <a:pt x="602424" y="471373"/>
                </a:lnTo>
                <a:lnTo>
                  <a:pt x="665924" y="471373"/>
                </a:lnTo>
                <a:lnTo>
                  <a:pt x="665924" y="487248"/>
                </a:lnTo>
                <a:close/>
              </a:path>
              <a:path w="3930015" h="487680">
                <a:moveTo>
                  <a:pt x="554799" y="487248"/>
                </a:moveTo>
                <a:lnTo>
                  <a:pt x="491299" y="487248"/>
                </a:lnTo>
                <a:lnTo>
                  <a:pt x="491299" y="471373"/>
                </a:lnTo>
                <a:lnTo>
                  <a:pt x="554799" y="471373"/>
                </a:lnTo>
                <a:lnTo>
                  <a:pt x="554799" y="487248"/>
                </a:lnTo>
                <a:close/>
              </a:path>
              <a:path w="3930015" h="487680">
                <a:moveTo>
                  <a:pt x="443674" y="487248"/>
                </a:moveTo>
                <a:lnTo>
                  <a:pt x="380174" y="487248"/>
                </a:lnTo>
                <a:lnTo>
                  <a:pt x="380174" y="471373"/>
                </a:lnTo>
                <a:lnTo>
                  <a:pt x="443674" y="471373"/>
                </a:lnTo>
                <a:lnTo>
                  <a:pt x="443674" y="487248"/>
                </a:lnTo>
                <a:close/>
              </a:path>
              <a:path w="3930015" h="487680">
                <a:moveTo>
                  <a:pt x="332549" y="487248"/>
                </a:moveTo>
                <a:lnTo>
                  <a:pt x="269049" y="487248"/>
                </a:lnTo>
                <a:lnTo>
                  <a:pt x="269049" y="471373"/>
                </a:lnTo>
                <a:lnTo>
                  <a:pt x="332549" y="471373"/>
                </a:lnTo>
                <a:lnTo>
                  <a:pt x="332549" y="487248"/>
                </a:lnTo>
                <a:close/>
              </a:path>
              <a:path w="3930015" h="487680">
                <a:moveTo>
                  <a:pt x="221424" y="487248"/>
                </a:moveTo>
                <a:lnTo>
                  <a:pt x="157924" y="487248"/>
                </a:lnTo>
                <a:lnTo>
                  <a:pt x="157924" y="471373"/>
                </a:lnTo>
                <a:lnTo>
                  <a:pt x="221424" y="471373"/>
                </a:lnTo>
                <a:lnTo>
                  <a:pt x="221424" y="487248"/>
                </a:lnTo>
                <a:close/>
              </a:path>
              <a:path w="3930015" h="487680">
                <a:moveTo>
                  <a:pt x="110299" y="487248"/>
                </a:moveTo>
                <a:lnTo>
                  <a:pt x="46799" y="487248"/>
                </a:lnTo>
                <a:lnTo>
                  <a:pt x="46799" y="471373"/>
                </a:lnTo>
                <a:lnTo>
                  <a:pt x="110299" y="471373"/>
                </a:lnTo>
                <a:lnTo>
                  <a:pt x="110299" y="487248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object 58"/>
          <p:cNvSpPr txBox="1"/>
          <p:nvPr/>
        </p:nvSpPr>
        <p:spPr>
          <a:xfrm>
            <a:off x="2319858" y="1254975"/>
            <a:ext cx="695325" cy="13716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700" spc="15">
                <a:latin typeface="微软雅黑" panose="020b0503020204020204" charset="-122"/>
                <a:cs typeface="微软雅黑" panose="020b0503020204020204" charset="-122"/>
              </a:rPr>
              <a:t>We</a:t>
            </a:r>
            <a:r>
              <a:rPr sz="700" spc="5">
                <a:latin typeface="微软雅黑" panose="020b0503020204020204" charset="-122"/>
                <a:cs typeface="微软雅黑" panose="020b0503020204020204" charset="-122"/>
              </a:rPr>
              <a:t>b</a:t>
            </a:r>
            <a:r>
              <a:rPr sz="700" spc="25">
                <a:latin typeface="微软雅黑" panose="020b0503020204020204" charset="-122"/>
                <a:cs typeface="微软雅黑" panose="020b0503020204020204" charset="-122"/>
              </a:rPr>
              <a:t>微服务架构</a:t>
            </a:r>
            <a:endParaRPr sz="7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9" name="object 59"/>
          <p:cNvSpPr txBox="1"/>
          <p:nvPr/>
        </p:nvSpPr>
        <p:spPr>
          <a:xfrm>
            <a:off x="7114031" y="2551176"/>
            <a:ext cx="1155700" cy="378460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895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1440" marR="536575">
              <a:lnSpc>
                <a:spcPct val="105000"/>
              </a:lnSpc>
              <a:spcBef>
                <a:spcPts val="705"/>
              </a:spcBef>
            </a:pPr>
            <a:r>
              <a:rPr sz="650" spc="25">
                <a:latin typeface="微软雅黑" panose="020b0503020204020204" charset="-122"/>
                <a:cs typeface="微软雅黑" panose="020b0503020204020204" charset="-122"/>
              </a:rPr>
              <a:t>监控数据采</a:t>
            </a:r>
            <a:r>
              <a:rPr sz="650" spc="10">
                <a:latin typeface="微软雅黑" panose="020b0503020204020204" charset="-122"/>
                <a:cs typeface="微软雅黑" panose="020b0503020204020204" charset="-122"/>
              </a:rPr>
              <a:t>集  </a:t>
            </a:r>
            <a:r>
              <a:rPr sz="650" spc="5">
                <a:latin typeface="微软雅黑" panose="020b0503020204020204" charset="-122"/>
                <a:cs typeface="微软雅黑" panose="020b0503020204020204" charset="-122"/>
              </a:rPr>
              <a:t>Prometheus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0" name="object 60"/>
          <p:cNvSpPr/>
          <p:nvPr/>
        </p:nvSpPr>
        <p:spPr>
          <a:xfrm>
            <a:off x="6948157" y="1897938"/>
            <a:ext cx="1468755" cy="1320800"/>
          </a:xfrm>
          <a:custGeom>
            <a:rect l="l" t="t" r="r" b="b"/>
            <a:pathLst>
              <a:path w="1468754" h="1320800">
                <a:moveTo>
                  <a:pt x="13703" y="1312621"/>
                </a:moveTo>
                <a:lnTo>
                  <a:pt x="0" y="1312621"/>
                </a:lnTo>
                <a:lnTo>
                  <a:pt x="0" y="1249121"/>
                </a:lnTo>
                <a:lnTo>
                  <a:pt x="15875" y="1249121"/>
                </a:lnTo>
                <a:lnTo>
                  <a:pt x="15875" y="1304683"/>
                </a:lnTo>
                <a:lnTo>
                  <a:pt x="13703" y="1304683"/>
                </a:lnTo>
                <a:lnTo>
                  <a:pt x="13703" y="1312621"/>
                </a:lnTo>
                <a:close/>
              </a:path>
              <a:path w="1468754" h="1320800">
                <a:moveTo>
                  <a:pt x="77203" y="1320558"/>
                </a:moveTo>
                <a:lnTo>
                  <a:pt x="13703" y="1320558"/>
                </a:lnTo>
                <a:lnTo>
                  <a:pt x="13703" y="1304683"/>
                </a:lnTo>
                <a:lnTo>
                  <a:pt x="15875" y="1304683"/>
                </a:lnTo>
                <a:lnTo>
                  <a:pt x="15875" y="1312621"/>
                </a:lnTo>
                <a:lnTo>
                  <a:pt x="77203" y="1312621"/>
                </a:lnTo>
                <a:lnTo>
                  <a:pt x="77203" y="1320558"/>
                </a:lnTo>
                <a:close/>
              </a:path>
              <a:path w="1468754" h="1320800">
                <a:moveTo>
                  <a:pt x="77203" y="1312621"/>
                </a:moveTo>
                <a:lnTo>
                  <a:pt x="15875" y="1312621"/>
                </a:lnTo>
                <a:lnTo>
                  <a:pt x="15875" y="1304683"/>
                </a:lnTo>
                <a:lnTo>
                  <a:pt x="77203" y="1304683"/>
                </a:lnTo>
                <a:lnTo>
                  <a:pt x="77203" y="1312621"/>
                </a:lnTo>
                <a:close/>
              </a:path>
              <a:path w="1468754" h="1320800">
                <a:moveTo>
                  <a:pt x="15875" y="1201496"/>
                </a:moveTo>
                <a:lnTo>
                  <a:pt x="0" y="1201496"/>
                </a:lnTo>
                <a:lnTo>
                  <a:pt x="0" y="1137996"/>
                </a:lnTo>
                <a:lnTo>
                  <a:pt x="15875" y="1137996"/>
                </a:lnTo>
                <a:lnTo>
                  <a:pt x="15875" y="1201496"/>
                </a:lnTo>
                <a:close/>
              </a:path>
              <a:path w="1468754" h="1320800">
                <a:moveTo>
                  <a:pt x="15875" y="1090371"/>
                </a:moveTo>
                <a:lnTo>
                  <a:pt x="0" y="1090371"/>
                </a:lnTo>
                <a:lnTo>
                  <a:pt x="0" y="1026871"/>
                </a:lnTo>
                <a:lnTo>
                  <a:pt x="15875" y="1026871"/>
                </a:lnTo>
                <a:lnTo>
                  <a:pt x="15875" y="1090371"/>
                </a:lnTo>
                <a:close/>
              </a:path>
              <a:path w="1468754" h="1320800">
                <a:moveTo>
                  <a:pt x="15875" y="979246"/>
                </a:moveTo>
                <a:lnTo>
                  <a:pt x="0" y="979246"/>
                </a:lnTo>
                <a:lnTo>
                  <a:pt x="0" y="915746"/>
                </a:lnTo>
                <a:lnTo>
                  <a:pt x="15875" y="915746"/>
                </a:lnTo>
                <a:lnTo>
                  <a:pt x="15875" y="979246"/>
                </a:lnTo>
                <a:close/>
              </a:path>
              <a:path w="1468754" h="1320800">
                <a:moveTo>
                  <a:pt x="15875" y="868121"/>
                </a:moveTo>
                <a:lnTo>
                  <a:pt x="0" y="868121"/>
                </a:lnTo>
                <a:lnTo>
                  <a:pt x="0" y="804621"/>
                </a:lnTo>
                <a:lnTo>
                  <a:pt x="15875" y="804621"/>
                </a:lnTo>
                <a:lnTo>
                  <a:pt x="15875" y="868121"/>
                </a:lnTo>
                <a:close/>
              </a:path>
              <a:path w="1468754" h="1320800">
                <a:moveTo>
                  <a:pt x="15875" y="756996"/>
                </a:moveTo>
                <a:lnTo>
                  <a:pt x="0" y="756996"/>
                </a:lnTo>
                <a:lnTo>
                  <a:pt x="0" y="693496"/>
                </a:lnTo>
                <a:lnTo>
                  <a:pt x="15875" y="693496"/>
                </a:lnTo>
                <a:lnTo>
                  <a:pt x="15875" y="756996"/>
                </a:lnTo>
                <a:close/>
              </a:path>
              <a:path w="1468754" h="1320800">
                <a:moveTo>
                  <a:pt x="15875" y="645871"/>
                </a:moveTo>
                <a:lnTo>
                  <a:pt x="0" y="645871"/>
                </a:lnTo>
                <a:lnTo>
                  <a:pt x="0" y="582371"/>
                </a:lnTo>
                <a:lnTo>
                  <a:pt x="15875" y="582371"/>
                </a:lnTo>
                <a:lnTo>
                  <a:pt x="15875" y="645871"/>
                </a:lnTo>
                <a:close/>
              </a:path>
              <a:path w="1468754" h="1320800">
                <a:moveTo>
                  <a:pt x="15875" y="534746"/>
                </a:moveTo>
                <a:lnTo>
                  <a:pt x="0" y="534746"/>
                </a:lnTo>
                <a:lnTo>
                  <a:pt x="0" y="471246"/>
                </a:lnTo>
                <a:lnTo>
                  <a:pt x="15875" y="471246"/>
                </a:lnTo>
                <a:lnTo>
                  <a:pt x="15875" y="534746"/>
                </a:lnTo>
                <a:close/>
              </a:path>
              <a:path w="1468754" h="1320800">
                <a:moveTo>
                  <a:pt x="15875" y="423621"/>
                </a:moveTo>
                <a:lnTo>
                  <a:pt x="0" y="423621"/>
                </a:lnTo>
                <a:lnTo>
                  <a:pt x="0" y="360121"/>
                </a:lnTo>
                <a:lnTo>
                  <a:pt x="15875" y="360121"/>
                </a:lnTo>
                <a:lnTo>
                  <a:pt x="15875" y="423621"/>
                </a:lnTo>
                <a:close/>
              </a:path>
              <a:path w="1468754" h="1320800">
                <a:moveTo>
                  <a:pt x="15875" y="312496"/>
                </a:moveTo>
                <a:lnTo>
                  <a:pt x="0" y="312496"/>
                </a:lnTo>
                <a:lnTo>
                  <a:pt x="0" y="248996"/>
                </a:lnTo>
                <a:lnTo>
                  <a:pt x="15875" y="248996"/>
                </a:lnTo>
                <a:lnTo>
                  <a:pt x="15875" y="312496"/>
                </a:lnTo>
                <a:close/>
              </a:path>
              <a:path w="1468754" h="1320800">
                <a:moveTo>
                  <a:pt x="15875" y="201371"/>
                </a:moveTo>
                <a:lnTo>
                  <a:pt x="0" y="201371"/>
                </a:lnTo>
                <a:lnTo>
                  <a:pt x="0" y="137871"/>
                </a:lnTo>
                <a:lnTo>
                  <a:pt x="15875" y="137871"/>
                </a:lnTo>
                <a:lnTo>
                  <a:pt x="15875" y="201371"/>
                </a:lnTo>
                <a:close/>
              </a:path>
              <a:path w="1468754" h="1320800">
                <a:moveTo>
                  <a:pt x="15875" y="90246"/>
                </a:moveTo>
                <a:lnTo>
                  <a:pt x="0" y="90246"/>
                </a:lnTo>
                <a:lnTo>
                  <a:pt x="0" y="26746"/>
                </a:lnTo>
                <a:lnTo>
                  <a:pt x="15875" y="26746"/>
                </a:lnTo>
                <a:lnTo>
                  <a:pt x="15875" y="90246"/>
                </a:lnTo>
                <a:close/>
              </a:path>
              <a:path w="1468754" h="1320800">
                <a:moveTo>
                  <a:pt x="100266" y="15875"/>
                </a:moveTo>
                <a:lnTo>
                  <a:pt x="36766" y="15875"/>
                </a:lnTo>
                <a:lnTo>
                  <a:pt x="36766" y="0"/>
                </a:lnTo>
                <a:lnTo>
                  <a:pt x="100266" y="0"/>
                </a:lnTo>
                <a:lnTo>
                  <a:pt x="100266" y="15875"/>
                </a:lnTo>
                <a:close/>
              </a:path>
              <a:path w="1468754" h="1320800">
                <a:moveTo>
                  <a:pt x="211391" y="15875"/>
                </a:moveTo>
                <a:lnTo>
                  <a:pt x="147891" y="15875"/>
                </a:lnTo>
                <a:lnTo>
                  <a:pt x="147891" y="0"/>
                </a:lnTo>
                <a:lnTo>
                  <a:pt x="211391" y="0"/>
                </a:lnTo>
                <a:lnTo>
                  <a:pt x="211391" y="15875"/>
                </a:lnTo>
                <a:close/>
              </a:path>
              <a:path w="1468754" h="1320800">
                <a:moveTo>
                  <a:pt x="322516" y="15875"/>
                </a:moveTo>
                <a:lnTo>
                  <a:pt x="259016" y="15875"/>
                </a:lnTo>
                <a:lnTo>
                  <a:pt x="259016" y="0"/>
                </a:lnTo>
                <a:lnTo>
                  <a:pt x="322516" y="0"/>
                </a:lnTo>
                <a:lnTo>
                  <a:pt x="322516" y="15875"/>
                </a:lnTo>
                <a:close/>
              </a:path>
              <a:path w="1468754" h="1320800">
                <a:moveTo>
                  <a:pt x="433641" y="15875"/>
                </a:moveTo>
                <a:lnTo>
                  <a:pt x="370141" y="15875"/>
                </a:lnTo>
                <a:lnTo>
                  <a:pt x="370141" y="0"/>
                </a:lnTo>
                <a:lnTo>
                  <a:pt x="433641" y="0"/>
                </a:lnTo>
                <a:lnTo>
                  <a:pt x="433641" y="15875"/>
                </a:lnTo>
                <a:close/>
              </a:path>
              <a:path w="1468754" h="1320800">
                <a:moveTo>
                  <a:pt x="544766" y="15875"/>
                </a:moveTo>
                <a:lnTo>
                  <a:pt x="481266" y="15875"/>
                </a:lnTo>
                <a:lnTo>
                  <a:pt x="481266" y="0"/>
                </a:lnTo>
                <a:lnTo>
                  <a:pt x="544766" y="0"/>
                </a:lnTo>
                <a:lnTo>
                  <a:pt x="544766" y="15875"/>
                </a:lnTo>
                <a:close/>
              </a:path>
              <a:path w="1468754" h="1320800">
                <a:moveTo>
                  <a:pt x="655891" y="15875"/>
                </a:moveTo>
                <a:lnTo>
                  <a:pt x="592391" y="15875"/>
                </a:lnTo>
                <a:lnTo>
                  <a:pt x="592391" y="0"/>
                </a:lnTo>
                <a:lnTo>
                  <a:pt x="655891" y="0"/>
                </a:lnTo>
                <a:lnTo>
                  <a:pt x="655891" y="15875"/>
                </a:lnTo>
                <a:close/>
              </a:path>
              <a:path w="1468754" h="1320800">
                <a:moveTo>
                  <a:pt x="767016" y="15875"/>
                </a:moveTo>
                <a:lnTo>
                  <a:pt x="703516" y="15875"/>
                </a:lnTo>
                <a:lnTo>
                  <a:pt x="703516" y="0"/>
                </a:lnTo>
                <a:lnTo>
                  <a:pt x="767016" y="0"/>
                </a:lnTo>
                <a:lnTo>
                  <a:pt x="767016" y="15875"/>
                </a:lnTo>
                <a:close/>
              </a:path>
              <a:path w="1468754" h="1320800">
                <a:moveTo>
                  <a:pt x="878141" y="15875"/>
                </a:moveTo>
                <a:lnTo>
                  <a:pt x="814641" y="15875"/>
                </a:lnTo>
                <a:lnTo>
                  <a:pt x="814641" y="0"/>
                </a:lnTo>
                <a:lnTo>
                  <a:pt x="878141" y="0"/>
                </a:lnTo>
                <a:lnTo>
                  <a:pt x="878141" y="15875"/>
                </a:lnTo>
                <a:close/>
              </a:path>
              <a:path w="1468754" h="1320800">
                <a:moveTo>
                  <a:pt x="989266" y="15875"/>
                </a:moveTo>
                <a:lnTo>
                  <a:pt x="925766" y="15875"/>
                </a:lnTo>
                <a:lnTo>
                  <a:pt x="925766" y="0"/>
                </a:lnTo>
                <a:lnTo>
                  <a:pt x="989266" y="0"/>
                </a:lnTo>
                <a:lnTo>
                  <a:pt x="989266" y="15875"/>
                </a:lnTo>
                <a:close/>
              </a:path>
              <a:path w="1468754" h="1320800">
                <a:moveTo>
                  <a:pt x="1100391" y="15875"/>
                </a:moveTo>
                <a:lnTo>
                  <a:pt x="1036891" y="15875"/>
                </a:lnTo>
                <a:lnTo>
                  <a:pt x="1036891" y="0"/>
                </a:lnTo>
                <a:lnTo>
                  <a:pt x="1100391" y="0"/>
                </a:lnTo>
                <a:lnTo>
                  <a:pt x="1100391" y="15875"/>
                </a:lnTo>
                <a:close/>
              </a:path>
              <a:path w="1468754" h="1320800">
                <a:moveTo>
                  <a:pt x="1211516" y="15875"/>
                </a:moveTo>
                <a:lnTo>
                  <a:pt x="1148016" y="15875"/>
                </a:lnTo>
                <a:lnTo>
                  <a:pt x="1148016" y="0"/>
                </a:lnTo>
                <a:lnTo>
                  <a:pt x="1211516" y="0"/>
                </a:lnTo>
                <a:lnTo>
                  <a:pt x="1211516" y="15875"/>
                </a:lnTo>
                <a:close/>
              </a:path>
              <a:path w="1468754" h="1320800">
                <a:moveTo>
                  <a:pt x="1322641" y="15875"/>
                </a:moveTo>
                <a:lnTo>
                  <a:pt x="1259141" y="15875"/>
                </a:lnTo>
                <a:lnTo>
                  <a:pt x="1259141" y="0"/>
                </a:lnTo>
                <a:lnTo>
                  <a:pt x="1322641" y="0"/>
                </a:lnTo>
                <a:lnTo>
                  <a:pt x="1322641" y="15875"/>
                </a:lnTo>
                <a:close/>
              </a:path>
              <a:path w="1468754" h="1320800">
                <a:moveTo>
                  <a:pt x="1433766" y="15875"/>
                </a:moveTo>
                <a:lnTo>
                  <a:pt x="1370266" y="15875"/>
                </a:lnTo>
                <a:lnTo>
                  <a:pt x="1370266" y="0"/>
                </a:lnTo>
                <a:lnTo>
                  <a:pt x="1433766" y="0"/>
                </a:lnTo>
                <a:lnTo>
                  <a:pt x="1433766" y="15875"/>
                </a:lnTo>
                <a:close/>
              </a:path>
              <a:path w="1468754" h="1320800">
                <a:moveTo>
                  <a:pt x="1468399" y="92367"/>
                </a:moveTo>
                <a:lnTo>
                  <a:pt x="1452524" y="92367"/>
                </a:lnTo>
                <a:lnTo>
                  <a:pt x="1452524" y="28867"/>
                </a:lnTo>
                <a:lnTo>
                  <a:pt x="1468399" y="28867"/>
                </a:lnTo>
                <a:lnTo>
                  <a:pt x="1468399" y="92367"/>
                </a:lnTo>
                <a:close/>
              </a:path>
              <a:path w="1468754" h="1320800">
                <a:moveTo>
                  <a:pt x="1468399" y="203492"/>
                </a:moveTo>
                <a:lnTo>
                  <a:pt x="1452524" y="203492"/>
                </a:lnTo>
                <a:lnTo>
                  <a:pt x="1452524" y="139992"/>
                </a:lnTo>
                <a:lnTo>
                  <a:pt x="1468399" y="139992"/>
                </a:lnTo>
                <a:lnTo>
                  <a:pt x="1468399" y="203492"/>
                </a:lnTo>
                <a:close/>
              </a:path>
              <a:path w="1468754" h="1320800">
                <a:moveTo>
                  <a:pt x="1468399" y="314617"/>
                </a:moveTo>
                <a:lnTo>
                  <a:pt x="1452524" y="314617"/>
                </a:lnTo>
                <a:lnTo>
                  <a:pt x="1452524" y="251117"/>
                </a:lnTo>
                <a:lnTo>
                  <a:pt x="1468399" y="251117"/>
                </a:lnTo>
                <a:lnTo>
                  <a:pt x="1468399" y="314617"/>
                </a:lnTo>
                <a:close/>
              </a:path>
              <a:path w="1468754" h="1320800">
                <a:moveTo>
                  <a:pt x="1468399" y="425742"/>
                </a:moveTo>
                <a:lnTo>
                  <a:pt x="1452524" y="425742"/>
                </a:lnTo>
                <a:lnTo>
                  <a:pt x="1452524" y="362242"/>
                </a:lnTo>
                <a:lnTo>
                  <a:pt x="1468399" y="362242"/>
                </a:lnTo>
                <a:lnTo>
                  <a:pt x="1468399" y="425742"/>
                </a:lnTo>
                <a:close/>
              </a:path>
              <a:path w="1468754" h="1320800">
                <a:moveTo>
                  <a:pt x="1468399" y="536867"/>
                </a:moveTo>
                <a:lnTo>
                  <a:pt x="1452524" y="536867"/>
                </a:lnTo>
                <a:lnTo>
                  <a:pt x="1452524" y="473367"/>
                </a:lnTo>
                <a:lnTo>
                  <a:pt x="1468399" y="473367"/>
                </a:lnTo>
                <a:lnTo>
                  <a:pt x="1468399" y="536867"/>
                </a:lnTo>
                <a:close/>
              </a:path>
              <a:path w="1468754" h="1320800">
                <a:moveTo>
                  <a:pt x="1468399" y="647992"/>
                </a:moveTo>
                <a:lnTo>
                  <a:pt x="1452524" y="647992"/>
                </a:lnTo>
                <a:lnTo>
                  <a:pt x="1452524" y="584492"/>
                </a:lnTo>
                <a:lnTo>
                  <a:pt x="1468399" y="584492"/>
                </a:lnTo>
                <a:lnTo>
                  <a:pt x="1468399" y="647992"/>
                </a:lnTo>
                <a:close/>
              </a:path>
              <a:path w="1468754" h="1320800">
                <a:moveTo>
                  <a:pt x="1468399" y="759117"/>
                </a:moveTo>
                <a:lnTo>
                  <a:pt x="1452524" y="759117"/>
                </a:lnTo>
                <a:lnTo>
                  <a:pt x="1452524" y="695617"/>
                </a:lnTo>
                <a:lnTo>
                  <a:pt x="1468399" y="695617"/>
                </a:lnTo>
                <a:lnTo>
                  <a:pt x="1468399" y="759117"/>
                </a:lnTo>
                <a:close/>
              </a:path>
              <a:path w="1468754" h="1320800">
                <a:moveTo>
                  <a:pt x="1468399" y="870242"/>
                </a:moveTo>
                <a:lnTo>
                  <a:pt x="1452524" y="870242"/>
                </a:lnTo>
                <a:lnTo>
                  <a:pt x="1452524" y="806742"/>
                </a:lnTo>
                <a:lnTo>
                  <a:pt x="1468399" y="806742"/>
                </a:lnTo>
                <a:lnTo>
                  <a:pt x="1468399" y="870242"/>
                </a:lnTo>
                <a:close/>
              </a:path>
              <a:path w="1468754" h="1320800">
                <a:moveTo>
                  <a:pt x="1468399" y="981367"/>
                </a:moveTo>
                <a:lnTo>
                  <a:pt x="1452524" y="981367"/>
                </a:lnTo>
                <a:lnTo>
                  <a:pt x="1452524" y="917867"/>
                </a:lnTo>
                <a:lnTo>
                  <a:pt x="1468399" y="917867"/>
                </a:lnTo>
                <a:lnTo>
                  <a:pt x="1468399" y="981367"/>
                </a:lnTo>
                <a:close/>
              </a:path>
              <a:path w="1468754" h="1320800">
                <a:moveTo>
                  <a:pt x="1468399" y="1092492"/>
                </a:moveTo>
                <a:lnTo>
                  <a:pt x="1452524" y="1092492"/>
                </a:lnTo>
                <a:lnTo>
                  <a:pt x="1452524" y="1028992"/>
                </a:lnTo>
                <a:lnTo>
                  <a:pt x="1468399" y="1028992"/>
                </a:lnTo>
                <a:lnTo>
                  <a:pt x="1468399" y="1092492"/>
                </a:lnTo>
                <a:close/>
              </a:path>
              <a:path w="1468754" h="1320800">
                <a:moveTo>
                  <a:pt x="1468399" y="1203617"/>
                </a:moveTo>
                <a:lnTo>
                  <a:pt x="1452524" y="1203617"/>
                </a:lnTo>
                <a:lnTo>
                  <a:pt x="1452524" y="1140117"/>
                </a:lnTo>
                <a:lnTo>
                  <a:pt x="1468399" y="1140117"/>
                </a:lnTo>
                <a:lnTo>
                  <a:pt x="1468399" y="1203617"/>
                </a:lnTo>
                <a:close/>
              </a:path>
              <a:path w="1468754" h="1320800">
                <a:moveTo>
                  <a:pt x="1452524" y="1312621"/>
                </a:moveTo>
                <a:lnTo>
                  <a:pt x="1452524" y="1251242"/>
                </a:lnTo>
                <a:lnTo>
                  <a:pt x="1468399" y="1251242"/>
                </a:lnTo>
                <a:lnTo>
                  <a:pt x="1468399" y="1304683"/>
                </a:lnTo>
                <a:lnTo>
                  <a:pt x="1458328" y="1304683"/>
                </a:lnTo>
                <a:lnTo>
                  <a:pt x="1458328" y="1306817"/>
                </a:lnTo>
                <a:lnTo>
                  <a:pt x="1452524" y="1312621"/>
                </a:lnTo>
                <a:close/>
              </a:path>
              <a:path w="1468754" h="1320800">
                <a:moveTo>
                  <a:pt x="1458328" y="1306817"/>
                </a:moveTo>
                <a:lnTo>
                  <a:pt x="1458328" y="1304683"/>
                </a:lnTo>
                <a:lnTo>
                  <a:pt x="1460461" y="1304683"/>
                </a:lnTo>
                <a:lnTo>
                  <a:pt x="1458328" y="1306817"/>
                </a:lnTo>
                <a:close/>
              </a:path>
              <a:path w="1468754" h="1320800">
                <a:moveTo>
                  <a:pt x="1460461" y="1320558"/>
                </a:moveTo>
                <a:lnTo>
                  <a:pt x="1458328" y="1320558"/>
                </a:lnTo>
                <a:lnTo>
                  <a:pt x="1458328" y="1306817"/>
                </a:lnTo>
                <a:lnTo>
                  <a:pt x="1460461" y="1304683"/>
                </a:lnTo>
                <a:lnTo>
                  <a:pt x="1468399" y="1304683"/>
                </a:lnTo>
                <a:lnTo>
                  <a:pt x="1468399" y="1312621"/>
                </a:lnTo>
                <a:lnTo>
                  <a:pt x="1468132" y="1314665"/>
                </a:lnTo>
                <a:lnTo>
                  <a:pt x="1460461" y="1320558"/>
                </a:lnTo>
                <a:close/>
              </a:path>
              <a:path w="1468754" h="1320800">
                <a:moveTo>
                  <a:pt x="1410703" y="1320558"/>
                </a:moveTo>
                <a:lnTo>
                  <a:pt x="1347203" y="1320558"/>
                </a:lnTo>
                <a:lnTo>
                  <a:pt x="1347203" y="1304683"/>
                </a:lnTo>
                <a:lnTo>
                  <a:pt x="1410703" y="1304683"/>
                </a:lnTo>
                <a:lnTo>
                  <a:pt x="1410703" y="1320558"/>
                </a:lnTo>
                <a:close/>
              </a:path>
              <a:path w="1468754" h="1320800">
                <a:moveTo>
                  <a:pt x="1299578" y="1320558"/>
                </a:moveTo>
                <a:lnTo>
                  <a:pt x="1236078" y="1320558"/>
                </a:lnTo>
                <a:lnTo>
                  <a:pt x="1236078" y="1304683"/>
                </a:lnTo>
                <a:lnTo>
                  <a:pt x="1299578" y="1304683"/>
                </a:lnTo>
                <a:lnTo>
                  <a:pt x="1299578" y="1320558"/>
                </a:lnTo>
                <a:close/>
              </a:path>
              <a:path w="1468754" h="1320800">
                <a:moveTo>
                  <a:pt x="1188453" y="1320558"/>
                </a:moveTo>
                <a:lnTo>
                  <a:pt x="1124953" y="1320558"/>
                </a:lnTo>
                <a:lnTo>
                  <a:pt x="1124953" y="1304683"/>
                </a:lnTo>
                <a:lnTo>
                  <a:pt x="1188453" y="1304683"/>
                </a:lnTo>
                <a:lnTo>
                  <a:pt x="1188453" y="1320558"/>
                </a:lnTo>
                <a:close/>
              </a:path>
              <a:path w="1468754" h="1320800">
                <a:moveTo>
                  <a:pt x="1077328" y="1320558"/>
                </a:moveTo>
                <a:lnTo>
                  <a:pt x="1013828" y="1320558"/>
                </a:lnTo>
                <a:lnTo>
                  <a:pt x="1013828" y="1304683"/>
                </a:lnTo>
                <a:lnTo>
                  <a:pt x="1077328" y="1304683"/>
                </a:lnTo>
                <a:lnTo>
                  <a:pt x="1077328" y="1320558"/>
                </a:lnTo>
                <a:close/>
              </a:path>
              <a:path w="1468754" h="1320800">
                <a:moveTo>
                  <a:pt x="966203" y="1320558"/>
                </a:moveTo>
                <a:lnTo>
                  <a:pt x="902703" y="1320558"/>
                </a:lnTo>
                <a:lnTo>
                  <a:pt x="902703" y="1304683"/>
                </a:lnTo>
                <a:lnTo>
                  <a:pt x="966203" y="1304683"/>
                </a:lnTo>
                <a:lnTo>
                  <a:pt x="966203" y="1320558"/>
                </a:lnTo>
                <a:close/>
              </a:path>
              <a:path w="1468754" h="1320800">
                <a:moveTo>
                  <a:pt x="855078" y="1320558"/>
                </a:moveTo>
                <a:lnTo>
                  <a:pt x="791578" y="1320558"/>
                </a:lnTo>
                <a:lnTo>
                  <a:pt x="791578" y="1304683"/>
                </a:lnTo>
                <a:lnTo>
                  <a:pt x="855078" y="1304683"/>
                </a:lnTo>
                <a:lnTo>
                  <a:pt x="855078" y="1320558"/>
                </a:lnTo>
                <a:close/>
              </a:path>
              <a:path w="1468754" h="1320800">
                <a:moveTo>
                  <a:pt x="743953" y="1320558"/>
                </a:moveTo>
                <a:lnTo>
                  <a:pt x="680453" y="1320558"/>
                </a:lnTo>
                <a:lnTo>
                  <a:pt x="680453" y="1304683"/>
                </a:lnTo>
                <a:lnTo>
                  <a:pt x="743953" y="1304683"/>
                </a:lnTo>
                <a:lnTo>
                  <a:pt x="743953" y="1320558"/>
                </a:lnTo>
                <a:close/>
              </a:path>
              <a:path w="1468754" h="1320800">
                <a:moveTo>
                  <a:pt x="632828" y="1320558"/>
                </a:moveTo>
                <a:lnTo>
                  <a:pt x="569328" y="1320558"/>
                </a:lnTo>
                <a:lnTo>
                  <a:pt x="569328" y="1304683"/>
                </a:lnTo>
                <a:lnTo>
                  <a:pt x="632828" y="1304683"/>
                </a:lnTo>
                <a:lnTo>
                  <a:pt x="632828" y="1320558"/>
                </a:lnTo>
                <a:close/>
              </a:path>
              <a:path w="1468754" h="1320800">
                <a:moveTo>
                  <a:pt x="521703" y="1320558"/>
                </a:moveTo>
                <a:lnTo>
                  <a:pt x="458203" y="1320558"/>
                </a:lnTo>
                <a:lnTo>
                  <a:pt x="458203" y="1304683"/>
                </a:lnTo>
                <a:lnTo>
                  <a:pt x="521703" y="1304683"/>
                </a:lnTo>
                <a:lnTo>
                  <a:pt x="521703" y="1320558"/>
                </a:lnTo>
                <a:close/>
              </a:path>
              <a:path w="1468754" h="1320800">
                <a:moveTo>
                  <a:pt x="410578" y="1320558"/>
                </a:moveTo>
                <a:lnTo>
                  <a:pt x="347078" y="1320558"/>
                </a:lnTo>
                <a:lnTo>
                  <a:pt x="347078" y="1304683"/>
                </a:lnTo>
                <a:lnTo>
                  <a:pt x="410578" y="1304683"/>
                </a:lnTo>
                <a:lnTo>
                  <a:pt x="410578" y="1320558"/>
                </a:lnTo>
                <a:close/>
              </a:path>
              <a:path w="1468754" h="1320800">
                <a:moveTo>
                  <a:pt x="299453" y="1320558"/>
                </a:moveTo>
                <a:lnTo>
                  <a:pt x="235953" y="1320558"/>
                </a:lnTo>
                <a:lnTo>
                  <a:pt x="235953" y="1304683"/>
                </a:lnTo>
                <a:lnTo>
                  <a:pt x="299453" y="1304683"/>
                </a:lnTo>
                <a:lnTo>
                  <a:pt x="299453" y="1320558"/>
                </a:lnTo>
                <a:close/>
              </a:path>
              <a:path w="1468754" h="1320800">
                <a:moveTo>
                  <a:pt x="188328" y="1320558"/>
                </a:moveTo>
                <a:lnTo>
                  <a:pt x="124828" y="1320558"/>
                </a:lnTo>
                <a:lnTo>
                  <a:pt x="124828" y="1304683"/>
                </a:lnTo>
                <a:lnTo>
                  <a:pt x="188328" y="1304683"/>
                </a:lnTo>
                <a:lnTo>
                  <a:pt x="188328" y="1320558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object 61"/>
          <p:cNvSpPr txBox="1"/>
          <p:nvPr/>
        </p:nvSpPr>
        <p:spPr>
          <a:xfrm>
            <a:off x="7034834" y="1936991"/>
            <a:ext cx="674370" cy="13716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700" spc="25">
                <a:latin typeface="微软雅黑" panose="020b0503020204020204" charset="-122"/>
                <a:cs typeface="微软雅黑" panose="020b0503020204020204" charset="-122"/>
              </a:rPr>
              <a:t>运维监控服务器</a:t>
            </a:r>
            <a:endParaRPr sz="7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2" name="object 62"/>
          <p:cNvSpPr/>
          <p:nvPr/>
        </p:nvSpPr>
        <p:spPr>
          <a:xfrm>
            <a:off x="713816" y="1191958"/>
            <a:ext cx="1050290" cy="1653539"/>
          </a:xfrm>
          <a:custGeom>
            <a:rect l="l" t="t" r="r" b="b"/>
            <a:pathLst>
              <a:path w="1050289" h="1653539">
                <a:moveTo>
                  <a:pt x="7937" y="1645259"/>
                </a:moveTo>
                <a:lnTo>
                  <a:pt x="0" y="1645259"/>
                </a:lnTo>
                <a:lnTo>
                  <a:pt x="0" y="1581759"/>
                </a:lnTo>
                <a:lnTo>
                  <a:pt x="15875" y="1581759"/>
                </a:lnTo>
                <a:lnTo>
                  <a:pt x="15875" y="1637322"/>
                </a:lnTo>
                <a:lnTo>
                  <a:pt x="7937" y="1637322"/>
                </a:lnTo>
                <a:lnTo>
                  <a:pt x="7937" y="1645259"/>
                </a:lnTo>
                <a:close/>
              </a:path>
              <a:path w="1050289" h="1653539">
                <a:moveTo>
                  <a:pt x="16840" y="1653197"/>
                </a:moveTo>
                <a:lnTo>
                  <a:pt x="7937" y="1653197"/>
                </a:lnTo>
                <a:lnTo>
                  <a:pt x="7937" y="1637322"/>
                </a:lnTo>
                <a:lnTo>
                  <a:pt x="15875" y="1637322"/>
                </a:lnTo>
                <a:lnTo>
                  <a:pt x="15875" y="1645259"/>
                </a:lnTo>
                <a:lnTo>
                  <a:pt x="16840" y="1645259"/>
                </a:lnTo>
                <a:lnTo>
                  <a:pt x="16840" y="1653197"/>
                </a:lnTo>
                <a:close/>
              </a:path>
              <a:path w="1050289" h="1653539">
                <a:moveTo>
                  <a:pt x="16840" y="1645259"/>
                </a:moveTo>
                <a:lnTo>
                  <a:pt x="15875" y="1645259"/>
                </a:lnTo>
                <a:lnTo>
                  <a:pt x="15875" y="1637322"/>
                </a:lnTo>
                <a:lnTo>
                  <a:pt x="16840" y="1637322"/>
                </a:lnTo>
                <a:lnTo>
                  <a:pt x="16840" y="1645259"/>
                </a:lnTo>
                <a:close/>
              </a:path>
              <a:path w="1050289" h="1653539">
                <a:moveTo>
                  <a:pt x="15875" y="1534134"/>
                </a:moveTo>
                <a:lnTo>
                  <a:pt x="0" y="1534134"/>
                </a:lnTo>
                <a:lnTo>
                  <a:pt x="0" y="1470634"/>
                </a:lnTo>
                <a:lnTo>
                  <a:pt x="15875" y="1470634"/>
                </a:lnTo>
                <a:lnTo>
                  <a:pt x="15875" y="1534134"/>
                </a:lnTo>
                <a:close/>
              </a:path>
              <a:path w="1050289" h="1653539">
                <a:moveTo>
                  <a:pt x="15875" y="1423009"/>
                </a:moveTo>
                <a:lnTo>
                  <a:pt x="0" y="1423009"/>
                </a:lnTo>
                <a:lnTo>
                  <a:pt x="0" y="1359509"/>
                </a:lnTo>
                <a:lnTo>
                  <a:pt x="15875" y="1359509"/>
                </a:lnTo>
                <a:lnTo>
                  <a:pt x="15875" y="1423009"/>
                </a:lnTo>
                <a:close/>
              </a:path>
              <a:path w="1050289" h="1653539">
                <a:moveTo>
                  <a:pt x="15875" y="1311884"/>
                </a:moveTo>
                <a:lnTo>
                  <a:pt x="0" y="1311884"/>
                </a:lnTo>
                <a:lnTo>
                  <a:pt x="0" y="1248384"/>
                </a:lnTo>
                <a:lnTo>
                  <a:pt x="15875" y="1248384"/>
                </a:lnTo>
                <a:lnTo>
                  <a:pt x="15875" y="1311884"/>
                </a:lnTo>
                <a:close/>
              </a:path>
              <a:path w="1050289" h="1653539">
                <a:moveTo>
                  <a:pt x="15875" y="1200759"/>
                </a:moveTo>
                <a:lnTo>
                  <a:pt x="0" y="1200759"/>
                </a:lnTo>
                <a:lnTo>
                  <a:pt x="0" y="1137259"/>
                </a:lnTo>
                <a:lnTo>
                  <a:pt x="15875" y="1137259"/>
                </a:lnTo>
                <a:lnTo>
                  <a:pt x="15875" y="1200759"/>
                </a:lnTo>
                <a:close/>
              </a:path>
              <a:path w="1050289" h="1653539">
                <a:moveTo>
                  <a:pt x="15875" y="1089634"/>
                </a:moveTo>
                <a:lnTo>
                  <a:pt x="0" y="1089634"/>
                </a:lnTo>
                <a:lnTo>
                  <a:pt x="0" y="1026134"/>
                </a:lnTo>
                <a:lnTo>
                  <a:pt x="15875" y="1026134"/>
                </a:lnTo>
                <a:lnTo>
                  <a:pt x="15875" y="1089634"/>
                </a:lnTo>
                <a:close/>
              </a:path>
              <a:path w="1050289" h="1653539">
                <a:moveTo>
                  <a:pt x="15875" y="978509"/>
                </a:moveTo>
                <a:lnTo>
                  <a:pt x="0" y="978509"/>
                </a:lnTo>
                <a:lnTo>
                  <a:pt x="0" y="915009"/>
                </a:lnTo>
                <a:lnTo>
                  <a:pt x="15875" y="915009"/>
                </a:lnTo>
                <a:lnTo>
                  <a:pt x="15875" y="978509"/>
                </a:lnTo>
                <a:close/>
              </a:path>
              <a:path w="1050289" h="1653539">
                <a:moveTo>
                  <a:pt x="15875" y="867384"/>
                </a:moveTo>
                <a:lnTo>
                  <a:pt x="0" y="867384"/>
                </a:lnTo>
                <a:lnTo>
                  <a:pt x="0" y="803884"/>
                </a:lnTo>
                <a:lnTo>
                  <a:pt x="15875" y="803884"/>
                </a:lnTo>
                <a:lnTo>
                  <a:pt x="15875" y="867384"/>
                </a:lnTo>
                <a:close/>
              </a:path>
              <a:path w="1050289" h="1653539">
                <a:moveTo>
                  <a:pt x="15875" y="756259"/>
                </a:moveTo>
                <a:lnTo>
                  <a:pt x="0" y="756259"/>
                </a:lnTo>
                <a:lnTo>
                  <a:pt x="0" y="692759"/>
                </a:lnTo>
                <a:lnTo>
                  <a:pt x="15875" y="692759"/>
                </a:lnTo>
                <a:lnTo>
                  <a:pt x="15875" y="756259"/>
                </a:lnTo>
                <a:close/>
              </a:path>
              <a:path w="1050289" h="1653539">
                <a:moveTo>
                  <a:pt x="15875" y="645134"/>
                </a:moveTo>
                <a:lnTo>
                  <a:pt x="0" y="645134"/>
                </a:lnTo>
                <a:lnTo>
                  <a:pt x="0" y="581634"/>
                </a:lnTo>
                <a:lnTo>
                  <a:pt x="15875" y="581634"/>
                </a:lnTo>
                <a:lnTo>
                  <a:pt x="15875" y="645134"/>
                </a:lnTo>
                <a:close/>
              </a:path>
              <a:path w="1050289" h="1653539">
                <a:moveTo>
                  <a:pt x="15875" y="534009"/>
                </a:moveTo>
                <a:lnTo>
                  <a:pt x="0" y="534009"/>
                </a:lnTo>
                <a:lnTo>
                  <a:pt x="0" y="470509"/>
                </a:lnTo>
                <a:lnTo>
                  <a:pt x="15875" y="470509"/>
                </a:lnTo>
                <a:lnTo>
                  <a:pt x="15875" y="534009"/>
                </a:lnTo>
                <a:close/>
              </a:path>
              <a:path w="1050289" h="1653539">
                <a:moveTo>
                  <a:pt x="15875" y="422884"/>
                </a:moveTo>
                <a:lnTo>
                  <a:pt x="0" y="422884"/>
                </a:lnTo>
                <a:lnTo>
                  <a:pt x="0" y="359384"/>
                </a:lnTo>
                <a:lnTo>
                  <a:pt x="15875" y="359384"/>
                </a:lnTo>
                <a:lnTo>
                  <a:pt x="15875" y="422884"/>
                </a:lnTo>
                <a:close/>
              </a:path>
              <a:path w="1050289" h="1653539">
                <a:moveTo>
                  <a:pt x="15875" y="311759"/>
                </a:moveTo>
                <a:lnTo>
                  <a:pt x="0" y="311759"/>
                </a:lnTo>
                <a:lnTo>
                  <a:pt x="0" y="248259"/>
                </a:lnTo>
                <a:lnTo>
                  <a:pt x="15875" y="248259"/>
                </a:lnTo>
                <a:lnTo>
                  <a:pt x="15875" y="311759"/>
                </a:lnTo>
                <a:close/>
              </a:path>
              <a:path w="1050289" h="1653539">
                <a:moveTo>
                  <a:pt x="15875" y="200634"/>
                </a:moveTo>
                <a:lnTo>
                  <a:pt x="0" y="200634"/>
                </a:lnTo>
                <a:lnTo>
                  <a:pt x="0" y="137134"/>
                </a:lnTo>
                <a:lnTo>
                  <a:pt x="15875" y="137134"/>
                </a:lnTo>
                <a:lnTo>
                  <a:pt x="15875" y="200634"/>
                </a:lnTo>
                <a:close/>
              </a:path>
              <a:path w="1050289" h="1653539">
                <a:moveTo>
                  <a:pt x="15875" y="89509"/>
                </a:moveTo>
                <a:lnTo>
                  <a:pt x="0" y="89509"/>
                </a:lnTo>
                <a:lnTo>
                  <a:pt x="0" y="26009"/>
                </a:lnTo>
                <a:lnTo>
                  <a:pt x="15875" y="26009"/>
                </a:lnTo>
                <a:lnTo>
                  <a:pt x="15875" y="89509"/>
                </a:lnTo>
                <a:close/>
              </a:path>
              <a:path w="1050289" h="1653539">
                <a:moveTo>
                  <a:pt x="100990" y="15874"/>
                </a:moveTo>
                <a:lnTo>
                  <a:pt x="37490" y="15874"/>
                </a:lnTo>
                <a:lnTo>
                  <a:pt x="37490" y="0"/>
                </a:lnTo>
                <a:lnTo>
                  <a:pt x="100990" y="0"/>
                </a:lnTo>
                <a:lnTo>
                  <a:pt x="100990" y="15874"/>
                </a:lnTo>
                <a:close/>
              </a:path>
              <a:path w="1050289" h="1653539">
                <a:moveTo>
                  <a:pt x="212115" y="15874"/>
                </a:moveTo>
                <a:lnTo>
                  <a:pt x="148615" y="15874"/>
                </a:lnTo>
                <a:lnTo>
                  <a:pt x="148615" y="0"/>
                </a:lnTo>
                <a:lnTo>
                  <a:pt x="212115" y="0"/>
                </a:lnTo>
                <a:lnTo>
                  <a:pt x="212115" y="15874"/>
                </a:lnTo>
                <a:close/>
              </a:path>
              <a:path w="1050289" h="1653539">
                <a:moveTo>
                  <a:pt x="323240" y="15874"/>
                </a:moveTo>
                <a:lnTo>
                  <a:pt x="259740" y="15874"/>
                </a:lnTo>
                <a:lnTo>
                  <a:pt x="259740" y="0"/>
                </a:lnTo>
                <a:lnTo>
                  <a:pt x="323240" y="0"/>
                </a:lnTo>
                <a:lnTo>
                  <a:pt x="323240" y="15874"/>
                </a:lnTo>
                <a:close/>
              </a:path>
              <a:path w="1050289" h="1653539">
                <a:moveTo>
                  <a:pt x="434365" y="15874"/>
                </a:moveTo>
                <a:lnTo>
                  <a:pt x="370865" y="15874"/>
                </a:lnTo>
                <a:lnTo>
                  <a:pt x="370865" y="0"/>
                </a:lnTo>
                <a:lnTo>
                  <a:pt x="434365" y="0"/>
                </a:lnTo>
                <a:lnTo>
                  <a:pt x="434365" y="15874"/>
                </a:lnTo>
                <a:close/>
              </a:path>
              <a:path w="1050289" h="1653539">
                <a:moveTo>
                  <a:pt x="545490" y="15874"/>
                </a:moveTo>
                <a:lnTo>
                  <a:pt x="481990" y="15874"/>
                </a:lnTo>
                <a:lnTo>
                  <a:pt x="481990" y="0"/>
                </a:lnTo>
                <a:lnTo>
                  <a:pt x="545490" y="0"/>
                </a:lnTo>
                <a:lnTo>
                  <a:pt x="545490" y="15874"/>
                </a:lnTo>
                <a:close/>
              </a:path>
              <a:path w="1050289" h="1653539">
                <a:moveTo>
                  <a:pt x="656615" y="15874"/>
                </a:moveTo>
                <a:lnTo>
                  <a:pt x="593115" y="15874"/>
                </a:lnTo>
                <a:lnTo>
                  <a:pt x="593115" y="0"/>
                </a:lnTo>
                <a:lnTo>
                  <a:pt x="656615" y="0"/>
                </a:lnTo>
                <a:lnTo>
                  <a:pt x="656615" y="15874"/>
                </a:lnTo>
                <a:close/>
              </a:path>
              <a:path w="1050289" h="1653539">
                <a:moveTo>
                  <a:pt x="767740" y="15874"/>
                </a:moveTo>
                <a:lnTo>
                  <a:pt x="704240" y="15874"/>
                </a:lnTo>
                <a:lnTo>
                  <a:pt x="704240" y="0"/>
                </a:lnTo>
                <a:lnTo>
                  <a:pt x="767740" y="0"/>
                </a:lnTo>
                <a:lnTo>
                  <a:pt x="767740" y="15874"/>
                </a:lnTo>
                <a:close/>
              </a:path>
              <a:path w="1050289" h="1653539">
                <a:moveTo>
                  <a:pt x="878865" y="15874"/>
                </a:moveTo>
                <a:lnTo>
                  <a:pt x="815365" y="15874"/>
                </a:lnTo>
                <a:lnTo>
                  <a:pt x="815365" y="0"/>
                </a:lnTo>
                <a:lnTo>
                  <a:pt x="878865" y="0"/>
                </a:lnTo>
                <a:lnTo>
                  <a:pt x="878865" y="15874"/>
                </a:lnTo>
                <a:close/>
              </a:path>
              <a:path w="1050289" h="1653539">
                <a:moveTo>
                  <a:pt x="989990" y="15874"/>
                </a:moveTo>
                <a:lnTo>
                  <a:pt x="926490" y="15874"/>
                </a:lnTo>
                <a:lnTo>
                  <a:pt x="926490" y="0"/>
                </a:lnTo>
                <a:lnTo>
                  <a:pt x="989990" y="0"/>
                </a:lnTo>
                <a:lnTo>
                  <a:pt x="989990" y="15874"/>
                </a:lnTo>
                <a:close/>
              </a:path>
              <a:path w="1050289" h="1653539">
                <a:moveTo>
                  <a:pt x="1049997" y="15874"/>
                </a:moveTo>
                <a:lnTo>
                  <a:pt x="1042060" y="15874"/>
                </a:lnTo>
                <a:lnTo>
                  <a:pt x="1037615" y="11429"/>
                </a:lnTo>
                <a:lnTo>
                  <a:pt x="1037615" y="0"/>
                </a:lnTo>
                <a:lnTo>
                  <a:pt x="1042060" y="0"/>
                </a:lnTo>
                <a:lnTo>
                  <a:pt x="1049997" y="7937"/>
                </a:lnTo>
                <a:lnTo>
                  <a:pt x="1049997" y="15874"/>
                </a:lnTo>
                <a:close/>
              </a:path>
              <a:path w="1050289" h="1653539">
                <a:moveTo>
                  <a:pt x="1049997" y="66992"/>
                </a:moveTo>
                <a:lnTo>
                  <a:pt x="1034122" y="66992"/>
                </a:lnTo>
                <a:lnTo>
                  <a:pt x="1034122" y="7937"/>
                </a:lnTo>
                <a:lnTo>
                  <a:pt x="1037615" y="11429"/>
                </a:lnTo>
                <a:lnTo>
                  <a:pt x="1037615" y="15874"/>
                </a:lnTo>
                <a:lnTo>
                  <a:pt x="1049997" y="15874"/>
                </a:lnTo>
                <a:lnTo>
                  <a:pt x="1049997" y="66992"/>
                </a:lnTo>
                <a:close/>
              </a:path>
              <a:path w="1050289" h="1653539">
                <a:moveTo>
                  <a:pt x="1042060" y="15874"/>
                </a:moveTo>
                <a:lnTo>
                  <a:pt x="1037615" y="15874"/>
                </a:lnTo>
                <a:lnTo>
                  <a:pt x="1037615" y="11429"/>
                </a:lnTo>
                <a:lnTo>
                  <a:pt x="1042060" y="15874"/>
                </a:lnTo>
                <a:close/>
              </a:path>
              <a:path w="1050289" h="1653539">
                <a:moveTo>
                  <a:pt x="1049997" y="178117"/>
                </a:moveTo>
                <a:lnTo>
                  <a:pt x="1034122" y="178117"/>
                </a:lnTo>
                <a:lnTo>
                  <a:pt x="1034122" y="114617"/>
                </a:lnTo>
                <a:lnTo>
                  <a:pt x="1049997" y="114617"/>
                </a:lnTo>
                <a:lnTo>
                  <a:pt x="1049997" y="178117"/>
                </a:lnTo>
                <a:close/>
              </a:path>
              <a:path w="1050289" h="1653539">
                <a:moveTo>
                  <a:pt x="1049997" y="289242"/>
                </a:moveTo>
                <a:lnTo>
                  <a:pt x="1034122" y="289242"/>
                </a:lnTo>
                <a:lnTo>
                  <a:pt x="1034122" y="225742"/>
                </a:lnTo>
                <a:lnTo>
                  <a:pt x="1049997" y="225742"/>
                </a:lnTo>
                <a:lnTo>
                  <a:pt x="1049997" y="289242"/>
                </a:lnTo>
                <a:close/>
              </a:path>
              <a:path w="1050289" h="1653539">
                <a:moveTo>
                  <a:pt x="1049997" y="400367"/>
                </a:moveTo>
                <a:lnTo>
                  <a:pt x="1034122" y="400367"/>
                </a:lnTo>
                <a:lnTo>
                  <a:pt x="1034122" y="336867"/>
                </a:lnTo>
                <a:lnTo>
                  <a:pt x="1049997" y="336867"/>
                </a:lnTo>
                <a:lnTo>
                  <a:pt x="1049997" y="400367"/>
                </a:lnTo>
                <a:close/>
              </a:path>
              <a:path w="1050289" h="1653539">
                <a:moveTo>
                  <a:pt x="1049997" y="511492"/>
                </a:moveTo>
                <a:lnTo>
                  <a:pt x="1034122" y="511492"/>
                </a:lnTo>
                <a:lnTo>
                  <a:pt x="1034122" y="447992"/>
                </a:lnTo>
                <a:lnTo>
                  <a:pt x="1049997" y="447992"/>
                </a:lnTo>
                <a:lnTo>
                  <a:pt x="1049997" y="511492"/>
                </a:lnTo>
                <a:close/>
              </a:path>
              <a:path w="1050289" h="1653539">
                <a:moveTo>
                  <a:pt x="1049997" y="622617"/>
                </a:moveTo>
                <a:lnTo>
                  <a:pt x="1034122" y="622617"/>
                </a:lnTo>
                <a:lnTo>
                  <a:pt x="1034122" y="559117"/>
                </a:lnTo>
                <a:lnTo>
                  <a:pt x="1049997" y="559117"/>
                </a:lnTo>
                <a:lnTo>
                  <a:pt x="1049997" y="622617"/>
                </a:lnTo>
                <a:close/>
              </a:path>
              <a:path w="1050289" h="1653539">
                <a:moveTo>
                  <a:pt x="1049997" y="733742"/>
                </a:moveTo>
                <a:lnTo>
                  <a:pt x="1034122" y="733742"/>
                </a:lnTo>
                <a:lnTo>
                  <a:pt x="1034122" y="670242"/>
                </a:lnTo>
                <a:lnTo>
                  <a:pt x="1049997" y="670242"/>
                </a:lnTo>
                <a:lnTo>
                  <a:pt x="1049997" y="733742"/>
                </a:lnTo>
                <a:close/>
              </a:path>
              <a:path w="1050289" h="1653539">
                <a:moveTo>
                  <a:pt x="1049997" y="844867"/>
                </a:moveTo>
                <a:lnTo>
                  <a:pt x="1034122" y="844867"/>
                </a:lnTo>
                <a:lnTo>
                  <a:pt x="1034122" y="781367"/>
                </a:lnTo>
                <a:lnTo>
                  <a:pt x="1049997" y="781367"/>
                </a:lnTo>
                <a:lnTo>
                  <a:pt x="1049997" y="844867"/>
                </a:lnTo>
                <a:close/>
              </a:path>
              <a:path w="1050289" h="1653539">
                <a:moveTo>
                  <a:pt x="1049997" y="955992"/>
                </a:moveTo>
                <a:lnTo>
                  <a:pt x="1034122" y="955992"/>
                </a:lnTo>
                <a:lnTo>
                  <a:pt x="1034122" y="892492"/>
                </a:lnTo>
                <a:lnTo>
                  <a:pt x="1049997" y="892492"/>
                </a:lnTo>
                <a:lnTo>
                  <a:pt x="1049997" y="955992"/>
                </a:lnTo>
                <a:close/>
              </a:path>
              <a:path w="1050289" h="1653539">
                <a:moveTo>
                  <a:pt x="1049997" y="1067117"/>
                </a:moveTo>
                <a:lnTo>
                  <a:pt x="1034122" y="1067117"/>
                </a:lnTo>
                <a:lnTo>
                  <a:pt x="1034122" y="1003617"/>
                </a:lnTo>
                <a:lnTo>
                  <a:pt x="1049997" y="1003617"/>
                </a:lnTo>
                <a:lnTo>
                  <a:pt x="1049997" y="1067117"/>
                </a:lnTo>
                <a:close/>
              </a:path>
              <a:path w="1050289" h="1653539">
                <a:moveTo>
                  <a:pt x="1049997" y="1178242"/>
                </a:moveTo>
                <a:lnTo>
                  <a:pt x="1034122" y="1178242"/>
                </a:lnTo>
                <a:lnTo>
                  <a:pt x="1034122" y="1114742"/>
                </a:lnTo>
                <a:lnTo>
                  <a:pt x="1049997" y="1114742"/>
                </a:lnTo>
                <a:lnTo>
                  <a:pt x="1049997" y="1178242"/>
                </a:lnTo>
                <a:close/>
              </a:path>
              <a:path w="1050289" h="1653539">
                <a:moveTo>
                  <a:pt x="1049997" y="1289367"/>
                </a:moveTo>
                <a:lnTo>
                  <a:pt x="1034122" y="1289367"/>
                </a:lnTo>
                <a:lnTo>
                  <a:pt x="1034122" y="1225867"/>
                </a:lnTo>
                <a:lnTo>
                  <a:pt x="1049997" y="1225867"/>
                </a:lnTo>
                <a:lnTo>
                  <a:pt x="1049997" y="1289367"/>
                </a:lnTo>
                <a:close/>
              </a:path>
              <a:path w="1050289" h="1653539">
                <a:moveTo>
                  <a:pt x="1049997" y="1400492"/>
                </a:moveTo>
                <a:lnTo>
                  <a:pt x="1034122" y="1400492"/>
                </a:lnTo>
                <a:lnTo>
                  <a:pt x="1034122" y="1336992"/>
                </a:lnTo>
                <a:lnTo>
                  <a:pt x="1049997" y="1336992"/>
                </a:lnTo>
                <a:lnTo>
                  <a:pt x="1049997" y="1400492"/>
                </a:lnTo>
                <a:close/>
              </a:path>
              <a:path w="1050289" h="1653539">
                <a:moveTo>
                  <a:pt x="1049997" y="1511617"/>
                </a:moveTo>
                <a:lnTo>
                  <a:pt x="1034122" y="1511617"/>
                </a:lnTo>
                <a:lnTo>
                  <a:pt x="1034122" y="1448117"/>
                </a:lnTo>
                <a:lnTo>
                  <a:pt x="1049997" y="1448117"/>
                </a:lnTo>
                <a:lnTo>
                  <a:pt x="1049997" y="1511617"/>
                </a:lnTo>
                <a:close/>
              </a:path>
              <a:path w="1050289" h="1653539">
                <a:moveTo>
                  <a:pt x="1049997" y="1622742"/>
                </a:moveTo>
                <a:lnTo>
                  <a:pt x="1034122" y="1622742"/>
                </a:lnTo>
                <a:lnTo>
                  <a:pt x="1034122" y="1559242"/>
                </a:lnTo>
                <a:lnTo>
                  <a:pt x="1049997" y="1559242"/>
                </a:lnTo>
                <a:lnTo>
                  <a:pt x="1049997" y="1622742"/>
                </a:lnTo>
                <a:close/>
              </a:path>
              <a:path w="1050289" h="1653539">
                <a:moveTo>
                  <a:pt x="1016965" y="1653197"/>
                </a:moveTo>
                <a:lnTo>
                  <a:pt x="953465" y="1653197"/>
                </a:lnTo>
                <a:lnTo>
                  <a:pt x="953465" y="1637322"/>
                </a:lnTo>
                <a:lnTo>
                  <a:pt x="1016965" y="1637322"/>
                </a:lnTo>
                <a:lnTo>
                  <a:pt x="1016965" y="1653197"/>
                </a:lnTo>
                <a:close/>
              </a:path>
              <a:path w="1050289" h="1653539">
                <a:moveTo>
                  <a:pt x="905840" y="1653197"/>
                </a:moveTo>
                <a:lnTo>
                  <a:pt x="842340" y="1653197"/>
                </a:lnTo>
                <a:lnTo>
                  <a:pt x="842340" y="1637322"/>
                </a:lnTo>
                <a:lnTo>
                  <a:pt x="905840" y="1637322"/>
                </a:lnTo>
                <a:lnTo>
                  <a:pt x="905840" y="1653197"/>
                </a:lnTo>
                <a:close/>
              </a:path>
              <a:path w="1050289" h="1653539">
                <a:moveTo>
                  <a:pt x="794715" y="1653197"/>
                </a:moveTo>
                <a:lnTo>
                  <a:pt x="731215" y="1653197"/>
                </a:lnTo>
                <a:lnTo>
                  <a:pt x="731215" y="1637322"/>
                </a:lnTo>
                <a:lnTo>
                  <a:pt x="794715" y="1637322"/>
                </a:lnTo>
                <a:lnTo>
                  <a:pt x="794715" y="1653197"/>
                </a:lnTo>
                <a:close/>
              </a:path>
              <a:path w="1050289" h="1653539">
                <a:moveTo>
                  <a:pt x="683590" y="1653197"/>
                </a:moveTo>
                <a:lnTo>
                  <a:pt x="620090" y="1653197"/>
                </a:lnTo>
                <a:lnTo>
                  <a:pt x="620090" y="1637322"/>
                </a:lnTo>
                <a:lnTo>
                  <a:pt x="683590" y="1637322"/>
                </a:lnTo>
                <a:lnTo>
                  <a:pt x="683590" y="1653197"/>
                </a:lnTo>
                <a:close/>
              </a:path>
              <a:path w="1050289" h="1653539">
                <a:moveTo>
                  <a:pt x="572465" y="1653197"/>
                </a:moveTo>
                <a:lnTo>
                  <a:pt x="508965" y="1653197"/>
                </a:lnTo>
                <a:lnTo>
                  <a:pt x="508965" y="1637322"/>
                </a:lnTo>
                <a:lnTo>
                  <a:pt x="572465" y="1637322"/>
                </a:lnTo>
                <a:lnTo>
                  <a:pt x="572465" y="1653197"/>
                </a:lnTo>
                <a:close/>
              </a:path>
              <a:path w="1050289" h="1653539">
                <a:moveTo>
                  <a:pt x="461340" y="1653197"/>
                </a:moveTo>
                <a:lnTo>
                  <a:pt x="397840" y="1653197"/>
                </a:lnTo>
                <a:lnTo>
                  <a:pt x="397840" y="1637322"/>
                </a:lnTo>
                <a:lnTo>
                  <a:pt x="461340" y="1637322"/>
                </a:lnTo>
                <a:lnTo>
                  <a:pt x="461340" y="1653197"/>
                </a:lnTo>
                <a:close/>
              </a:path>
              <a:path w="1050289" h="1653539">
                <a:moveTo>
                  <a:pt x="350215" y="1653197"/>
                </a:moveTo>
                <a:lnTo>
                  <a:pt x="286715" y="1653197"/>
                </a:lnTo>
                <a:lnTo>
                  <a:pt x="286715" y="1637322"/>
                </a:lnTo>
                <a:lnTo>
                  <a:pt x="350215" y="1637322"/>
                </a:lnTo>
                <a:lnTo>
                  <a:pt x="350215" y="1653197"/>
                </a:lnTo>
                <a:close/>
              </a:path>
              <a:path w="1050289" h="1653539">
                <a:moveTo>
                  <a:pt x="239090" y="1653197"/>
                </a:moveTo>
                <a:lnTo>
                  <a:pt x="175590" y="1653197"/>
                </a:lnTo>
                <a:lnTo>
                  <a:pt x="175590" y="1637322"/>
                </a:lnTo>
                <a:lnTo>
                  <a:pt x="239090" y="1637322"/>
                </a:lnTo>
                <a:lnTo>
                  <a:pt x="239090" y="1653197"/>
                </a:lnTo>
                <a:close/>
              </a:path>
              <a:path w="1050289" h="1653539">
                <a:moveTo>
                  <a:pt x="127965" y="1653197"/>
                </a:moveTo>
                <a:lnTo>
                  <a:pt x="64465" y="1653197"/>
                </a:lnTo>
                <a:lnTo>
                  <a:pt x="64465" y="1637322"/>
                </a:lnTo>
                <a:lnTo>
                  <a:pt x="127965" y="1637322"/>
                </a:lnTo>
                <a:lnTo>
                  <a:pt x="127965" y="1653197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object 63"/>
          <p:cNvSpPr txBox="1"/>
          <p:nvPr/>
        </p:nvSpPr>
        <p:spPr>
          <a:xfrm>
            <a:off x="800493" y="1231011"/>
            <a:ext cx="674370" cy="13716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700" spc="25">
                <a:latin typeface="微软雅黑" panose="020b0503020204020204" charset="-122"/>
                <a:cs typeface="微软雅黑" panose="020b0503020204020204" charset="-122"/>
              </a:rPr>
              <a:t>数据集成服务器</a:t>
            </a:r>
            <a:endParaRPr sz="700">
              <a:latin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06094" y="240055"/>
            <a:ext cx="25400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数据中台系统间关系说明</a:t>
            </a:r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2510027" y="2613660"/>
            <a:ext cx="1135380" cy="254635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525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07975">
              <a:lnSpc>
                <a:spcPct val="100000"/>
              </a:lnSpc>
              <a:spcBef>
                <a:spcPts val="750"/>
              </a:spcBef>
            </a:pP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数据集成结</a:t>
            </a:r>
            <a:r>
              <a:rPr sz="650" spc="3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果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406140" y="2058923"/>
            <a:ext cx="1135380" cy="375285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889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37820">
              <a:lnSpc>
                <a:spcPct val="100000"/>
              </a:lnSpc>
              <a:spcBef>
                <a:spcPts val="700"/>
              </a:spcBef>
            </a:pPr>
            <a:r>
              <a:rPr sz="90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服务调用</a:t>
            </a:r>
            <a:endParaRPr sz="9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4145051" y="2433980"/>
            <a:ext cx="76200" cy="178308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object 6"/>
          <p:cNvSpPr txBox="1"/>
          <p:nvPr/>
        </p:nvSpPr>
        <p:spPr>
          <a:xfrm>
            <a:off x="4860035" y="2058923"/>
            <a:ext cx="1135380" cy="375285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889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38455">
              <a:lnSpc>
                <a:spcPct val="100000"/>
              </a:lnSpc>
              <a:spcBef>
                <a:spcPts val="700"/>
              </a:spcBef>
            </a:pPr>
            <a:r>
              <a:rPr sz="90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服务发布</a:t>
            </a:r>
            <a:endParaRPr sz="9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2404300" y="3059925"/>
            <a:ext cx="1350645" cy="76200"/>
          </a:xfrm>
          <a:custGeom>
            <a:rect l="l" t="t" r="r" b="b"/>
            <a:pathLst>
              <a:path w="1350645" h="76200">
                <a:moveTo>
                  <a:pt x="76200" y="76200"/>
                </a:moveTo>
                <a:lnTo>
                  <a:pt x="0" y="38100"/>
                </a:lnTo>
                <a:lnTo>
                  <a:pt x="76200" y="0"/>
                </a:lnTo>
                <a:lnTo>
                  <a:pt x="76200" y="33337"/>
                </a:lnTo>
                <a:lnTo>
                  <a:pt x="57150" y="33337"/>
                </a:lnTo>
                <a:lnTo>
                  <a:pt x="57150" y="42862"/>
                </a:lnTo>
                <a:lnTo>
                  <a:pt x="76200" y="42862"/>
                </a:lnTo>
                <a:lnTo>
                  <a:pt x="76200" y="76200"/>
                </a:lnTo>
                <a:close/>
              </a:path>
              <a:path w="1350645" h="76200">
                <a:moveTo>
                  <a:pt x="1273949" y="76200"/>
                </a:moveTo>
                <a:lnTo>
                  <a:pt x="1273949" y="0"/>
                </a:lnTo>
                <a:lnTo>
                  <a:pt x="1340624" y="33337"/>
                </a:lnTo>
                <a:lnTo>
                  <a:pt x="1292999" y="33337"/>
                </a:lnTo>
                <a:lnTo>
                  <a:pt x="1292999" y="42862"/>
                </a:lnTo>
                <a:lnTo>
                  <a:pt x="1340624" y="42862"/>
                </a:lnTo>
                <a:lnTo>
                  <a:pt x="1273949" y="76200"/>
                </a:lnTo>
                <a:close/>
              </a:path>
              <a:path w="1350645" h="76200">
                <a:moveTo>
                  <a:pt x="76200" y="42862"/>
                </a:moveTo>
                <a:lnTo>
                  <a:pt x="57150" y="42862"/>
                </a:lnTo>
                <a:lnTo>
                  <a:pt x="57150" y="33337"/>
                </a:lnTo>
                <a:lnTo>
                  <a:pt x="76200" y="33337"/>
                </a:lnTo>
                <a:lnTo>
                  <a:pt x="76200" y="42862"/>
                </a:lnTo>
                <a:close/>
              </a:path>
              <a:path w="1350645" h="76200">
                <a:moveTo>
                  <a:pt x="1273949" y="42862"/>
                </a:moveTo>
                <a:lnTo>
                  <a:pt x="76200" y="42862"/>
                </a:lnTo>
                <a:lnTo>
                  <a:pt x="76200" y="33337"/>
                </a:lnTo>
                <a:lnTo>
                  <a:pt x="1273949" y="33337"/>
                </a:lnTo>
                <a:lnTo>
                  <a:pt x="1273949" y="42862"/>
                </a:lnTo>
                <a:close/>
              </a:path>
              <a:path w="1350645" h="76200">
                <a:moveTo>
                  <a:pt x="1340624" y="42862"/>
                </a:moveTo>
                <a:lnTo>
                  <a:pt x="1292999" y="42862"/>
                </a:lnTo>
                <a:lnTo>
                  <a:pt x="1292999" y="33337"/>
                </a:lnTo>
                <a:lnTo>
                  <a:pt x="1340624" y="33337"/>
                </a:lnTo>
                <a:lnTo>
                  <a:pt x="1350149" y="38100"/>
                </a:lnTo>
                <a:lnTo>
                  <a:pt x="1340624" y="42862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object 8"/>
          <p:cNvSpPr txBox="1"/>
          <p:nvPr/>
        </p:nvSpPr>
        <p:spPr>
          <a:xfrm>
            <a:off x="3784091" y="2613660"/>
            <a:ext cx="1760220" cy="619125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635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50"/>
              </a:spcBef>
            </a:pPr>
            <a:endParaRPr sz="1350">
              <a:latin typeface="Times New Roman" panose="02020603050405020304"/>
              <a:cs typeface="Times New Roman" panose="02020603050405020304"/>
            </a:endParaRPr>
          </a:p>
          <a:p>
            <a:pPr marL="399415">
              <a:lnSpc>
                <a:spcPct val="100000"/>
              </a:lnSpc>
            </a:pPr>
            <a:r>
              <a:rPr sz="1250" spc="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数据中台平台</a:t>
            </a:r>
            <a:endParaRPr sz="12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1850135" y="2154935"/>
            <a:ext cx="551815" cy="1713230"/>
          </a:xfrm>
          <a:custGeom>
            <a:rect l="l" t="t" r="r" b="b"/>
            <a:pathLst>
              <a:path w="551814" h="1713229">
                <a:moveTo>
                  <a:pt x="0" y="0"/>
                </a:moveTo>
                <a:lnTo>
                  <a:pt x="551688" y="0"/>
                </a:lnTo>
                <a:lnTo>
                  <a:pt x="551688" y="1712976"/>
                </a:lnTo>
                <a:lnTo>
                  <a:pt x="0" y="1712976"/>
                </a:lnTo>
                <a:lnTo>
                  <a:pt x="0" y="0"/>
                </a:lnTo>
                <a:close/>
              </a:path>
            </a:pathLst>
          </a:custGeom>
          <a:solidFill>
            <a:srgbClr val="0087ED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object 10"/>
          <p:cNvSpPr txBox="1"/>
          <p:nvPr/>
        </p:nvSpPr>
        <p:spPr>
          <a:xfrm>
            <a:off x="2149500" y="2587167"/>
            <a:ext cx="162560" cy="848360"/>
          </a:xfrm>
          <a:prstGeom prst="rect">
            <a:avLst/>
          </a:prstGeom>
        </p:spPr>
        <p:txBody>
          <a:bodyPr vert="eaVert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65000"/>
              </a:lnSpc>
            </a:pPr>
            <a:r>
              <a:rPr sz="105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采集调度系统</a:t>
            </a:r>
            <a:endParaRPr sz="10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2402585" y="2893606"/>
            <a:ext cx="1350645" cy="76200"/>
          </a:xfrm>
          <a:custGeom>
            <a:rect l="l" t="t" r="r" b="b"/>
            <a:pathLst>
              <a:path w="1350645" h="76200">
                <a:moveTo>
                  <a:pt x="76200" y="76200"/>
                </a:moveTo>
                <a:lnTo>
                  <a:pt x="0" y="38100"/>
                </a:lnTo>
                <a:lnTo>
                  <a:pt x="76200" y="0"/>
                </a:lnTo>
                <a:lnTo>
                  <a:pt x="76200" y="33337"/>
                </a:lnTo>
                <a:lnTo>
                  <a:pt x="57150" y="33337"/>
                </a:lnTo>
                <a:lnTo>
                  <a:pt x="57150" y="42862"/>
                </a:lnTo>
                <a:lnTo>
                  <a:pt x="76200" y="42862"/>
                </a:lnTo>
                <a:lnTo>
                  <a:pt x="76200" y="76200"/>
                </a:lnTo>
                <a:close/>
              </a:path>
              <a:path w="1350645" h="76200">
                <a:moveTo>
                  <a:pt x="1273937" y="76200"/>
                </a:moveTo>
                <a:lnTo>
                  <a:pt x="1273937" y="0"/>
                </a:lnTo>
                <a:lnTo>
                  <a:pt x="1340612" y="33337"/>
                </a:lnTo>
                <a:lnTo>
                  <a:pt x="1292987" y="33337"/>
                </a:lnTo>
                <a:lnTo>
                  <a:pt x="1292987" y="42862"/>
                </a:lnTo>
                <a:lnTo>
                  <a:pt x="1340612" y="42862"/>
                </a:lnTo>
                <a:lnTo>
                  <a:pt x="1273937" y="76200"/>
                </a:lnTo>
                <a:close/>
              </a:path>
              <a:path w="1350645" h="76200">
                <a:moveTo>
                  <a:pt x="76200" y="42862"/>
                </a:moveTo>
                <a:lnTo>
                  <a:pt x="57150" y="42862"/>
                </a:lnTo>
                <a:lnTo>
                  <a:pt x="57150" y="33337"/>
                </a:lnTo>
                <a:lnTo>
                  <a:pt x="76200" y="33337"/>
                </a:lnTo>
                <a:lnTo>
                  <a:pt x="76200" y="42862"/>
                </a:lnTo>
                <a:close/>
              </a:path>
              <a:path w="1350645" h="76200">
                <a:moveTo>
                  <a:pt x="1273937" y="42862"/>
                </a:moveTo>
                <a:lnTo>
                  <a:pt x="76200" y="42862"/>
                </a:lnTo>
                <a:lnTo>
                  <a:pt x="76200" y="33337"/>
                </a:lnTo>
                <a:lnTo>
                  <a:pt x="1273937" y="33337"/>
                </a:lnTo>
                <a:lnTo>
                  <a:pt x="1273937" y="42862"/>
                </a:lnTo>
                <a:close/>
              </a:path>
              <a:path w="1350645" h="76200">
                <a:moveTo>
                  <a:pt x="1340612" y="42862"/>
                </a:moveTo>
                <a:lnTo>
                  <a:pt x="1292987" y="42862"/>
                </a:lnTo>
                <a:lnTo>
                  <a:pt x="1292987" y="33337"/>
                </a:lnTo>
                <a:lnTo>
                  <a:pt x="1340612" y="33337"/>
                </a:lnTo>
                <a:lnTo>
                  <a:pt x="1350137" y="38100"/>
                </a:lnTo>
                <a:lnTo>
                  <a:pt x="1340612" y="42862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object 12"/>
          <p:cNvSpPr txBox="1"/>
          <p:nvPr/>
        </p:nvSpPr>
        <p:spPr>
          <a:xfrm>
            <a:off x="2510027" y="3176777"/>
            <a:ext cx="1135380" cy="270510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461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07975">
              <a:lnSpc>
                <a:spcPct val="100000"/>
              </a:lnSpc>
              <a:spcBef>
                <a:spcPts val="745"/>
              </a:spcBef>
            </a:pP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数据集成请</a:t>
            </a:r>
            <a:r>
              <a:rPr sz="650" spc="3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求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3406140" y="3532632"/>
            <a:ext cx="1135380" cy="375285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889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37820">
              <a:lnSpc>
                <a:spcPct val="100000"/>
              </a:lnSpc>
              <a:spcBef>
                <a:spcPts val="700"/>
              </a:spcBef>
            </a:pPr>
            <a:r>
              <a:rPr sz="90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租户申请</a:t>
            </a:r>
            <a:endParaRPr sz="9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4541215" y="3682009"/>
            <a:ext cx="319405" cy="76200"/>
          </a:xfrm>
          <a:custGeom>
            <a:rect l="l" t="t" r="r" b="b"/>
            <a:pathLst>
              <a:path w="319404" h="76200">
                <a:moveTo>
                  <a:pt x="242608" y="76200"/>
                </a:moveTo>
                <a:lnTo>
                  <a:pt x="242608" y="0"/>
                </a:lnTo>
                <a:lnTo>
                  <a:pt x="309283" y="33337"/>
                </a:lnTo>
                <a:lnTo>
                  <a:pt x="261658" y="33337"/>
                </a:lnTo>
                <a:lnTo>
                  <a:pt x="261658" y="42862"/>
                </a:lnTo>
                <a:lnTo>
                  <a:pt x="309283" y="42862"/>
                </a:lnTo>
                <a:lnTo>
                  <a:pt x="242608" y="76200"/>
                </a:lnTo>
                <a:close/>
              </a:path>
              <a:path w="319404" h="76200">
                <a:moveTo>
                  <a:pt x="242608" y="42862"/>
                </a:moveTo>
                <a:lnTo>
                  <a:pt x="0" y="42862"/>
                </a:lnTo>
                <a:lnTo>
                  <a:pt x="0" y="33337"/>
                </a:lnTo>
                <a:lnTo>
                  <a:pt x="242608" y="33337"/>
                </a:lnTo>
                <a:lnTo>
                  <a:pt x="242608" y="42862"/>
                </a:lnTo>
                <a:close/>
              </a:path>
              <a:path w="319404" h="76200">
                <a:moveTo>
                  <a:pt x="309283" y="42862"/>
                </a:moveTo>
                <a:lnTo>
                  <a:pt x="261658" y="42862"/>
                </a:lnTo>
                <a:lnTo>
                  <a:pt x="261658" y="33337"/>
                </a:lnTo>
                <a:lnTo>
                  <a:pt x="309283" y="33337"/>
                </a:lnTo>
                <a:lnTo>
                  <a:pt x="318808" y="38100"/>
                </a:lnTo>
                <a:lnTo>
                  <a:pt x="309283" y="42862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object 15"/>
          <p:cNvSpPr txBox="1"/>
          <p:nvPr/>
        </p:nvSpPr>
        <p:spPr>
          <a:xfrm>
            <a:off x="4860035" y="3532632"/>
            <a:ext cx="1135380" cy="375285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889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38455">
              <a:lnSpc>
                <a:spcPct val="100000"/>
              </a:lnSpc>
              <a:spcBef>
                <a:spcPts val="700"/>
              </a:spcBef>
            </a:pPr>
            <a:r>
              <a:rPr sz="90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资源分配</a:t>
            </a:r>
            <a:endParaRPr sz="9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5682996" y="2612135"/>
            <a:ext cx="1135380" cy="256540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461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08610">
              <a:lnSpc>
                <a:spcPct val="100000"/>
              </a:lnSpc>
              <a:spcBef>
                <a:spcPts val="745"/>
              </a:spcBef>
            </a:pP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数据集成结</a:t>
            </a:r>
            <a:r>
              <a:rPr sz="650" spc="3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果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5577789" y="3057994"/>
            <a:ext cx="1350645" cy="76200"/>
          </a:xfrm>
          <a:custGeom>
            <a:rect l="l" t="t" r="r" b="b"/>
            <a:pathLst>
              <a:path w="1350645" h="76200">
                <a:moveTo>
                  <a:pt x="76200" y="76200"/>
                </a:moveTo>
                <a:lnTo>
                  <a:pt x="0" y="38100"/>
                </a:lnTo>
                <a:lnTo>
                  <a:pt x="76200" y="0"/>
                </a:lnTo>
                <a:lnTo>
                  <a:pt x="76200" y="33337"/>
                </a:lnTo>
                <a:lnTo>
                  <a:pt x="57150" y="33337"/>
                </a:lnTo>
                <a:lnTo>
                  <a:pt x="57150" y="42862"/>
                </a:lnTo>
                <a:lnTo>
                  <a:pt x="76200" y="42862"/>
                </a:lnTo>
                <a:lnTo>
                  <a:pt x="76200" y="76200"/>
                </a:lnTo>
                <a:close/>
              </a:path>
              <a:path w="1350645" h="76200">
                <a:moveTo>
                  <a:pt x="1273936" y="76200"/>
                </a:moveTo>
                <a:lnTo>
                  <a:pt x="1273936" y="0"/>
                </a:lnTo>
                <a:lnTo>
                  <a:pt x="1340611" y="33337"/>
                </a:lnTo>
                <a:lnTo>
                  <a:pt x="1292986" y="33337"/>
                </a:lnTo>
                <a:lnTo>
                  <a:pt x="1292986" y="42862"/>
                </a:lnTo>
                <a:lnTo>
                  <a:pt x="1340611" y="42862"/>
                </a:lnTo>
                <a:lnTo>
                  <a:pt x="1273936" y="76200"/>
                </a:lnTo>
                <a:close/>
              </a:path>
              <a:path w="1350645" h="76200">
                <a:moveTo>
                  <a:pt x="76200" y="42862"/>
                </a:moveTo>
                <a:lnTo>
                  <a:pt x="57150" y="42862"/>
                </a:lnTo>
                <a:lnTo>
                  <a:pt x="57150" y="33337"/>
                </a:lnTo>
                <a:lnTo>
                  <a:pt x="76200" y="33337"/>
                </a:lnTo>
                <a:lnTo>
                  <a:pt x="76200" y="42862"/>
                </a:lnTo>
                <a:close/>
              </a:path>
              <a:path w="1350645" h="76200">
                <a:moveTo>
                  <a:pt x="1273936" y="42862"/>
                </a:moveTo>
                <a:lnTo>
                  <a:pt x="76200" y="42862"/>
                </a:lnTo>
                <a:lnTo>
                  <a:pt x="76200" y="33337"/>
                </a:lnTo>
                <a:lnTo>
                  <a:pt x="1273936" y="33337"/>
                </a:lnTo>
                <a:lnTo>
                  <a:pt x="1273936" y="42862"/>
                </a:lnTo>
                <a:close/>
              </a:path>
              <a:path w="1350645" h="76200">
                <a:moveTo>
                  <a:pt x="1340611" y="42862"/>
                </a:moveTo>
                <a:lnTo>
                  <a:pt x="1292986" y="42862"/>
                </a:lnTo>
                <a:lnTo>
                  <a:pt x="1292986" y="33337"/>
                </a:lnTo>
                <a:lnTo>
                  <a:pt x="1340611" y="33337"/>
                </a:lnTo>
                <a:lnTo>
                  <a:pt x="1350136" y="38100"/>
                </a:lnTo>
                <a:lnTo>
                  <a:pt x="1340611" y="42862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object 18"/>
          <p:cNvSpPr/>
          <p:nvPr/>
        </p:nvSpPr>
        <p:spPr>
          <a:xfrm>
            <a:off x="5576061" y="2891675"/>
            <a:ext cx="1350645" cy="76200"/>
          </a:xfrm>
          <a:custGeom>
            <a:rect l="l" t="t" r="r" b="b"/>
            <a:pathLst>
              <a:path w="1350645" h="76200">
                <a:moveTo>
                  <a:pt x="76200" y="76200"/>
                </a:moveTo>
                <a:lnTo>
                  <a:pt x="0" y="38100"/>
                </a:lnTo>
                <a:lnTo>
                  <a:pt x="76200" y="0"/>
                </a:lnTo>
                <a:lnTo>
                  <a:pt x="76200" y="33337"/>
                </a:lnTo>
                <a:lnTo>
                  <a:pt x="57150" y="33337"/>
                </a:lnTo>
                <a:lnTo>
                  <a:pt x="57150" y="42862"/>
                </a:lnTo>
                <a:lnTo>
                  <a:pt x="76200" y="42862"/>
                </a:lnTo>
                <a:lnTo>
                  <a:pt x="76200" y="76200"/>
                </a:lnTo>
                <a:close/>
              </a:path>
              <a:path w="1350645" h="76200">
                <a:moveTo>
                  <a:pt x="1273949" y="76200"/>
                </a:moveTo>
                <a:lnTo>
                  <a:pt x="1273949" y="0"/>
                </a:lnTo>
                <a:lnTo>
                  <a:pt x="1340624" y="33337"/>
                </a:lnTo>
                <a:lnTo>
                  <a:pt x="1292999" y="33337"/>
                </a:lnTo>
                <a:lnTo>
                  <a:pt x="1292999" y="42862"/>
                </a:lnTo>
                <a:lnTo>
                  <a:pt x="1340624" y="42862"/>
                </a:lnTo>
                <a:lnTo>
                  <a:pt x="1273949" y="76200"/>
                </a:lnTo>
                <a:close/>
              </a:path>
              <a:path w="1350645" h="76200">
                <a:moveTo>
                  <a:pt x="76200" y="42862"/>
                </a:moveTo>
                <a:lnTo>
                  <a:pt x="57150" y="42862"/>
                </a:lnTo>
                <a:lnTo>
                  <a:pt x="57150" y="33337"/>
                </a:lnTo>
                <a:lnTo>
                  <a:pt x="76200" y="33337"/>
                </a:lnTo>
                <a:lnTo>
                  <a:pt x="76200" y="42862"/>
                </a:lnTo>
                <a:close/>
              </a:path>
              <a:path w="1350645" h="76200">
                <a:moveTo>
                  <a:pt x="1273949" y="42862"/>
                </a:moveTo>
                <a:lnTo>
                  <a:pt x="76200" y="42862"/>
                </a:lnTo>
                <a:lnTo>
                  <a:pt x="76200" y="33337"/>
                </a:lnTo>
                <a:lnTo>
                  <a:pt x="1273949" y="33337"/>
                </a:lnTo>
                <a:lnTo>
                  <a:pt x="1273949" y="42862"/>
                </a:lnTo>
                <a:close/>
              </a:path>
              <a:path w="1350645" h="76200">
                <a:moveTo>
                  <a:pt x="1340624" y="42862"/>
                </a:moveTo>
                <a:lnTo>
                  <a:pt x="1292999" y="42862"/>
                </a:lnTo>
                <a:lnTo>
                  <a:pt x="1292999" y="33337"/>
                </a:lnTo>
                <a:lnTo>
                  <a:pt x="1340624" y="33337"/>
                </a:lnTo>
                <a:lnTo>
                  <a:pt x="1350149" y="38100"/>
                </a:lnTo>
                <a:lnTo>
                  <a:pt x="1340624" y="42862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object 19"/>
          <p:cNvSpPr txBox="1"/>
          <p:nvPr/>
        </p:nvSpPr>
        <p:spPr>
          <a:xfrm>
            <a:off x="5682996" y="3176777"/>
            <a:ext cx="1135380" cy="270510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271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08610">
              <a:lnSpc>
                <a:spcPct val="100000"/>
              </a:lnSpc>
              <a:spcBef>
                <a:spcPts val="730"/>
              </a:spcBef>
            </a:pP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数据集成结</a:t>
            </a:r>
            <a:r>
              <a:rPr sz="650" spc="3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果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6958583" y="2142744"/>
            <a:ext cx="551815" cy="1713230"/>
          </a:xfrm>
          <a:prstGeom prst="rect">
            <a:avLst/>
          </a:prstGeom>
          <a:solidFill>
            <a:srgbClr val="0087ED"/>
          </a:solidFill>
        </p:spPr>
        <p:txBody>
          <a:bodyPr vert="horz" wrap="square" lIns="0" tIns="9461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6510">
              <a:lnSpc>
                <a:spcPct val="100000"/>
              </a:lnSpc>
              <a:spcBef>
                <a:spcPts val="745"/>
              </a:spcBef>
            </a:pPr>
            <a:r>
              <a:rPr sz="650" spc="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采集调度系</a:t>
            </a:r>
            <a:r>
              <a:rPr sz="650" spc="3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统</a:t>
            </a:r>
            <a:endParaRPr sz="65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object 21"/>
          <p:cNvSpPr/>
          <p:nvPr/>
        </p:nvSpPr>
        <p:spPr>
          <a:xfrm>
            <a:off x="1869948" y="3992879"/>
            <a:ext cx="5661660" cy="457200"/>
          </a:xfrm>
          <a:custGeom>
            <a:rect l="l" t="t" r="r" b="b"/>
            <a:pathLst>
              <a:path w="5661659" h="457200">
                <a:moveTo>
                  <a:pt x="0" y="0"/>
                </a:moveTo>
                <a:lnTo>
                  <a:pt x="5661659" y="0"/>
                </a:lnTo>
                <a:lnTo>
                  <a:pt x="5661659" y="457200"/>
                </a:lnTo>
                <a:lnTo>
                  <a:pt x="0" y="457200"/>
                </a:lnTo>
                <a:lnTo>
                  <a:pt x="0" y="0"/>
                </a:lnTo>
                <a:close/>
              </a:path>
            </a:pathLst>
          </a:custGeom>
          <a:solidFill>
            <a:srgbClr val="DCE6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object 22"/>
          <p:cNvSpPr/>
          <p:nvPr/>
        </p:nvSpPr>
        <p:spPr>
          <a:xfrm>
            <a:off x="1866531" y="3988549"/>
            <a:ext cx="5668645" cy="465455"/>
          </a:xfrm>
          <a:custGeom>
            <a:rect l="l" t="t" r="r" b="b"/>
            <a:pathLst>
              <a:path w="5668645" h="465454">
                <a:moveTo>
                  <a:pt x="5664365" y="464858"/>
                </a:moveTo>
                <a:lnTo>
                  <a:pt x="3809" y="464858"/>
                </a:lnTo>
                <a:lnTo>
                  <a:pt x="2349" y="464565"/>
                </a:lnTo>
                <a:lnTo>
                  <a:pt x="1117" y="463740"/>
                </a:lnTo>
                <a:lnTo>
                  <a:pt x="292" y="462508"/>
                </a:lnTo>
                <a:lnTo>
                  <a:pt x="0" y="461048"/>
                </a:lnTo>
                <a:lnTo>
                  <a:pt x="0" y="3809"/>
                </a:lnTo>
                <a:lnTo>
                  <a:pt x="292" y="2349"/>
                </a:lnTo>
                <a:lnTo>
                  <a:pt x="1117" y="1117"/>
                </a:lnTo>
                <a:lnTo>
                  <a:pt x="2349" y="279"/>
                </a:lnTo>
                <a:lnTo>
                  <a:pt x="3809" y="0"/>
                </a:lnTo>
                <a:lnTo>
                  <a:pt x="5664365" y="0"/>
                </a:lnTo>
                <a:lnTo>
                  <a:pt x="5665825" y="279"/>
                </a:lnTo>
                <a:lnTo>
                  <a:pt x="5667057" y="1117"/>
                </a:lnTo>
                <a:lnTo>
                  <a:pt x="5667883" y="2349"/>
                </a:lnTo>
                <a:lnTo>
                  <a:pt x="5668175" y="3809"/>
                </a:lnTo>
                <a:lnTo>
                  <a:pt x="7619" y="3809"/>
                </a:lnTo>
                <a:lnTo>
                  <a:pt x="3809" y="7619"/>
                </a:lnTo>
                <a:lnTo>
                  <a:pt x="7619" y="7619"/>
                </a:lnTo>
                <a:lnTo>
                  <a:pt x="7619" y="457238"/>
                </a:lnTo>
                <a:lnTo>
                  <a:pt x="3809" y="457238"/>
                </a:lnTo>
                <a:lnTo>
                  <a:pt x="7619" y="461048"/>
                </a:lnTo>
                <a:lnTo>
                  <a:pt x="5668175" y="461048"/>
                </a:lnTo>
                <a:lnTo>
                  <a:pt x="5667883" y="462508"/>
                </a:lnTo>
                <a:lnTo>
                  <a:pt x="5667057" y="463740"/>
                </a:lnTo>
                <a:lnTo>
                  <a:pt x="5665825" y="464565"/>
                </a:lnTo>
                <a:lnTo>
                  <a:pt x="5664365" y="464858"/>
                </a:lnTo>
                <a:close/>
              </a:path>
              <a:path w="5668645" h="465454">
                <a:moveTo>
                  <a:pt x="7619" y="7619"/>
                </a:moveTo>
                <a:lnTo>
                  <a:pt x="3809" y="7619"/>
                </a:lnTo>
                <a:lnTo>
                  <a:pt x="7619" y="3809"/>
                </a:lnTo>
                <a:lnTo>
                  <a:pt x="7619" y="7619"/>
                </a:lnTo>
                <a:close/>
              </a:path>
              <a:path w="5668645" h="465454">
                <a:moveTo>
                  <a:pt x="5660555" y="7619"/>
                </a:moveTo>
                <a:lnTo>
                  <a:pt x="7619" y="7619"/>
                </a:lnTo>
                <a:lnTo>
                  <a:pt x="7619" y="3809"/>
                </a:lnTo>
                <a:lnTo>
                  <a:pt x="5660555" y="3809"/>
                </a:lnTo>
                <a:lnTo>
                  <a:pt x="5660555" y="7619"/>
                </a:lnTo>
                <a:close/>
              </a:path>
              <a:path w="5668645" h="465454">
                <a:moveTo>
                  <a:pt x="5660555" y="461048"/>
                </a:moveTo>
                <a:lnTo>
                  <a:pt x="5660555" y="3809"/>
                </a:lnTo>
                <a:lnTo>
                  <a:pt x="5664365" y="7619"/>
                </a:lnTo>
                <a:lnTo>
                  <a:pt x="5668175" y="7619"/>
                </a:lnTo>
                <a:lnTo>
                  <a:pt x="5668175" y="457238"/>
                </a:lnTo>
                <a:lnTo>
                  <a:pt x="5664365" y="457238"/>
                </a:lnTo>
                <a:lnTo>
                  <a:pt x="5660555" y="461048"/>
                </a:lnTo>
                <a:close/>
              </a:path>
              <a:path w="5668645" h="465454">
                <a:moveTo>
                  <a:pt x="5668175" y="7619"/>
                </a:moveTo>
                <a:lnTo>
                  <a:pt x="5664365" y="7619"/>
                </a:lnTo>
                <a:lnTo>
                  <a:pt x="5660555" y="3809"/>
                </a:lnTo>
                <a:lnTo>
                  <a:pt x="5668175" y="3809"/>
                </a:lnTo>
                <a:lnTo>
                  <a:pt x="5668175" y="7619"/>
                </a:lnTo>
                <a:close/>
              </a:path>
              <a:path w="5668645" h="465454">
                <a:moveTo>
                  <a:pt x="7619" y="461048"/>
                </a:moveTo>
                <a:lnTo>
                  <a:pt x="3809" y="457238"/>
                </a:lnTo>
                <a:lnTo>
                  <a:pt x="7619" y="457238"/>
                </a:lnTo>
                <a:lnTo>
                  <a:pt x="7619" y="461048"/>
                </a:lnTo>
                <a:close/>
              </a:path>
              <a:path w="5668645" h="465454">
                <a:moveTo>
                  <a:pt x="5660555" y="461048"/>
                </a:moveTo>
                <a:lnTo>
                  <a:pt x="7619" y="461048"/>
                </a:lnTo>
                <a:lnTo>
                  <a:pt x="7619" y="457238"/>
                </a:lnTo>
                <a:lnTo>
                  <a:pt x="5660555" y="457238"/>
                </a:lnTo>
                <a:lnTo>
                  <a:pt x="5660555" y="461048"/>
                </a:lnTo>
                <a:close/>
              </a:path>
              <a:path w="5668645" h="465454">
                <a:moveTo>
                  <a:pt x="5668175" y="461048"/>
                </a:moveTo>
                <a:lnTo>
                  <a:pt x="5660555" y="461048"/>
                </a:lnTo>
                <a:lnTo>
                  <a:pt x="5664365" y="457238"/>
                </a:lnTo>
                <a:lnTo>
                  <a:pt x="5668175" y="457238"/>
                </a:lnTo>
                <a:lnTo>
                  <a:pt x="5668175" y="461048"/>
                </a:lnTo>
                <a:close/>
              </a:path>
            </a:pathLst>
          </a:custGeom>
          <a:solidFill>
            <a:srgbClr val="585858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object 23"/>
          <p:cNvSpPr txBox="1"/>
          <p:nvPr/>
        </p:nvSpPr>
        <p:spPr>
          <a:xfrm>
            <a:off x="4391926" y="4139679"/>
            <a:ext cx="630555" cy="14986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115"/>
              </a:spcBef>
            </a:pPr>
            <a:r>
              <a:rPr sz="800" spc="5">
                <a:solidFill>
                  <a:srgbClr val="10233E"/>
                </a:solidFill>
                <a:latin typeface="微软雅黑" panose="020b0503020204020204" charset="-122"/>
                <a:cs typeface="微软雅黑" panose="020b0503020204020204" charset="-122"/>
              </a:rPr>
              <a:t>租户管理系</a:t>
            </a:r>
            <a:r>
              <a:rPr sz="800" spc="10">
                <a:solidFill>
                  <a:srgbClr val="10233E"/>
                </a:solidFill>
                <a:latin typeface="微软雅黑" panose="020b0503020204020204" charset="-122"/>
                <a:cs typeface="微软雅黑" panose="020b0503020204020204" charset="-122"/>
              </a:rPr>
              <a:t>统</a:t>
            </a:r>
            <a:endParaRPr sz="8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object 24"/>
          <p:cNvSpPr/>
          <p:nvPr/>
        </p:nvSpPr>
        <p:spPr>
          <a:xfrm>
            <a:off x="1850135" y="1495044"/>
            <a:ext cx="5660390" cy="457200"/>
          </a:xfrm>
          <a:custGeom>
            <a:rect l="l" t="t" r="r" b="b"/>
            <a:pathLst>
              <a:path w="5660390" h="457200">
                <a:moveTo>
                  <a:pt x="0" y="0"/>
                </a:moveTo>
                <a:lnTo>
                  <a:pt x="5660136" y="0"/>
                </a:lnTo>
                <a:lnTo>
                  <a:pt x="5660136" y="457199"/>
                </a:lnTo>
                <a:lnTo>
                  <a:pt x="0" y="457199"/>
                </a:lnTo>
                <a:lnTo>
                  <a:pt x="0" y="0"/>
                </a:lnTo>
                <a:close/>
              </a:path>
            </a:pathLst>
          </a:custGeom>
          <a:solidFill>
            <a:srgbClr val="DCE6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object 25"/>
          <p:cNvSpPr/>
          <p:nvPr/>
        </p:nvSpPr>
        <p:spPr>
          <a:xfrm>
            <a:off x="1846287" y="1491272"/>
            <a:ext cx="5668645" cy="465455"/>
          </a:xfrm>
          <a:custGeom>
            <a:rect l="l" t="t" r="r" b="b"/>
            <a:pathLst>
              <a:path w="5668645" h="465455">
                <a:moveTo>
                  <a:pt x="5664365" y="464858"/>
                </a:moveTo>
                <a:lnTo>
                  <a:pt x="3809" y="464858"/>
                </a:lnTo>
                <a:lnTo>
                  <a:pt x="2349" y="464578"/>
                </a:lnTo>
                <a:lnTo>
                  <a:pt x="1117" y="463753"/>
                </a:lnTo>
                <a:lnTo>
                  <a:pt x="292" y="462508"/>
                </a:lnTo>
                <a:lnTo>
                  <a:pt x="0" y="461048"/>
                </a:lnTo>
                <a:lnTo>
                  <a:pt x="0" y="3809"/>
                </a:lnTo>
                <a:lnTo>
                  <a:pt x="292" y="2362"/>
                </a:lnTo>
                <a:lnTo>
                  <a:pt x="1117" y="1117"/>
                </a:lnTo>
                <a:lnTo>
                  <a:pt x="2349" y="292"/>
                </a:lnTo>
                <a:lnTo>
                  <a:pt x="3809" y="0"/>
                </a:lnTo>
                <a:lnTo>
                  <a:pt x="5664365" y="0"/>
                </a:lnTo>
                <a:lnTo>
                  <a:pt x="5665825" y="292"/>
                </a:lnTo>
                <a:lnTo>
                  <a:pt x="5667057" y="1117"/>
                </a:lnTo>
                <a:lnTo>
                  <a:pt x="5667883" y="2362"/>
                </a:lnTo>
                <a:lnTo>
                  <a:pt x="5668175" y="3809"/>
                </a:lnTo>
                <a:lnTo>
                  <a:pt x="7619" y="3809"/>
                </a:lnTo>
                <a:lnTo>
                  <a:pt x="3809" y="7619"/>
                </a:lnTo>
                <a:lnTo>
                  <a:pt x="7619" y="7619"/>
                </a:lnTo>
                <a:lnTo>
                  <a:pt x="7619" y="457238"/>
                </a:lnTo>
                <a:lnTo>
                  <a:pt x="3809" y="457238"/>
                </a:lnTo>
                <a:lnTo>
                  <a:pt x="7619" y="461048"/>
                </a:lnTo>
                <a:lnTo>
                  <a:pt x="5668175" y="461048"/>
                </a:lnTo>
                <a:lnTo>
                  <a:pt x="5667883" y="462508"/>
                </a:lnTo>
                <a:lnTo>
                  <a:pt x="5667057" y="463753"/>
                </a:lnTo>
                <a:lnTo>
                  <a:pt x="5665825" y="464578"/>
                </a:lnTo>
                <a:lnTo>
                  <a:pt x="5664365" y="464858"/>
                </a:lnTo>
                <a:close/>
              </a:path>
              <a:path w="5668645" h="465455">
                <a:moveTo>
                  <a:pt x="7619" y="7619"/>
                </a:moveTo>
                <a:lnTo>
                  <a:pt x="3809" y="7619"/>
                </a:lnTo>
                <a:lnTo>
                  <a:pt x="7619" y="3809"/>
                </a:lnTo>
                <a:lnTo>
                  <a:pt x="7619" y="7619"/>
                </a:lnTo>
                <a:close/>
              </a:path>
              <a:path w="5668645" h="465455">
                <a:moveTo>
                  <a:pt x="5660555" y="7619"/>
                </a:moveTo>
                <a:lnTo>
                  <a:pt x="7619" y="7619"/>
                </a:lnTo>
                <a:lnTo>
                  <a:pt x="7619" y="3809"/>
                </a:lnTo>
                <a:lnTo>
                  <a:pt x="5660555" y="3809"/>
                </a:lnTo>
                <a:lnTo>
                  <a:pt x="5660555" y="7619"/>
                </a:lnTo>
                <a:close/>
              </a:path>
              <a:path w="5668645" h="465455">
                <a:moveTo>
                  <a:pt x="5660555" y="461048"/>
                </a:moveTo>
                <a:lnTo>
                  <a:pt x="5660555" y="3809"/>
                </a:lnTo>
                <a:lnTo>
                  <a:pt x="5664365" y="7619"/>
                </a:lnTo>
                <a:lnTo>
                  <a:pt x="5668175" y="7619"/>
                </a:lnTo>
                <a:lnTo>
                  <a:pt x="5668175" y="457238"/>
                </a:lnTo>
                <a:lnTo>
                  <a:pt x="5664365" y="457238"/>
                </a:lnTo>
                <a:lnTo>
                  <a:pt x="5660555" y="461048"/>
                </a:lnTo>
                <a:close/>
              </a:path>
              <a:path w="5668645" h="465455">
                <a:moveTo>
                  <a:pt x="5668175" y="7619"/>
                </a:moveTo>
                <a:lnTo>
                  <a:pt x="5664365" y="7619"/>
                </a:lnTo>
                <a:lnTo>
                  <a:pt x="5660555" y="3809"/>
                </a:lnTo>
                <a:lnTo>
                  <a:pt x="5668175" y="3809"/>
                </a:lnTo>
                <a:lnTo>
                  <a:pt x="5668175" y="7619"/>
                </a:lnTo>
                <a:close/>
              </a:path>
              <a:path w="5668645" h="465455">
                <a:moveTo>
                  <a:pt x="7619" y="461048"/>
                </a:moveTo>
                <a:lnTo>
                  <a:pt x="3809" y="457238"/>
                </a:lnTo>
                <a:lnTo>
                  <a:pt x="7619" y="457238"/>
                </a:lnTo>
                <a:lnTo>
                  <a:pt x="7619" y="461048"/>
                </a:lnTo>
                <a:close/>
              </a:path>
              <a:path w="5668645" h="465455">
                <a:moveTo>
                  <a:pt x="5660555" y="461048"/>
                </a:moveTo>
                <a:lnTo>
                  <a:pt x="7619" y="461048"/>
                </a:lnTo>
                <a:lnTo>
                  <a:pt x="7619" y="457238"/>
                </a:lnTo>
                <a:lnTo>
                  <a:pt x="5660555" y="457238"/>
                </a:lnTo>
                <a:lnTo>
                  <a:pt x="5660555" y="461048"/>
                </a:lnTo>
                <a:close/>
              </a:path>
              <a:path w="5668645" h="465455">
                <a:moveTo>
                  <a:pt x="5668175" y="461048"/>
                </a:moveTo>
                <a:lnTo>
                  <a:pt x="5660555" y="461048"/>
                </a:lnTo>
                <a:lnTo>
                  <a:pt x="5664365" y="457238"/>
                </a:lnTo>
                <a:lnTo>
                  <a:pt x="5668175" y="457238"/>
                </a:lnTo>
                <a:lnTo>
                  <a:pt x="5668175" y="461048"/>
                </a:lnTo>
                <a:close/>
              </a:path>
            </a:pathLst>
          </a:custGeom>
          <a:solidFill>
            <a:srgbClr val="585858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object 26"/>
          <p:cNvSpPr txBox="1"/>
          <p:nvPr/>
        </p:nvSpPr>
        <p:spPr>
          <a:xfrm>
            <a:off x="1850135" y="1642402"/>
            <a:ext cx="5660390" cy="149860"/>
          </a:xfrm>
          <a:prstGeom prst="rect">
            <a:avLst/>
          </a:prstGeom>
        </p:spPr>
        <p:txBody>
          <a:bodyPr vert="horz" wrap="square" lIns="0" tIns="1460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35" algn="ctr">
              <a:lnSpc>
                <a:spcPct val="100000"/>
              </a:lnSpc>
              <a:spcBef>
                <a:spcPts val="115"/>
              </a:spcBef>
            </a:pPr>
            <a:r>
              <a:rPr sz="800" spc="5">
                <a:solidFill>
                  <a:srgbClr val="10233E"/>
                </a:solidFill>
                <a:latin typeface="微软雅黑" panose="020b0503020204020204" charset="-122"/>
                <a:cs typeface="微软雅黑" panose="020b0503020204020204" charset="-122"/>
              </a:rPr>
              <a:t>服务发布平</a:t>
            </a:r>
            <a:r>
              <a:rPr sz="800" spc="10">
                <a:solidFill>
                  <a:srgbClr val="10233E"/>
                </a:solidFill>
                <a:latin typeface="微软雅黑" panose="020b0503020204020204" charset="-122"/>
                <a:cs typeface="微软雅黑" panose="020b0503020204020204" charset="-122"/>
              </a:rPr>
              <a:t>台</a:t>
            </a:r>
            <a:endParaRPr sz="8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7" name="object 27"/>
          <p:cNvSpPr/>
          <p:nvPr/>
        </p:nvSpPr>
        <p:spPr>
          <a:xfrm>
            <a:off x="4145051" y="3235947"/>
            <a:ext cx="76200" cy="211912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object 28"/>
          <p:cNvSpPr/>
          <p:nvPr/>
        </p:nvSpPr>
        <p:spPr>
          <a:xfrm>
            <a:off x="5052352" y="2442133"/>
            <a:ext cx="76200" cy="178307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object 29"/>
          <p:cNvSpPr/>
          <p:nvPr/>
        </p:nvSpPr>
        <p:spPr>
          <a:xfrm>
            <a:off x="5052352" y="3244100"/>
            <a:ext cx="76200" cy="211912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994498" y="1364437"/>
            <a:ext cx="6369685" cy="1890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90805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latin typeface="宋体" panose="02010600030101010101" pitchFamily="2" charset="-122"/>
                <a:cs typeface="宋体" panose="02010600030101010101" pitchFamily="2" charset="-122"/>
              </a:rPr>
              <a:t>XX</a:t>
            </a:r>
            <a:r>
              <a:rPr sz="1350" spc="-75">
                <a:latin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1350">
                <a:latin typeface="宋体" panose="02010600030101010101" pitchFamily="2" charset="-122"/>
                <a:cs typeface="宋体" panose="02010600030101010101" pitchFamily="2" charset="-122"/>
              </a:rPr>
              <a:t>大数据服务平台，提供了关于数据清洗加工，预处理，特征工程，模</a:t>
            </a:r>
            <a:r>
              <a:rPr sz="1350" spc="0">
                <a:latin typeface="宋体" panose="02010600030101010101" pitchFamily="2" charset="-122"/>
                <a:cs typeface="宋体" panose="02010600030101010101" pitchFamily="2" charset="-122"/>
              </a:rPr>
              <a:t>型 </a:t>
            </a:r>
            <a:r>
              <a:rPr sz="1350">
                <a:latin typeface="宋体" panose="02010600030101010101" pitchFamily="2" charset="-122"/>
                <a:cs typeface="宋体" panose="02010600030101010101" pitchFamily="2" charset="-122"/>
              </a:rPr>
              <a:t>构建，模型发布应用等一系列能力。 </a:t>
            </a:r>
            <a:endParaRPr sz="1350">
              <a:latin typeface="宋体" panose="02010600030101010101" pitchFamily="2" charset="-122"/>
              <a:cs typeface="宋体" panose="02010600030101010101" pitchFamily="2" charset="-122"/>
            </a:endParaRPr>
          </a:p>
          <a:p>
            <a:pPr>
              <a:lnSpc>
                <a:spcPct val="100000"/>
              </a:lnSpc>
            </a:pPr>
            <a:endParaRPr sz="1300">
              <a:latin typeface="Times New Roman" panose="02020603050405020304"/>
              <a:cs typeface="Times New Roman" panose="02020603050405020304"/>
            </a:endParaRPr>
          </a:p>
          <a:p>
            <a:pPr marL="12700" marR="5080" algn="just">
              <a:lnSpc>
                <a:spcPct val="150000"/>
              </a:lnSpc>
              <a:spcBef>
                <a:spcPts val="935"/>
              </a:spcBef>
            </a:pPr>
            <a:r>
              <a:rPr sz="1350" spc="-5">
                <a:latin typeface="宋体" panose="02010600030101010101" pitchFamily="2" charset="-122"/>
                <a:cs typeface="宋体" panose="02010600030101010101" pitchFamily="2" charset="-122"/>
              </a:rPr>
              <a:t>XX具有支持模型生命周期每个阶段的必要功能，专门用来管理和部署分析</a:t>
            </a:r>
            <a:r>
              <a:rPr sz="1350">
                <a:latin typeface="宋体" panose="02010600030101010101" pitchFamily="2" charset="-122"/>
                <a:cs typeface="宋体" panose="02010600030101010101" pitchFamily="2" charset="-122"/>
              </a:rPr>
              <a:t>模 型，平台使用项目对构建模型过程进行组织管理，不同的项目可对应于不同的业务用 途或应用</a:t>
            </a:r>
            <a:r>
              <a:rPr sz="1350" spc="0">
                <a:latin typeface="宋体" panose="02010600030101010101" pitchFamily="2" charset="-122"/>
                <a:cs typeface="宋体" panose="02010600030101010101" pitchFamily="2" charset="-122"/>
              </a:rPr>
              <a:t>。</a:t>
            </a:r>
            <a:endParaRPr sz="1350"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433400" y="281889"/>
            <a:ext cx="2679700" cy="289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>
                <a:latin typeface="Arial"/>
                <a:cs typeface="Arial"/>
              </a:rPr>
              <a:t>XX</a:t>
            </a:r>
            <a:r>
              <a:rPr spc="-75">
                <a:latin typeface="Arial"/>
                <a:cs typeface="Arial"/>
              </a:rPr>
              <a:t> </a:t>
            </a:r>
            <a:r>
              <a:rPr/>
              <a:t>数据服务平台</a:t>
            </a:r>
            <a:endParaRPr/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976337" y="1331963"/>
            <a:ext cx="4206875" cy="18815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350">
                <a:latin typeface="宋体" panose="02010600030101010101" pitchFamily="2" charset="-122"/>
                <a:cs typeface="宋体" panose="02010600030101010101" pitchFamily="2" charset="-122"/>
              </a:rPr>
              <a:t>支持多种文件系统导入</a:t>
            </a:r>
            <a:r>
              <a:rPr sz="1350" spc="-10">
                <a:latin typeface="宋体" panose="02010600030101010101" pitchFamily="2" charset="-122"/>
                <a:cs typeface="宋体" panose="02010600030101010101" pitchFamily="2" charset="-122"/>
              </a:rPr>
              <a:t>：</a:t>
            </a:r>
            <a:r>
              <a:rPr sz="1350" spc="-10">
                <a:latin typeface="Calibri"/>
                <a:cs typeface="Calibri" panose="020f0502020204030204"/>
              </a:rPr>
              <a:t>HDFS</a:t>
            </a:r>
            <a:r>
              <a:rPr sz="1350">
                <a:latin typeface="宋体" panose="02010600030101010101" pitchFamily="2" charset="-122"/>
                <a:cs typeface="宋体" panose="02010600030101010101" pitchFamily="2" charset="-122"/>
              </a:rPr>
              <a:t>、</a:t>
            </a:r>
            <a:r>
              <a:rPr sz="1350" spc="-5">
                <a:latin typeface="Calibri"/>
                <a:cs typeface="Calibri" panose="020f0502020204030204"/>
              </a:rPr>
              <a:t>FTP</a:t>
            </a:r>
            <a:r>
              <a:rPr sz="1350">
                <a:latin typeface="宋体" panose="02010600030101010101" pitchFamily="2" charset="-122"/>
                <a:cs typeface="宋体" panose="02010600030101010101" pitchFamily="2" charset="-122"/>
              </a:rPr>
              <a:t>、</a:t>
            </a:r>
            <a:r>
              <a:rPr sz="1350">
                <a:latin typeface="Calibri"/>
                <a:cs typeface="Calibri" panose="020f0502020204030204"/>
              </a:rPr>
              <a:t>HTTP</a:t>
            </a:r>
            <a:r>
              <a:rPr sz="1350">
                <a:latin typeface="宋体" panose="02010600030101010101" pitchFamily="2" charset="-122"/>
                <a:cs typeface="宋体" panose="02010600030101010101" pitchFamily="2" charset="-122"/>
              </a:rPr>
              <a:t>、</a:t>
            </a:r>
            <a:r>
              <a:rPr sz="1350" spc="-5">
                <a:latin typeface="Calibri"/>
                <a:cs typeface="Calibri" panose="020f0502020204030204"/>
              </a:rPr>
              <a:t>SFTP</a:t>
            </a:r>
            <a:r>
              <a:rPr sz="1350">
                <a:latin typeface="宋体" panose="02010600030101010101" pitchFamily="2" charset="-122"/>
                <a:cs typeface="宋体" panose="02010600030101010101" pitchFamily="2" charset="-122"/>
              </a:rPr>
              <a:t>、</a:t>
            </a:r>
            <a:r>
              <a:rPr sz="1350" spc="-5">
                <a:latin typeface="Calibri"/>
                <a:cs typeface="Calibri" panose="020f0502020204030204"/>
              </a:rPr>
              <a:t>S3  </a:t>
            </a:r>
            <a:r>
              <a:rPr sz="1350">
                <a:latin typeface="宋体" panose="02010600030101010101" pitchFamily="2" charset="-122"/>
                <a:cs typeface="宋体" panose="02010600030101010101" pitchFamily="2" charset="-122"/>
              </a:rPr>
              <a:t>支持关系型数据库导入</a:t>
            </a:r>
            <a:r>
              <a:rPr sz="1350" spc="-5">
                <a:latin typeface="宋体" panose="02010600030101010101" pitchFamily="2" charset="-122"/>
                <a:cs typeface="宋体" panose="02010600030101010101" pitchFamily="2" charset="-122"/>
              </a:rPr>
              <a:t>：</a:t>
            </a:r>
            <a:r>
              <a:rPr sz="1350" spc="-5">
                <a:latin typeface="Calibri"/>
                <a:cs typeface="Calibri" panose="020f0502020204030204"/>
              </a:rPr>
              <a:t>DB2</a:t>
            </a:r>
            <a:r>
              <a:rPr sz="1350">
                <a:latin typeface="宋体" panose="02010600030101010101" pitchFamily="2" charset="-122"/>
                <a:cs typeface="宋体" panose="02010600030101010101" pitchFamily="2" charset="-122"/>
              </a:rPr>
              <a:t>、</a:t>
            </a:r>
            <a:r>
              <a:rPr sz="1350" spc="-10">
                <a:latin typeface="Calibri"/>
                <a:cs typeface="Calibri" panose="020f0502020204030204"/>
              </a:rPr>
              <a:t>Oracle</a:t>
            </a:r>
            <a:r>
              <a:rPr sz="1350">
                <a:latin typeface="宋体" panose="02010600030101010101" pitchFamily="2" charset="-122"/>
                <a:cs typeface="宋体" panose="02010600030101010101" pitchFamily="2" charset="-122"/>
              </a:rPr>
              <a:t>、</a:t>
            </a:r>
            <a:r>
              <a:rPr sz="1350" spc="-5">
                <a:latin typeface="Calibri"/>
                <a:cs typeface="Calibri" panose="020f0502020204030204"/>
              </a:rPr>
              <a:t>MSSQL</a:t>
            </a:r>
            <a:r>
              <a:rPr sz="1350">
                <a:latin typeface="宋体" panose="02010600030101010101" pitchFamily="2" charset="-122"/>
                <a:cs typeface="宋体" panose="02010600030101010101" pitchFamily="2" charset="-122"/>
              </a:rPr>
              <a:t>、</a:t>
            </a:r>
            <a:r>
              <a:rPr sz="1350" spc="-5">
                <a:latin typeface="Calibri"/>
                <a:cs typeface="Calibri" panose="020f0502020204030204"/>
              </a:rPr>
              <a:t>MySQL  </a:t>
            </a:r>
            <a:r>
              <a:rPr sz="1350">
                <a:latin typeface="宋体" panose="02010600030101010101" pitchFamily="2" charset="-122"/>
                <a:cs typeface="宋体" panose="02010600030101010101" pitchFamily="2" charset="-122"/>
              </a:rPr>
              <a:t>支持分析型数据库导入：</a:t>
            </a:r>
            <a:r>
              <a:rPr sz="1350" spc="-30">
                <a:latin typeface="Calibri"/>
                <a:cs typeface="Calibri" panose="020f0502020204030204"/>
              </a:rPr>
              <a:t>R</a:t>
            </a:r>
            <a:r>
              <a:rPr sz="1350" spc="-5">
                <a:latin typeface="Calibri"/>
                <a:cs typeface="Calibri" panose="020f0502020204030204"/>
              </a:rPr>
              <a:t>ed</a:t>
            </a:r>
            <a:r>
              <a:rPr sz="1350">
                <a:latin typeface="Calibri"/>
                <a:cs typeface="Calibri" panose="020f0502020204030204"/>
              </a:rPr>
              <a:t>s</a:t>
            </a:r>
            <a:r>
              <a:rPr sz="1350" spc="-5">
                <a:latin typeface="Calibri"/>
                <a:cs typeface="Calibri" panose="020f0502020204030204"/>
              </a:rPr>
              <a:t>hift</a:t>
            </a:r>
            <a:r>
              <a:rPr sz="1350">
                <a:latin typeface="宋体" panose="02010600030101010101" pitchFamily="2" charset="-122"/>
                <a:cs typeface="宋体" panose="02010600030101010101" pitchFamily="2" charset="-122"/>
              </a:rPr>
              <a:t>、</a:t>
            </a:r>
            <a:r>
              <a:rPr sz="1350" spc="-125">
                <a:latin typeface="Calibri"/>
                <a:cs typeface="Calibri" panose="020f0502020204030204"/>
              </a:rPr>
              <a:t>XX</a:t>
            </a:r>
            <a:r>
              <a:rPr sz="1350">
                <a:latin typeface="宋体" panose="02010600030101010101" pitchFamily="2" charset="-122"/>
                <a:cs typeface="宋体" panose="02010600030101010101" pitchFamily="2" charset="-122"/>
              </a:rPr>
              <a:t>、</a:t>
            </a:r>
            <a:r>
              <a:rPr sz="1350" spc="-5">
                <a:latin typeface="Calibri"/>
                <a:cs typeface="Calibri" panose="020f0502020204030204"/>
              </a:rPr>
              <a:t>G</a:t>
            </a:r>
            <a:r>
              <a:rPr sz="1350" spc="-25">
                <a:latin typeface="Calibri"/>
                <a:cs typeface="Calibri" panose="020f0502020204030204"/>
              </a:rPr>
              <a:t>r</a:t>
            </a:r>
            <a:r>
              <a:rPr sz="1350" spc="-5">
                <a:latin typeface="Calibri"/>
                <a:cs typeface="Calibri" panose="020f0502020204030204"/>
              </a:rPr>
              <a:t>eenplu</a:t>
            </a:r>
            <a:r>
              <a:rPr sz="1350">
                <a:latin typeface="Calibri"/>
                <a:cs typeface="Calibri" panose="020f0502020204030204"/>
              </a:rPr>
              <a:t>m </a:t>
            </a:r>
            <a:r>
              <a:rPr sz="1350">
                <a:latin typeface="宋体" panose="02010600030101010101" pitchFamily="2" charset="-122"/>
                <a:cs typeface="宋体" panose="02010600030101010101" pitchFamily="2" charset="-122"/>
              </a:rPr>
              <a:t>支持特定数据格式导入</a:t>
            </a:r>
            <a:r>
              <a:rPr sz="1350" spc="-5">
                <a:latin typeface="宋体" panose="02010600030101010101" pitchFamily="2" charset="-122"/>
                <a:cs typeface="宋体" panose="02010600030101010101" pitchFamily="2" charset="-122"/>
              </a:rPr>
              <a:t>：</a:t>
            </a:r>
            <a:r>
              <a:rPr sz="1350" spc="-5">
                <a:latin typeface="Calibri"/>
                <a:cs typeface="Calibri" panose="020f0502020204030204"/>
              </a:rPr>
              <a:t>SAS</a:t>
            </a:r>
            <a:endParaRPr sz="1350">
              <a:latin typeface="Calibri"/>
              <a:cs typeface="Calibri" panose="020f0502020204030204"/>
            </a:endParaRPr>
          </a:p>
          <a:p>
            <a:pPr marL="12700">
              <a:lnSpc>
                <a:spcPct val="100000"/>
              </a:lnSpc>
              <a:spcBef>
                <a:spcPts val="750"/>
              </a:spcBef>
            </a:pPr>
            <a:r>
              <a:rPr sz="1350" b="0">
                <a:latin typeface="等线 Light"/>
                <a:cs typeface="等线 Light"/>
              </a:rPr>
              <a:t>支持大数据平台导入</a:t>
            </a:r>
            <a:r>
              <a:rPr sz="1350" b="0" spc="-5">
                <a:latin typeface="等线 Light"/>
                <a:cs typeface="等线 Light"/>
              </a:rPr>
              <a:t>：</a:t>
            </a:r>
            <a:r>
              <a:rPr sz="1350" spc="-5">
                <a:latin typeface="宋体" panose="02010600030101010101" pitchFamily="2" charset="-122"/>
                <a:cs typeface="宋体" panose="02010600030101010101" pitchFamily="2" charset="-122"/>
              </a:rPr>
              <a:t>Hadoop</a:t>
            </a:r>
            <a:endParaRPr sz="1350">
              <a:latin typeface="宋体" panose="02010600030101010101" pitchFamily="2" charset="-122"/>
              <a:cs typeface="宋体" panose="02010600030101010101" pitchFamily="2" charset="-122"/>
            </a:endParaRPr>
          </a:p>
          <a:p>
            <a:pPr marL="12700">
              <a:lnSpc>
                <a:spcPct val="100000"/>
              </a:lnSpc>
              <a:spcBef>
                <a:spcPts val="865"/>
              </a:spcBef>
            </a:pPr>
            <a:r>
              <a:rPr sz="1350">
                <a:latin typeface="宋体" panose="02010600030101010101" pitchFamily="2" charset="-122"/>
                <a:cs typeface="宋体" panose="02010600030101010101" pitchFamily="2" charset="-122"/>
              </a:rPr>
              <a:t>支</a:t>
            </a:r>
            <a:r>
              <a:rPr sz="1350" spc="0">
                <a:latin typeface="宋体" panose="02010600030101010101" pitchFamily="2" charset="-122"/>
                <a:cs typeface="宋体" panose="02010600030101010101" pitchFamily="2" charset="-122"/>
              </a:rPr>
              <a:t>持</a:t>
            </a:r>
            <a:r>
              <a:rPr sz="1350" spc="-380">
                <a:latin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1350" spc="-5">
                <a:latin typeface="Calibri"/>
                <a:cs typeface="Calibri" panose="020f0502020204030204"/>
              </a:rPr>
              <a:t>NoSQL </a:t>
            </a:r>
            <a:r>
              <a:rPr sz="1350">
                <a:latin typeface="宋体" panose="02010600030101010101" pitchFamily="2" charset="-122"/>
                <a:cs typeface="宋体" panose="02010600030101010101" pitchFamily="2" charset="-122"/>
              </a:rPr>
              <a:t>数据库导入</a:t>
            </a:r>
            <a:r>
              <a:rPr sz="1350" spc="-5">
                <a:latin typeface="宋体" panose="02010600030101010101" pitchFamily="2" charset="-122"/>
                <a:cs typeface="宋体" panose="02010600030101010101" pitchFamily="2" charset="-122"/>
              </a:rPr>
              <a:t>：</a:t>
            </a:r>
            <a:r>
              <a:rPr sz="1350" spc="-5">
                <a:latin typeface="Calibri"/>
                <a:cs typeface="Calibri" panose="020f0502020204030204"/>
              </a:rPr>
              <a:t>MongoDB</a:t>
            </a:r>
            <a:endParaRPr sz="1350">
              <a:latin typeface="Calibri"/>
              <a:cs typeface="Calibri" panose="020f0502020204030204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433400" y="281889"/>
            <a:ext cx="2679700" cy="289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>
                <a:latin typeface="Arial"/>
                <a:cs typeface="Arial"/>
              </a:rPr>
              <a:t>XX</a:t>
            </a:r>
            <a:r>
              <a:rPr spc="-75">
                <a:latin typeface="Arial"/>
                <a:cs typeface="Arial"/>
              </a:rPr>
              <a:t> </a:t>
            </a:r>
            <a:r>
              <a:rPr/>
              <a:t>数据服务平台</a:t>
            </a:r>
            <a:endParaRPr/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https://d.book118.com/756021151043010035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REFSHAPE" val="152995676"/>
</p:tagLst>
</file>

<file path=ppt/tags/tag2.xml><?xml version="1.0" encoding="utf-8"?>
<p:tagLst xmlns:p="http://schemas.openxmlformats.org/presentationml/2006/main">
  <p:tag name="REFSHAPE" val="152995540"/>
</p:tagLst>
</file>

<file path=ppt/tags/tag3.xml><?xml version="1.0" encoding="utf-8"?>
<p:tagLst xmlns:p="http://schemas.openxmlformats.org/presentationml/2006/main">
  <p:tag name="REFSHAPE" val="152995404"/>
</p:tagLst>
</file>

<file path=ppt/tags/tag4.xml><?xml version="1.0" encoding="utf-8"?>
<p:tagLst xmlns:p="http://schemas.openxmlformats.org/presentationml/2006/main">
  <p:tag name="REFSHAPE" val="152995268"/>
</p:tagLst>
</file>

<file path=ppt/tags/tag5.xml><?xml version="1.0" encoding="utf-8"?>
<p:tagLst xmlns:p="http://schemas.openxmlformats.org/presentationml/2006/main">
  <p:tag name="REFSHAPE" val="152995812"/>
</p:tagLst>
</file>

<file path=ppt/tags/tag6.xml><?xml version="1.0" encoding="utf-8"?>
<p:tagLst xmlns:p="http://schemas.openxmlformats.org/presentationml/2006/main">
  <p:tag name="REFSHAPE" val="150360468"/>
</p:tagLst>
</file>

<file path=ppt/tags/tag7.xml><?xml version="1.0" encoding="utf-8"?>
<p:tagLst xmlns:p="http://schemas.openxmlformats.org/presentationml/2006/main">
  <p:tag name="REFSHAPE" val="150360332"/>
</p:tagLst>
</file>

<file path=ppt/tags/tag8.xml><?xml version="1.0" encoding="utf-8"?>
<p:tagLst xmlns:p="http://schemas.openxmlformats.org/presentationml/2006/main">
  <p:tag name="REFSHAPE" val="150360196"/>
</p:tagLst>
</file>

<file path=ppt/tags/tag9.xml><?xml version="1.0" encoding="utf-8"?>
<p:tagLst xmlns:p="http://schemas.openxmlformats.org/presentationml/2006/main">
  <p:tag name="REFSHAPE" val="150359652"/>
</p:tagLst>
</file>

<file path=ppt/tags/tag10.xml><?xml version="1.0" encoding="utf-8"?>
<p:tagLst xmlns:p="http://schemas.openxmlformats.org/presentationml/2006/main">
  <p:tag name="REFSHAPE" val="150359516"/>
</p:tagLst>
</file>

<file path=ppt/tags/tag11.xml><?xml version="1.0" encoding="utf-8"?>
<p:tagLst xmlns:p="http://schemas.openxmlformats.org/presentationml/2006/main">
  <p:tag name="REFSHAPE" val="150360060"/>
</p:tagLst>
</file>

<file path=ppt/tags/tag12.xml><?xml version="1.0" encoding="utf-8"?>
<p:tagLst xmlns:p="http://schemas.openxmlformats.org/presentationml/2006/main">
  <p:tag name="REFSHAPE" val="150359924"/>
</p:tagLst>
</file>

<file path=ppt/tags/tag13.xml><?xml version="1.0" encoding="utf-8"?>
<p:tagLst xmlns:p="http://schemas.openxmlformats.org/presentationml/2006/main">
  <p:tag name="REFSHAPE" val="150358972"/>
</p:tagLst>
</file>

<file path=ppt/tags/tag14.xml><?xml version="1.0" encoding="utf-8"?>
<p:tagLst xmlns:p="http://schemas.openxmlformats.org/presentationml/2006/main">
  <p:tag name="REFSHAPE" val="150359788"/>
</p:tagLst>
</file>

<file path=ppt/tags/tag15.xml><?xml version="1.0" encoding="utf-8"?>
<p:tagLst xmlns:p="http://schemas.openxmlformats.org/presentationml/2006/main">
  <p:tag name="REFSHAPE" val="150361148"/>
</p:tagLst>
</file>

<file path=ppt/tags/tag16.xml><?xml version="1.0" encoding="utf-8"?>
<p:tagLst xmlns:p="http://schemas.openxmlformats.org/presentationml/2006/main">
  <p:tag name="REFSHAPE" val="150361284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03681"/>
  <p:tag name="KSO_WM_UNIT_COMPATIBLE" val="0"/>
  <p:tag name="KSO_WM_UNIT_DIAGRAM_ISNUMVISUAL" val="0"/>
  <p:tag name="KSO_WM_UNIT_DIAGRAM_ISREFERUNIT" val="0"/>
  <p:tag name="KSO_WM_UNIT_HIGHLIGHT" val="0"/>
  <p:tag name="KSO_WM_UNIT_ID" val="diagram20203681_1*d*1"/>
  <p:tag name="KSO_WM_UNIT_INDEX" val="1"/>
  <p:tag name="KSO_WM_UNIT_LAYERLEVEL" val="1"/>
  <p:tag name="KSO_WM_UNIT_SUPPORT_UNIT_TYPE" val="[&quot;d&quot;]"/>
  <p:tag name="KSO_WM_UNIT_TYPE" val="d"/>
  <p:tag name="KSO_WM_UNIT_VALUE" val="1546*3236"/>
  <p:tag name="REFSHAPE" val="152998532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03681"/>
  <p:tag name="KSO_WM_UNIT_COMPATIBLE" val="0"/>
  <p:tag name="KSO_WM_UNIT_DIAGRAM_ISNUMVISUAL" val="0"/>
  <p:tag name="KSO_WM_UNIT_DIAGRAM_ISREFERUNIT" val="0"/>
  <p:tag name="KSO_WM_UNIT_HIGHLIGHT" val="0"/>
  <p:tag name="KSO_WM_UNIT_ID" val="diagram2020368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大标题内容"/>
  <p:tag name="KSO_WM_UNIT_TYPE" val="a"/>
  <p:tag name="KSO_WM_UNIT_VALUE" val="34"/>
</p:tagLst>
</file>

<file path=ppt/tags/tag19.xml><?xml version="1.0" encoding="utf-8"?>
<p:tagLst xmlns:p="http://schemas.openxmlformats.org/presentationml/2006/main">
  <p:tag name="KSO_WM_BEAUTIFY_FLAG" val="#wm#"/>
  <p:tag name="KSO_WM_SLIDE_ID" val="diagram20203681_1"/>
  <p:tag name="KSO_WM_SLIDE_INDEX" val="1"/>
  <p:tag name="KSO_WM_SLIDE_ITEM_CNT" val="0"/>
  <p:tag name="KSO_WM_SLIDE_LAYOUT" val="a_d"/>
  <p:tag name="KSO_WM_SLIDE_LAYOUT_CNT" val="1_1"/>
  <p:tag name="KSO_WM_SLIDE_POSITION" val="0*0"/>
  <p:tag name="KSO_WM_SLIDE_SIZE" val="960*540"/>
  <p:tag name="KSO_WM_SLIDE_SUBTYPE" val="picTxt"/>
  <p:tag name="KSO_WM_SLIDE_TYPE" val="text"/>
  <p:tag name="KSO_WM_TAG_VERSION" val="1.0"/>
  <p:tag name="KSO_WM_TEMPLATE_CATEGORY" val="diagram"/>
  <p:tag name="KSO_WM_TEMPLATE_COLOR_TYPE" val="1"/>
  <p:tag name="KSO_WM_TEMPLATE_INDEX" val="20203681"/>
  <p:tag name="KSO_WM_TEMPLATE_MASTER_TYPE" val="0"/>
  <p:tag name="KSO_WM_TEMPLATE_SUBCATEGORY" val="0"/>
</p:tagLst>
</file>

<file path=ppt/tags/tag20.xml><?xml version="1.0" encoding="utf-8"?>
<p:tagLst xmlns:p="http://schemas.openxmlformats.org/presentationml/2006/main">
  <p:tag name="KSO_WM_UNIT_TABLE_BEAUTIFY" val="smartTable{2027b07c-c2f0-405d-95e3-43b7b11f5409}"/>
</p:tagLst>
</file>

<file path=ppt/tags/tag21.xml><?xml version="1.0" encoding="utf-8"?>
<p:tagLst xmlns:p="http://schemas.openxmlformats.org/presentationml/2006/main">
  <p:tag name="KSO_WM_UNIT_TABLE_BEAUTIFY" val="smartTable{b54e5087-279e-4647-a582-01fe78e78d99}"/>
</p:tagLst>
</file>

<file path=ppt/tags/tag22.xml><?xml version="1.0" encoding="utf-8"?>
<p:tagLst xmlns:p="http://schemas.openxmlformats.org/presentationml/2006/main">
  <p:tag name="KSO_WM_UNIT_TABLE_BEAUTIFY" val="smartTable{a47bfced-f84f-45a1-b18a-27ce35941cad}"/>
</p:tagLst>
</file>

<file path=ppt/tags/tag23.xml><?xml version="1.0" encoding="utf-8"?>
<p:tagLst xmlns:p="http://schemas.openxmlformats.org/presentationml/2006/main">
  <p:tag name="KSO_WM_UNIT_TABLE_BEAUTIFY" val="smartTable{ea941748-7aa9-494a-87d3-a5f4580f89af}"/>
</p:tagLst>
</file>

<file path=ppt/tags/tag2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ppt">
  <a:themeElements>
    <a:clrScheme name="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406</Paragraphs>
  <Slides>26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baseType="lpstr" size="35">
      <vt:lpstr>Arial</vt:lpstr>
      <vt:lpstr>Calibri</vt:lpstr>
      <vt:lpstr>宋体</vt:lpstr>
      <vt:lpstr>黑体</vt:lpstr>
      <vt:lpstr>微软雅黑</vt:lpstr>
      <vt:lpstr>Times New Roman</vt:lpstr>
      <vt:lpstr>Segoe Print</vt:lpstr>
      <vt:lpstr>等线 Light</vt:lpstr>
      <vt:lpstr>Office Theme</vt:lpstr>
      <vt:lpstr>PowerPoint Presentation</vt:lpstr>
      <vt:lpstr>本方案将为您介绍XX通过数据集成平台、数据计算平台、数据服务平台如何在大型金融级复杂数据环境中落地数据中台，以及去XX关键难点的解决之道</vt:lpstr>
      <vt:lpstr>数据中台典型特征</vt:lpstr>
      <vt:lpstr>数据中台典型架构</vt:lpstr>
      <vt:lpstr>大数据云总体技术架构</vt:lpstr>
      <vt:lpstr>数据中台总体架构</vt:lpstr>
      <vt:lpstr>数据中台业务架构</vt:lpstr>
      <vt:lpstr>数据中台技术架构</vt:lpstr>
      <vt:lpstr>数据中台数据流向图</vt:lpstr>
      <vt:lpstr>数据中台数据集成</vt:lpstr>
      <vt:lpstr>数据集成与其他平台对比</vt:lpstr>
      <vt:lpstr>数据集成平台—数据源端支持</vt:lpstr>
      <vt:lpstr>数据集成平台-数据目标端支持</vt:lpstr>
      <vt:lpstr>数据中台项目管理流程</vt:lpstr>
      <vt:lpstr>数据中台数据集成流程</vt:lpstr>
      <vt:lpstr>数据中台数据开发流程</vt:lpstr>
      <vt:lpstr>数据中台代码开发和调试流程</vt:lpstr>
      <vt:lpstr>数据中台数据开发流程</vt:lpstr>
      <vt:lpstr>数据中台数据处理流程</vt:lpstr>
      <vt:lpstr>数据中台数据计算引擎</vt:lpstr>
      <vt:lpstr>数据中台数据计算引擎</vt:lpstr>
      <vt:lpstr>数据中台数据计算微服务化</vt:lpstr>
      <vt:lpstr>数据中台系统间关系说明</vt:lpstr>
      <vt:lpstr>XX 数据服务平台</vt:lpstr>
      <vt:lpstr>XX 数据服务平台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2024-09-04T22:36:19.080</cp:lastPrinted>
  <dcterms:created xsi:type="dcterms:W3CDTF">2024-09-04T14:36:19Z</dcterms:created>
  <dcterms:modified xsi:type="dcterms:W3CDTF">2024-09-04T14:36:21Z</dcterms:modified>
</cp:coreProperties>
</file>