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3F77C-EDED-454F-90FF-FB6D6C104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D98B6-F49E-40A2-9B58-3AEAA5E08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94BDB-7FF7-4954-BEC6-DB9920B35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50C47-4FAD-4EB7-AC57-11BDB9347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2316F-D270-4C45-AF32-AA974D69C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F2868-F18D-40EA-9A2E-77F6374FD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7EBC9-5712-4D39-985B-EEBF391FD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B59BC-5484-432D-AD29-F60C4EA59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B222A-7F36-47A8-90A6-13E0775EF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393FC-23A2-408B-85D9-5CF0472C5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F4895-EBF4-4B7C-ACE0-FC5C3D4C4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22054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桡骨缺损的术后护理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术后病情观察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术后病情观察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783" b="1578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观察伤口是否干燥、有无渗血、红肿等感染迹象。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注意观察患肢肿胀程度，判断是否有血液循环障碍。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肢体肿胀程度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检查患肢的痛温觉、触觉等感觉功能，以及肌肉力量和关节活动度。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患肢感觉和运动功能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观察患肢皮肤颜色、温度及动脉搏动，判断血液循环是否正常。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观察指标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观察频率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术后24小时内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每小时观察一次，重点观察伤口和血液循环情况。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术后24小时至48小时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每2-3小时观察一次，关注肿胀程度和肢体感觉运动功能。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术后48小时至7天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每天观察2-3次，注意伤口情况和异常情况的处理。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及时更换敷料，保持伤口干燥，严重时通知医生处理。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伤口渗血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抬高患肢、冷敷或硫酸镁湿敷，严重时通知医生处理。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肢体肿胀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及时通知医生，进行必要的检查和治疗。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感觉和运动功能障碍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立即通知医生，采取紧急措施，如解痉、保暖、重新包扎等。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血液循环障碍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术后应定期清洁伤口周围，避免污垢和细菌滋生，预防感染。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保持伤口周围清洁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正确清洗方法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33" b="14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使用温和的肥皂水和温水清洗伤口周围，避免使用刺激性化学物质。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保持手部卫生，勤洗手，避免触摸伤口。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根据医生建议定期更换敷料，确保伤口干燥和清洁。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8" r="1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更换敷料时应注意松紧度，避免过紧导致血液循环不畅。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注意敷料松紧度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注意观察伤口愈合情况，如发现异常应及时就医。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敷料更换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冰敷与热敷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在特定情况下，冰敷或热敷可以帮助缓解疼痛和肿胀。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放松与转移注意力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通过深呼吸、冥想、听音乐等方式放松身心，转移注意力，减轻疼痛感。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遵循医嘱使用止痛药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根据医生建议使用止痛药，缓解术后疼痛。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https://d.book118.com/756022054123010034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2024-09-03T18:37:42.723</cp:lastPrinted>
  <dcterms:created xsi:type="dcterms:W3CDTF">2024-09-03T10:37:42Z</dcterms:created>
  <dcterms:modified xsi:type="dcterms:W3CDTF">2024-09-03T10:37:44Z</dcterms:modified>
</cp:coreProperties>
</file>