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53634-DA43-498D-B839-13A88AC93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C9741-8BE1-45E3-A1E3-E391C4A50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B1DCA-4C67-44B1-BD6F-84CAE331F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E20E1-A9FE-4E72-B575-38542D9C7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933285-6580-4E90-831B-711E6B61C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0408C9-F7BF-4411-B065-02C780E68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A8CEA-1AF1-4A0C-848B-2F60B4F4F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C2AC89-FE7B-4A0F-92FE-A994A4317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42B48-53E9-4C2B-8526-67D19ED8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D6C7A-B4DF-4D91-9740-6C830955B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8C181-F9F7-4E81-B76A-3F706C610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25023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54.教师培训的互动式教学与合作学习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互动式教学理念与策略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合作学习理论及实践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互动式教学与合作学习结合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针对不同课程类型应用举例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互动式教学理念与策略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互动式教学是一种强调教师与学生之间、学生与学生之间双向沟通与交流的教学方法。它注重学生的主体地位，通过引导学生积极参与、主动思考，达到提高教学效果的目的。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互动式教学具有参与性、合作性、探究性和创新性等特点。它强调学生的参与和合作，鼓励学生提出问题和解决问题，培养学生的创新能力和实践能力。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互动式教学定义及特点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在互动式教学中，教师可以采用情境创设、问题引导、案例分析等策略，激发学生的学习兴趣和探究欲望，引导学生积极参与教学过程。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具体的教学方法包括小组讨论、角色扮演、辩论、演讲等。这些方法可以帮助学生更好地理解和掌握知识，提高学生的思维能力和表达能力。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互动式教学策略与方法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教师可以通过幽默风趣的语言、生动形象的案例、丰富多彩的教学活动等方式，营造轻松、愉悦的课堂氛围，降低学生的焦虑感，提高学生的参与度。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课堂氛围营造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教师可以通过设置明确的学习目标、提供及时的反馈和鼓励、给予学生适当的自主权等方式，调动学生的积极性，激发学生的学习动力，使学生能够更加主动地参与到教学过程中。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调动学生积极性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课堂氛围营造与调动学生积极性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合作学习理论及实践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34" r="22534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合作学习定义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合作学习是一种以小组为单位，通过共同完成任务、分享资源和知识，达到提高学习效果和培养学生合作能力的教学方法。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合作学习的基本原理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合作学习基于建构主义学习理论，强调学生在与同伴的互动中建构知识，通过协作、交流和分享，促进知识的深度理解和应用。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合作学习概念及原理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823" r="28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合作学习策略与方法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学生小组分配策略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根据学生的学习能力、兴趣爱好等因素，进行合理分组，以保证小组内的多样性和互补性。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任务设计策略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设计具有挑战性和探究性的任务，激发学生的学习兴趣和动力，促进小组内的深入讨论和合作。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合作技能培养策略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通过角色扮演、小组讨论等形式，培养学生的倾听、表达、协作等合作技能，提高学生的合作意识和能力。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小组活动设计原则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明确活动目标，设计合理的活动流程，提供必要的资源和支持，确保小组活动的顺利进行。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小组活动实施步骤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分组、明确任务、小组讨论、成果展示、评价与反馈，引导学生积极参与小组活动，促进小组内的有效合作。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教师在小组活动中的角色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指导者和促进者，教师需要提供必要的指导和支持，引导学生积极参与小组活动，鼓励学生发表自己的观点和看法，促进小组内的深入交流和合作。同时，教师还需要对小组活动的过程和结果进行监督和评价，及时发现问题并提供帮助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小组活动设计与实施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互动式教学与合作学习结合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互动式教学与合作学习相互促进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互动式教学强调教师与学生、学生与学生之间的双向或多向交流，而合作学习则注重学生在小组中的协作与互助。将两者结合，可以在课堂中营造积极的互动氛围，激发学生的学习兴趣和主动性，提高教学效果。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互动式教学对合作学习的促进作用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互动式教学通过创设问题情境、引导学生探究等方式，为合作学习提供了良好的平台和资源。在互动式教学中，学生可以自由发表观点、交流思想，为合作学习中的小组讨论和协作提供了更多的思路和灵感。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合作学习对互动式教学的补充作用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合作学习注重学生在小组中的协作与互助，可以弥补互动式教学中可能出现的部分学生参与度不高、交流不充分等问题。通过小组合作，学生可以相互学习、共同进步，提高学习效率和成果质量。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两者关系及相互促进作用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次教师培训中，采用了互动式教学与合作学习相结合的方法。教师首先通过讲解和示范，引导学员了解新的教学理念和方法；然后组织学员进行小组讨论，分享自己的经验和看法；最后进行全班交流，总结归纳出共识和需要进一步探讨的问题。通过这种方式，学员们不仅积极参与了培训过程，还在交流中获得了更多的启发和收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次小学数学教师培训中，采用了基于问题的互动式教学与合作学习相结合的方法。教师首先提出一个具有挑战性的问题，引导学员思考并尝试解决；然后组织学员进行小组合作，共同探讨问题的解决方案；最后进行全班分享和交流，展示各小组的成果和思路。通过这种方式，学员们不仅深入理解了问题的本质和解决方法，还在合作中提高了自己的教学能力和团队协作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结合案例分析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https://d.book118.com/756025023111010101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2024-09-25T20:33:49.540</cp:lastPrinted>
  <dcterms:created xsi:type="dcterms:W3CDTF">2024-09-25T12:33:49Z</dcterms:created>
  <dcterms:modified xsi:type="dcterms:W3CDTF">2024-09-25T12:33:51Z</dcterms:modified>
</cp:coreProperties>
</file>