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3CC7E-41AF-4924-AEF3-AD247FAD4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4096B-B37E-4C14-BF7F-DE1F4AB34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5D655-1E7A-4CB1-9FFC-8385895C8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55088-59F2-416A-91B4-E14860778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687C21-DA59-4E45-B0A5-52CB23CD5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07B23F-3B25-43FC-A7A2-D53E920A2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4FA254-626A-4968-8D31-EB67FFE83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C268F-258B-4538-B897-29B9C8C8A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28B6B9-1BF9-46A6-BEF6-4C8854D34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042F8-555A-4F41-B372-0A30576F5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51906-264F-4189-8B4D-8DB0C2D8B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30101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百货公司人员培训提升员工的商品知识和销售技能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商品知识培训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员工心态与职业素养培训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百货公司作为零售业的重要组成部分，面临着电商冲击、消费者需求变化等多重挑战，急需提升员工的商品知识和销售技能以适应市场变化。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未来百货公司将更加注重体验式消费、个性化服务等方面，对员工的专业素质和服务水平提出更高要求。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百货公司行业现状及发展趋势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部分员工对商品的品牌、产地、材质等方面了解不够深入，难以满足顾客的专业化需求。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商品知识不足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部分员工缺乏与顾客有效沟通、处理异议、促成交易等方面的技能，影响销售业绩。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销售技能欠缺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员工商品知识和销售技能现状分析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增强员工服务意识和团队协作能力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通过培训强化员工的服务意识和团队协作精神，提高员工整体素质和公司形象。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提升员工商品知识水平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通过培训使员工更加熟悉商品的基本属性和特点，增强对商品的认知和了解，为顾客提供更加专业的购物指导。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提高员工销售技能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通过培训使员工掌握更多的销售技巧和方法，提高与顾客的沟通能力和成交率，促进公司业绩提升。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商品知识培训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根据商品的性质和用途，百货公司的商品可分为服装、家居、美妆、食品等大类。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商品大类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商品小类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各大类下又可细分为多个小类，如服装类可分为男装、女装、童装等。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各类商品都有其独特的特点和卖点，员工需熟悉并掌握各类商品的特点，以便更好地向顾客推荐。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商品品牌与产地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品牌知识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员工需了解并掌握各大品牌的历史、文化、产品线及市场定位等相关知识。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产地知识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了解商品的产地及生产工艺，有助于员工更深入地理解商品的特点和优势。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品牌与产地的关系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不同品牌和产地的商品在质量、价格、风格等方面存在差异，员工需学会如何根据顾客需求推荐合适的商品。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了解国家和行业对商品质量的标准和要求，确保所售商品符合相关标准。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掌握商品质量鉴别的基本方法，如观察、触摸、试用等，以便准确判断商品质量。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鉴别方法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熟悉商品使用过程中可能出现的常见问题及处理方法，提供有效的售后服务。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商品质量与鉴别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遵循美观、实用、突出重点等原则，合理规划商品陈列空间。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陈列原则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运用色彩搭配、高低错落、主题陈列等技巧，提升商品陈列的视觉效果。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陈列技巧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根据商品特点和顾客需求，选择合适的展示方式，如模特展示、场景模拟等，增强顾客的购买欲望。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商品陈列与展示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销售技能培训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用简洁明了的语言回答顾客问题，避免使用过于专业的术语。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积极倾听顾客需求，理解其关注点，为后续商品推荐打下基础。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站在顾客角度思考问题，表达同理心，建立良好的沟通氛围。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583" r="20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顾客接待与沟通技巧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https://d.book118.com/756030101011010050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2024-09-15T03:42:16.756</cp:lastPrinted>
  <dcterms:created xsi:type="dcterms:W3CDTF">2024-09-14T19:42:16Z</dcterms:created>
  <dcterms:modified xsi:type="dcterms:W3CDTF">2024-09-14T19:42:18Z</dcterms:modified>
</cp:coreProperties>
</file>