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12F8CD-FD21-4571-8828-5ACA9DFDF0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72ABE4-2A55-4067-AF93-E41B9D1B9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42EB1E-A51F-4BE4-ABA2-3FF6F3C21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706669-200C-4D35-AE43-F4480C2D4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34F9FB-F58A-4206-ADE6-5BB0E742B6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E5B794-E60C-4A12-BEBA-173762A968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B97011-FD9E-456F-8480-16A76E69BE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577414-3E22-4C06-8985-EA5A0191FF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207A0A-1432-4F40-849C-C2205BDD7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F98970-BECF-46C6-A545-59000F3CF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EA1AF6-B690-4253-9C75-294BBE788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3115500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复件职业生涯介绍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复件职业生涯概述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复件职业生涯的优点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如何规划复件职业生涯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复件职业生涯的挑战与应对策略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复件职业生涯的成功案例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复件职业生涯概述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复件职业生涯是指在多个组织或领域中拥有多重职业身份和角色的职业生涯。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具有多样性、灵活性、自主性和创新性，能够满足个人兴趣、能力和发展需求，同时适应社会经济变革和发展的需要。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通常在单一组织或领域内发展，职业身份和角色相对单一，稳定性较高。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传统职业生涯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注重多样性和灵活性，跨越多个组织或领域，职业身份和角色多样化，自主性和创新性较高。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复件职业生涯</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复件职业生涯与传统职业生涯的区别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兴起背景</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随着社会经济变革和发展的加速，传统职业生涯逐渐难以满足个人发展需求，同时新兴行业和领域不断涌现，为复件职业生涯提供了更多机会和可能。</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越来越多的个人开始选择或被迫接受复件职业生涯，以适应社会变革和发展，同时组织也需要更加灵活和多样化的员工来应对市场变化和竞争压力。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影响与挑战</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复件职业生涯为个人提供了更多机会和挑战，但同时也需要个人具备更高的自我管理和适应能力，同时组织也需要重新审视员工管理和职业发展模式。</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复件职业生涯的兴起与发展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复件职业生涯的优点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时间安排灵活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复件职业生涯通常不需要固定的工作时间，允许个人根据自己的需求和偏好灵活安排时间。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地点灵活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复件工作者可以选择在家工作或在不同地区工作，无需受限于特定的办公地点。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工作方式灵活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复件工作者可以根据自己的能力和项目需求，选择适合自己的工作方式。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灵活性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工作内容多样</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复件职业生涯涉及多种领域和行业，为个人提供了丰富的工作内容和挑战。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合作对象多样</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复件工作者可以与不同背景、行业和地区的客户合作，拓展人际关系网络。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技能要求多样</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复件工作需要具备多种技能和知识，有助于个人全面发展。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多样性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711" r="371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经济可持续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复件工作可以根据市场需求调整工作量，实现经济上的可持续性。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环境可持续</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复件职业生涯有助于减少通勤时间和碳排放，对环境友好。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职业发展可持续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复件工作为个人提供了持续的学习和成长机会，有利于长期职业发展。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复件工作鼓励个人发挥创意和想象力，实现自我价值。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发挥创造力</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复件工作者在项目选择、时间安排等方面拥有更多自主权，能够更好地掌控自己的工作和生活。</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自主决策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复件职业生涯允许个人选择自己感兴趣的项目，将激情与工作相结合，实现自我实现。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追求兴趣和激情</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自我实现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https://d.book118.com/756031155003010044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2024-09-12T04:15:45.085</cp:lastPrinted>
  <dcterms:created xsi:type="dcterms:W3CDTF">2024-09-11T20:15:45Z</dcterms:created>
  <dcterms:modified xsi:type="dcterms:W3CDTF">2024-09-11T20:15:47Z</dcterms:modified>
</cp:coreProperties>
</file>