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3E6F-8227-45D5-B169-CC9AA307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8E228-5BF7-42AD-A2C2-F16680FA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F0916-FA5B-4CEA-8F30-9D6A78E4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3866D-85A2-4456-8051-2765D924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CCD49-0B96-48C4-B922-E754B3A16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05578-CD89-4064-BE8E-EFA5B4D1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992A09-1AAF-4CE5-B9E2-02697B79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80C43-C148-4711-9B86-4B4159B6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36F45-E79B-48DB-858B-1ADD5D0EF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509D6-5755-4F3D-9A3D-72EA1FC0B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050C2-5EA5-422A-839D-97AECA0B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3203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春运安全培训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春运安全概述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春运安全知识培训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春运安全技能培训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春运安全意识培养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春运安全制度建设与执行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春运安全培训效果评估与改进措施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1" b="2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03" b="93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春运安全的重要性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保障旅客生命财产安全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春运时期人流量巨大，保障旅客生命财产安全是首要任务。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春运时期是社会关注的焦点，确保春运安全有助于维护社会稳定。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春运时期是经济活动频繁时期，保障春运安全有助于促进经济发展。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如旅客携带违禁品、旅客拥挤、旅客不遵守安全规定等。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如列车故障、信号系统故障、轨道损坏等。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如恶劣天气、地质灾害等。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春运安全事故原因分析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增强工作人员责任心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通过培训增强工作人员的责任心，提高服务质量。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预防和减少安全事故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通过培训预防和减少春运时期的安全事故，保障旅客生命财产安全。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提高旅客安全意识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通过培训提高旅客的安全意识，自觉遵守安全规定。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春运安全培训的目的和意义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春运安全知识培训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教育员工在春运期间遵守交通规则，如佩戴安全带、不超速、不酒驾等。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培训员工识别常见的交通标志，如禁令标志、指示标志等，以便在行驶过程中做出正确的判断。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识别交通标志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针对不同路况和天气条件，培训员工掌握相应的安全驾驶技能，如雨雪天气下的驾驶技巧、夜间行驶注意事项等。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掌握安全驾驶技能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交通安全知识培训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教育员工了解火灾的危害和预防措施，如定期检查电器线路、不乱丢烟蒂等。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培训员工掌握火灾应急处理方法，如使用灭火器、疏散人群等。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指导员工正确使用消防设施，如灭火器、消防栓等，以便在火灾发生时能够迅速采取措施。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消防设施使用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消防安全知识培训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配备必要的应急救援设备，如急救箱、灭火器等，并确保员工熟悉其使用方法。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制定完善的应急救援预案，明确应急救援流程和责任人。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定期组织应急救援演练，提高员工在紧急情况下的应对能力和自救互救能力。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958" r="18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应急救援知识培训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春运安全技能培训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培训员工遵守交通规则，如红灯停、绿灯行、黄灯减速慢行，不酒驾、不疲劳驾驶等。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提高驾驶员的驾驶技能，包括起步、加速、减速、转弯、变道、停车等操作，确保驾驶安全。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培训员工对车辆进行定期检查，包括刹车、轮胎、灯光、发动机等，确保车辆安全上路。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培训员工熟悉消防设施的位置和使用方法，如灭火器、烟雾报警器、消防栓等。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培训员工掌握基本的消防知识，如火灾的预防、灭火器的使用、火灾逃生等。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组织员工进行消防演练，提高员工的应急处理能力和自救能力。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https://d.book118.com/756032035030010040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2024-09-06T08:23:58.300</cp:lastPrinted>
  <dcterms:created xsi:type="dcterms:W3CDTF">2024-09-06T00:23:58Z</dcterms:created>
  <dcterms:modified xsi:type="dcterms:W3CDTF">2024-09-06T00:24:00Z</dcterms:modified>
</cp:coreProperties>
</file>