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49C1F-9948-4701-86DD-1513F03DB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9E4FF-980A-4178-A6C0-C5266B55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5EAF-7F9C-4C29-AFF2-C63D60F80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E1024-36AB-4578-808B-543C68ECC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8A8B1-758B-40F3-9CEC-B680B0A3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B3926-5EC3-4BDB-85FA-EFBAE627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BFD6A5-3781-45DD-83EA-B92E18248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4AFA0-5317-4956-B72E-125E6138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EB5C3-7921-4D05-80CA-3BBFF9B72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556D-6ECF-4141-937B-0E89C465B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7CFCD-3B59-4ECE-A87E-0003EC4F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32102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管理者演讲技巧培训课件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演讲前的准备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演讲内容设计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演讲实战演练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演讲中的注意事项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说服听众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激励听众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确定演讲目的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682" r="2068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通过演讲向听众传递信息、宣传产品或服务。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通过演讲改变听众的观点或行为，使其接受演讲者的想法或建议。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通过演讲激发听众的热情、动力和信心，使其更加积极向上。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通过演讲向听众传授知识、技能或经验，使其获得成长和提升。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背景和认知水平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了解听众的背景和认知水平，以便更好地选择演讲语言和难度。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年龄、性别、职业等基本信息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了解听众的基本情况，以便更好地选择演讲内容和方式。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兴趣、需求和价值观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了解听众的兴趣、需求和价值观，以便更好地满足其期望和需求。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了解听众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确保演讲内容与目的相符合，能够有效地实现目的。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选择与演讲目的相关的主题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包括开场白、主体内容和结尾，确保演讲内容完整、条理清晰。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确定演讲结构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根据主题和结构，搜集、整理相关素材，如数据、案例、故事等。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准备演讲素材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使用简洁、明了的语言，避免使用过于专业或复杂的词汇，确保听众能够理解。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设计演讲语言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确定演讲主题和内容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使用简单易懂的语言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避免使用复杂的词汇和句子结构，使用易于理解的语言表达。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确保演讲内容条理清晰，观点明确，使听众能够轻松理解演讲的主题和要点。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表达生动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运用比喻、举例、故事等手法，使演讲内容更加生动有趣，吸引听众的注意力。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合理运用手势、身体姿势等肢体语言，增强演讲的感染力。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74" r="1357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保持自然、亲切的面部表情，与听众建立良好的情感联系。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通过调整语调、音量和语速等，使演讲更具表现力和感染力。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非语言表达能力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合理分配演讲时间，避免内容过于冗长或时间不足，确保重点内容得到充分展示。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根据演讲内容和现场气氛，适时调整语速和节奏，使演讲更具吸引力。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节奏掌握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时刻关注时间，避免超时或提前结束，确保演讲的完整性和连贯性。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时间控制和节奏掌握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https://d.book118.com/756032102142010101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2024-09-26T03:48:39.819</cp:lastPrinted>
  <dcterms:created xsi:type="dcterms:W3CDTF">2024-09-25T19:48:39Z</dcterms:created>
  <dcterms:modified xsi:type="dcterms:W3CDTF">2024-09-25T19:48:41Z</dcterms:modified>
</cp:coreProperties>
</file>