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5904-E60E-4911-B9B8-31FECF670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562FF-2868-41AC-AE77-3ED429A3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C22E0-CE4D-4920-A80F-A6A30FC3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CCA43-F89D-4AE7-B250-4B095B397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7800F9-EC10-4A03-B0E9-F45130FC4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762F1-4A3A-45B2-9AB7-19434D33B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24AC9-2887-4D8B-A1D9-3E762F45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17475-2A3C-4288-A997-5B6DCB24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2588D-85EE-4D98-BBE1-03BB2B05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58F3B-48FB-4049-BBC6-DFCD9068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18BC5-CDDE-4F13-ABD3-212FC59B6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3213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银行网点新增可行性方案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网点选址与布局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业务运营方案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技术支持与保障措施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随着金融市场的不断变化，客户需求也在日益多样化。新增银行网点可以更好地满足目标市场的金融需求。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通过扩大银行网点布局，提高品牌曝光度，增强客户对银行的信任感和忠诚度。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拓展业务范围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新网点可以开展更多元化的金融业务，如贷款、理财、保险等，从而增加银行的收入来源。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对目标市场进行深入的调研和分析，包括市场需求、竞争态势、潜在客户等方面。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网点选址与布局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业务规划与人员配置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根据市场调研结果，制定网点选址和布局方案，确保新网点能够覆盖更多的目标客户群体。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针对新网点的业务特点，制定相应的业务规划和人员配置方案，确保新网点能够高效运营。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对新网点运营过程中可能面临的风险进行评估，并制定相应的应对措施，确保新网点的稳健发展。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目标市场位于经济发达的城市中心区域，交通便利，商业氛围浓厚。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该区域人口密集，以中青年人群为主，具有较高的教育水平和稳定的收入来源。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目标市场所在地区经济持续增长，拥有众多企业和个人客户，为银行业务发展提供了广阔的空间。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目前，目标市场上已有数家大型银行设立网点，竞争较为激烈。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竞争对手在品牌知名度、客户基础、产品创新等方面具有一定优势。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我行在目标市场的品牌知名度相对较低，客户基础相对薄弱，需要加大市场拓展力度。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我行与竞争对手的差距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随着居民收入水平的提高，个人客户对理财、贷款等金融服务的需求不断增加。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企业金融需求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目标区域内的企业数量众多，对结算、融资等金融服务有较高需求。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1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随着互联网技术的不断发展，线上银行业务逐渐成为趋势，但线下网点仍是客户获取服务的重要渠道。未来，银行网点需要注重线上线下融合，提升客户体验。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个人金融需求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网点选址与布局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优先选择经济发达、人口密集、金融需求旺盛的区域。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避免与竞争对手网点过于集中，寻求差异化布局。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选择交通便捷、易于到达的地点，方便客户前来办理业务。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交通便利原则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综合考虑租金、装修、人力等成本因素，确保网点选址的经济效益。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选址原则及策略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根据业务流程和客户需求，合理划分业务办理区、自助服务区、客户等候区、理财咨询区等功能区域。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合理规划网点内部空间，提高空间利用率，营造舒适、便捷的客户服务环境。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遵循银行品牌形象和装修风格要求，营造专业、统一的网点形象。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装修风格统一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网点布局规划与设计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自助设备配置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客户服务设施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安全防范设施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绿色环保设施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设施配置及优化建议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158" r="1015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3" r="14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根据客户需求和业务量，合理配置自助取款机、自助存款机、自助查询机等自助设备。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提供舒适的客户等候座椅、饮水机、报刊杂志等，提升客户体验。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配备完善的监控设备、报警系统、消防设备等，确保网点安全运营。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采用环保材料装修，设置绿植等绿化设施，营造绿色、健康的网点环境。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业务运营方案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企业金融业务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涵盖企业开户、融资、国际业务、现金管理等全方位金融服务。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针对不同客户群体，提供个性化、专业化的金融解决方案，如私人银行、小微企业金融等。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个人金融业务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包括储蓄、贷款、理财、信用卡等个人金融产品的咨询、办理和服务。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业务范围及服务定位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https://d.book118.com/756032133040010045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2024-09-13T21:54:26.878</cp:lastPrinted>
  <dcterms:created xsi:type="dcterms:W3CDTF">2024-09-13T13:54:26Z</dcterms:created>
  <dcterms:modified xsi:type="dcterms:W3CDTF">2024-09-13T13:54:29Z</dcterms:modified>
</cp:coreProperties>
</file>