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052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90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FB54D-66CE-40C0-B43F-ACF0115C3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18E43-6196-428E-975C-1766E17B1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16607C-8176-456F-8A8A-A615A0A58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DADEF9-D82C-42C7-AFD4-1FE964E10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40101A-8FB9-42C3-834A-D98844453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D12753-382D-43F3-BE06-103CFA9D9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948C33-F2CF-4B48-B873-B19C5A5F9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2974DE-6DD9-454B-B394-EDEF8E90A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0047EC-157A-4AD7-9BC3-3B3463212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F898B-FFA6-4B04-A9D9-22AFEAD41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923E7-60AE-4A84-A0D1-32239D03D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042" r:id="rId2"/>
    <p:sldLayoutId id="2147485043" r:id="rId3"/>
    <p:sldLayoutId id="2147485044" r:id="rId4"/>
    <p:sldLayoutId id="2147485045" r:id="rId5"/>
    <p:sldLayoutId id="2147485046" r:id="rId6"/>
    <p:sldLayoutId id="2147485047" r:id="rId7"/>
    <p:sldLayoutId id="2147485048" r:id="rId8"/>
    <p:sldLayoutId id="2147485049" r:id="rId9"/>
    <p:sldLayoutId id="2147485050" r:id="rId10"/>
    <p:sldLayoutId id="214748505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034041154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商业计划书的价格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商业计划书的成本构成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商业计划书的定价策略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商业计划书的定价与市场接受度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商业计划书的定价与投资回报率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商业计划书的市场价格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https://d.book118.com/756034041154010032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微软雅黑</vt:lpstr>
      <vt:lpstr>Calibri Light</vt:lpstr>
      <vt:lpstr>+中文标题</vt:lpstr>
      <vt:lpstr>Office Theme</vt:lpstr>
      <vt:lpstr>商业计划书的价格</vt:lpstr>
      <vt:lpstr>目录</vt:lpstr>
      <vt:lpstr>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2024-08-31T22:16:08.785</cp:lastPrinted>
  <dcterms:created xsi:type="dcterms:W3CDTF">2024-08-31T14:16:08Z</dcterms:created>
  <dcterms:modified xsi:type="dcterms:W3CDTF">2024-08-31T14:16:10Z</dcterms:modified>
</cp:coreProperties>
</file>