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812BB-C855-4DCD-B06C-253EC42FF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5C9C7-897C-4819-95D5-BC87E2441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B4678-6CA1-49FF-9979-E429327FD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55ED5-8CFA-462A-A226-E8D0651BC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BE84A3-F9EB-4990-8971-AEC372FE2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E2EEFA-3434-426C-BB8B-8DFE06A8F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575DA0-943E-4D1D-BFE8-3B07F5A50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E8980-6A3B-439F-A4A3-900D8A332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DCE1F-F4F8-43B3-A7C9-600EBC6D2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541A3-3EFC-4071-BF03-FB888B72E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7651A-82D7-4F5A-8695-487DB58B5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40151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合同法的现代农村和农村农业发展管理服务合同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合同法基本原则和制度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农村农业发展管理服务合同概述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农村农业发展管理服务合同的签订与履行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农村农业发展管理服务合同中的风险与防范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农村农业发展管理服务合同的监管与法律责任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通过合同管理服务，推动农村农业实现现代化、产业化和可持续发展。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792" r="2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促进农村农业发展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确保农民在农业发展中获得合理收益，保障其合法权益不受侵害。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维护农民权益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458" r="13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通过合同管理，明确各方权利义务，维护农村农业市场的公平竞争秩序。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规范市场秩序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明确各方权利义务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保障农民权益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促进农业投资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规范市场秩序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合同的重要性和作用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293" r="1429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822" r="88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376" r="1437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合同详细规定了各方的权利、义务和违约责任，为各方提供了明确的行动指南。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合同是农民维护自身权益的重要法律依据，确保其在农业发展中获得应有的收益和保障。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通过合同管理服务，吸引更多的社会资本投入农村农业领域，推动农业现代化进程。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合同管理有助于规范农村农业市场秩序，防止不正当竞争和损害农民利益的行为。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合同法基本原则和制度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77" r="290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在农村农业发展管理服务合同中，无论是农户、农业企业还是政府机构，都应享有平等的法律地位。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合同双方地位平等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各方应在充分了解合同内容和风险的基础上，自愿选择是否订立合同，不受任何外部强制或欺诈。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自愿订立合同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平等自愿原则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57" b="137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合同应明确约定各方的权利和义务，确保权利义务的对等和平衡，防止一方利用优势地位损害另一方利益。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在合同履行过程中，因不可抗力等因素造成的风险损失，应按照公平原则在各方之间进行合理分配。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风险合理分配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合理确定权利义务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遵守合同约定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各方应严格遵守合同约定，积极履行自己的义务，不得随意变更或解除合同。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维护对方利益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在合同履行过程中，各方应尊重对方的合法权益，不得采取欺诈、胁迫等不正当手段谋取私利。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合同内容合法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农村农业发展管理服务合同的内容应符合国家法律法规和政策规定，不得违反公序良俗和损害社会公共利益。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合同形式合法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合同的订立和履行应遵循法定的形式和程序要求，如采用书面形式、办理相关手续等。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合法性原则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农村农业发展管理服务合同概述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75" r="1187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农村农业发展管理服务合同是指为推进农村农业现代化，提高农业生产效率和管理水平，由农业管理部门或农业服务组织与农民或农业经营主体签订的，明确双方权利义务的协议。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该合同属于民事合同范畴，具有自愿、平等、公平、诚实信用等原则，同时受到国家法律法规的保护和约束。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合同定义和性质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合同主体和客体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合同的主体包括农业管理部门、农业服务组织和农民或农业经营主体。其中，农业管理部门和农业服务组织作为服务提供方，农民或农业经营主体作为服务接受方。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合同的客体是农村农业发展管理服务，包括但不限于农业生产技术指导、农产品质量安全管理、农业信息咨询服务、农业机械租赁服务等方面。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https://d.book118.com/756040151154010050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2024-09-16T02:23:55.038</cp:lastPrinted>
  <dcterms:created xsi:type="dcterms:W3CDTF">2024-09-15T18:23:55Z</dcterms:created>
  <dcterms:modified xsi:type="dcterms:W3CDTF">2024-09-15T18:23:57Z</dcterms:modified>
</cp:coreProperties>
</file>