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0E761-E36C-49A6-86E4-752035FE0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EC287-0FB2-4B08-AC32-15118A45D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994FB-C2A8-47AA-93DE-8B6DF5B4E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50B5A-639E-49DF-A290-3D3BFEB28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64A3FF-E221-4A49-9B86-B83237B54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F772B6-29B9-4F61-AF9C-20BEEF1EB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2AF2F7-ADC6-4D89-B494-C6C72B615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D7CC2-854A-4FD5-8C66-B9F93F5AA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D6CA2-398F-4097-A0D5-3BDEC4AC3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BD173-5B7A-4F5F-8963-A017670A9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9259B-0ADF-456A-A0E7-D1ADD81E4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041025140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预防吸入性肺炎的护理措施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预防吸入性肺炎的护理措施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特殊人群的预防吸入性肺炎护理措施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其他预防吸入性肺炎的注意事项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吸入性肺炎的定义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吸入性肺炎通常发生在意识障碍、吞咽困难或胃食管反流的患者中。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吸入性肺炎是指异物或气体被吸入肺部，引起肺部感染和炎症。常见的吸入物包括呕吐物、食物、口咽分泌物等。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24" r="392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吸入性肺炎的危害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吸入性肺炎可能导致高热、咳嗽、呼吸困难等症状，严重时可能引发呼吸衰竭、心力衰竭等并发症，甚至危及生命。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吸入性肺炎的复发率较高，可能影响患者的日常生活和工作能力。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预防吸入性肺炎可以降低患者的发病率和死亡率，提高生活质量。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预防吸入性肺炎可以减轻患者的经济负担，降低医疗资源的消耗。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预防吸入性肺炎的意义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预防吸入性肺炎的护理措施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定期清理呼吸道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及时清理呼吸道内的分泌物，保持呼吸道通畅，以减少吸入性肺炎的风险。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保持室内空气湿度适宜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室内空气湿度过高或过低都可能影响呼吸道通畅，应保持适宜的湿度。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定期检查呼吸道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定期进行呼吸道检查，及时发现并处理呼吸道问题，如喉炎、支气管炎等。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定期评估患者的病情和护理需求，以便及时调整护理方案，提高护理效果。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58" r="2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根据患者的病情变化和护理效果，动态调整护理方案，以更好地满足患者的需求。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针对患者的具体情况，制定个性化的护理方案，以提高护理效果和患者的满意度。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定期评估和调整护理方案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选择适当的进食体位，避免平卧位进食，以减少食物或液体进入呼吸道的风险。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进食体位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控制进食速度，避免过快进食，以免食物或液体来不及消化而误入呼吸道。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控制进食速度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避免过度饱腹，以免胃内压力过高导致食物或液体逆流进入呼吸道。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避免过度饱腹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预防误吸的护理措施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https://d.book118.com/756041025140010101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2024-09-26T03:17:18.261</cp:lastPrinted>
  <dcterms:created xsi:type="dcterms:W3CDTF">2024-09-25T19:17:18Z</dcterms:created>
  <dcterms:modified xsi:type="dcterms:W3CDTF">2024-09-25T19:17:20Z</dcterms:modified>
</cp:coreProperties>
</file>