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2792B-320B-4415-93FB-517C4654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0B439-E820-4DD6-8301-7217322B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3E8D6-1308-45AF-BCD0-47C1DC5C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F60DC-0261-44C4-B852-1A8E65B1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6F58B-79D3-4DD4-A348-AAC23C73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F2BC0-3E04-4754-9039-AED228E8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F85C5-5A77-4875-8BD6-ED93A66F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82CF1-BBDD-4D8C-94E4-EBB032F0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83A99-0B04-4DA1-B5E6-5295F0DE2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BD432-528C-42BD-8875-160D9869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42494-2E09-4415-9572-91FE6ED9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41140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通信电子线路总复习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通信电子线路基本概念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模拟通信电子线路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数字通信电子线路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光纤通信电子线路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无线通信电子线路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现代通信电子线路发展趋势与挑战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通信电子线路基本概念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信号的定义与分类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信号是传递信息的物理量，可分为模拟信号和数字信号两大类。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系统的定义与分类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系统是由相互关联、相互作用的元素组成的具有一定功能的整体，可分为线性系统和非线性系统、时变系统和时不变系统等。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信号与系统分析方法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包括时域分析、频域分析和复频域分析等，用于研究信号和系统的特性及相互关系。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传输线方程与解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描述传输线上电压和电流关系的方程，包括波动方程和电报方程等，可通过解析法或数值法求解。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传输线的特性参数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包括特性阻抗、传播常数、衰减常数和相位常数等，决定了传输线的传输性能和特性。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传输线的基本概念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传输线是用于传输电磁能量的导体或导体系统，具有特定的电气特性和传输特性。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传输线理论与特性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电磁波的传播特性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包括电磁波在自由空间中的传播速度、方向性、极化方式和色散现象等。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天线的基本概念与分类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天线是用于发射或接收电磁波的装置，可分为线天线和面天线两大类，具有特定的辐射特性和接收特性。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电磁波的基本概念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电磁波是由电场和磁场相互激发而在空间传播的一种物质波，具有波动性和粒子性。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电磁波传播及天线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模拟通信电子线路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放大器基础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理解放大器的频率响应特性，如幅频特性和相频特性，以及失真的概念和分类，如线性失真和非线性失真。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放大器的频率响应与失真分析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了解放大器的分类，如电压放大器、功率放大器等，以及放大器的性能指标，如增益、带宽、失真等。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放大器的分类与性能指标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掌握基本放大器的电路结构，如共射、共基、共集放大器等，以及它们的工作原理和性能特点。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放大器的电路结构与工作原理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了解振荡器的分类，如LC振荡器、RC振荡器、晶体振荡器等，以及振荡器的性能指标，如振荡频率、波形失真、稳定性等。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振荡器的分类与性能指标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掌握基本振荡器的电路结构，如电容三点式振荡器、电感三点式振荡器等，以及它们的工作原理和起振条件。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振荡器的电路结构与工作原理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理解振荡器在通信电子线路中的应用，如作为信号源或载波源等，以及振荡器的调试方法和注意事项。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振荡器的应用与调试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振荡器原理与应用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数字调制与解调技术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了解数字调制与解调技术的原理和实现方法，如振幅键控（ASK）、频移键控（FSK）和相移键控（PSK）等，以及它们在数字通信中的应用。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调制与解调的基本概念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了解调制与解调的定义、分类和基本原理，以及它们在通信系统中的重要性。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模拟调制技术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掌握模拟调制技术的原理和实现方法，如幅度调制（AM）、频率调制（FM）和相位调制（PM）等。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模拟解调技术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理解模拟解调技术的原理和实现方法，如包络检波、同步检波等，以及解调过程中的失真和噪声问题。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调制与解调技术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数字通信电子线路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将模拟信号转换为时间上离散的抽样信号。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将量化信号转换为二进制码组，便于传输和处理。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将抽样信号幅度上离散化，变为量化信号。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脉冲编码调制（PCM）原理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基带传输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直接传送数字基带信号，适用于近距离传输。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保证收发两端数字信号的时钟频率和相位一致，实现可靠传输。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频带传输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利用调制技术将数字基带信号转换为模拟信号进行传输，适用于远距离传输。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数字信号传输技术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复接技术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将多个低速数字信号合并为一个高速数字信号进行传输，提高传输效率。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分接技术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将高速数字信号还原为多个低速数字信号，实现信号的分离和提取。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复接/分接设备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实现数字信号的复接和分接功能，包括复接器、分接器等。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数字复接与分接技术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光纤通信电子线路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https://d.book118.com/756041140021010050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2024-09-15T05:51:12.280</cp:lastPrinted>
  <dcterms:created xsi:type="dcterms:W3CDTF">2024-09-14T21:51:12Z</dcterms:created>
  <dcterms:modified xsi:type="dcterms:W3CDTF">2024-09-14T21:51:14Z</dcterms:modified>
</cp:coreProperties>
</file>