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16262A6-560C-481A-AEEC-F0CAA605DA0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33D32-7F8F-4D05-9D92-6E94DB2A6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9A756-8E35-4366-BB49-7E10F6CD8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21939-9891-46B4-892B-53D05C97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00780-EF16-458C-A72C-EADA532AB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902040-2448-4E3E-A797-021DB7DA4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9EB1F-5228-4A46-8ECF-6BACC1EE1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7D5035-34E1-4825-8F27-A04279537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A2A3B-CAEC-40F2-BC2E-9BB343EF4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2D1F5-7851-4FB7-AC3B-EE55634C0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45B03-77DE-430C-AD82-8E5C35C09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CCFC1-B0EC-4757-86F1-F076F1EC2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6FD441C-2E08-4216-BA73-0F3329BB5BB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E1552D9-B15D-492A-83AF-14C3711C5B6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4114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积极面对人生拥抱快乐生活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理解积极面对人生拥抱快乐生活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积极的心态与情绪管理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培养快乐的生活习惯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心灵成长与人际关系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感恩与奉献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积极面对人生拥抱快乐生活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理解积极面对人生拥抱快乐生活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什么是积极面对人生？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勇敢面对困难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寻找办法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从失败中成长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学习经验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为什么需要拥抱快乐生活？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快乐是人们追求的目标，拥有快乐的生活能够让人更加幸福和满足。快乐的生活能够提升个人的心理健康和生活质量，让人更加乐观面对未来。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勇敢面对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相信自己能克服困难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良好饮食习惯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充足睡眠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如何积极面对人生？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从积极角度看待问题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寻找解决方法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快乐生活的重要性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提升个人快乐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更健康的身体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创造更多机会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积极面对人生的益处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乐观面对问题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心态积极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提升幸福感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快乐生活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增强自信心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克服困难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积极的心态与情绪管理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如何培养积极的心态？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要培养积极的心态，首先要学会感恩之心，珍惜身边的一切。此外，还要学会放下过去的遗憾和痛苦，接受现实并向前看。只有这样，才能真正拥有积极的心态，面对生活的挑战。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维持内心稳定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保持心态平衡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更好地应对困难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情绪稳定下更高效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对身体更有利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克服消极情绪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避免被困扰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如运动、写日记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寻找释放方式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与朋友交流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有利于心态调整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健康生活方式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培养积极心态的方法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学习乐观态度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与乐观人为伍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激励自己前行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看到生活中的美好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正向思考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更容易体验快乐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乐观态度带来更多幸福感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改善健康状况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减少压力对身体的影响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有利于身心健康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更容易获得他人喜欢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积极态度获得更多支持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积极心态的益处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相信自己能克服困难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更有勇气迎接挑战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积极的心态和良好的情绪管理能力，是面对人生挑战的重要保障。通过培养感恩之心、控制消极情绪、与乐观人为伍等方式，我们可以更积极地拥抱快乐生活。珍惜每一个当下，用心感恩，勇敢面对未来，乐观面对人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培养快乐的生活习惯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健康饮食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摄入各种营养物质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合理搭配饮食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对身体无益的食品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避免垃圾食品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有害健康的食品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少吃油腻食品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充足睡眠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保持身心健康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每晚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7-8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小时睡眠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有助于身体恢复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养成规律作息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对身体不利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避免熬夜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适量运动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适量的运动可以促进血液循环，提升免疫力，保持身心健康。建议每天保持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30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分钟以上的运动量，如散步、慢跑或瑜伽等。运动还可以帮助释放压力，提高幸福感。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学乐器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培养耐心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读书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开阔视野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旅行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体验不同文化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培养爱好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画画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发挥创造力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放松心情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生活习惯影响幸福感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营养均衡的食物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健康饮食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促进身心健康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适量运动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提高身体恢复能力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充足睡眠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快乐生活的秘诀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培养快乐的生活习惯是保持身心健康的重要保障。健康饮食、充足睡眠、适量运动和培养爱好，都是促进幸福感的关键因素。保持积极的心态，享受生活中的每一个美好时刻，才能真正拥抱快乐生活。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心灵成长与人际关系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https://d.book118.com/756041145013010104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163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积极面对人生拥抱快乐生活</vt:lpstr>
      <vt:lpstr>目录</vt:lpstr>
      <vt:lpstr>第1章 理解积极面对人生拥抱快乐生活</vt:lpstr>
      <vt:lpstr>什么是积极面对人生？</vt:lpstr>
      <vt:lpstr> </vt:lpstr>
      <vt:lpstr>如何积极面对人生？</vt:lpstr>
      <vt:lpstr>快乐生活的重要性</vt:lpstr>
      <vt:lpstr>积极面对人生的益处</vt:lpstr>
      <vt:lpstr>第2章 积极的心态与情绪管理</vt:lpstr>
      <vt:lpstr> </vt:lpstr>
      <vt:lpstr>情绪管理的重要性</vt:lpstr>
      <vt:lpstr>克服消极情绪</vt:lpstr>
      <vt:lpstr>培养积极心态的方法</vt:lpstr>
      <vt:lpstr>积极心态的益处</vt:lpstr>
      <vt:lpstr>结语</vt:lpstr>
      <vt:lpstr>第3章 培养快乐的生活习惯</vt:lpstr>
      <vt:lpstr>健康饮食</vt:lpstr>
      <vt:lpstr>充足睡眠</vt:lpstr>
      <vt:lpstr>适量运动</vt:lpstr>
      <vt:lpstr>培养爱好</vt:lpstr>
      <vt:lpstr>生活习惯影响幸福感</vt:lpstr>
      <vt:lpstr> </vt:lpstr>
      <vt:lpstr>第4章 心灵成长与人际关系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2024-09-29T15:01:22.507</cp:lastPrinted>
  <dcterms:created xsi:type="dcterms:W3CDTF">2024-09-29T07:01:22Z</dcterms:created>
  <dcterms:modified xsi:type="dcterms:W3CDTF">2024-09-29T07:01:24Z</dcterms:modified>
</cp:coreProperties>
</file>