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019077-646E-4A26-B3AF-1C7D6AD9E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D85588-4A16-4DC7-80B6-FD824DB9E4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412B9C-45CD-4157-9A4F-B0C3DDB77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1541DA-8BFF-49B9-8678-927459D14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A62E76-9955-4662-AF06-32360948E1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D600D6-B0BB-450D-826D-A877633D80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8141D1-3039-4E2A-94A3-E23D703ACE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F071F8-66CE-40B1-B51E-AAA83BCE7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B4D2E3-8F6E-4D5E-B77A-E37862557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5A2983-8B32-4143-BF38-D2127FBAB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ED60E3-0C58-45AC-81F2-323DD774A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44231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档案安全管理制度</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档案安全管理原则</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档案安全管理制度的建立与实施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档案安全风险评估与控制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档案安全管理的监督与检查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档案安全管理制度的培训与宣传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符合法律法规要求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档案安全管理制度需符合国家相关法律法规和标准，确保档案管理的合规性。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提高档案管理效率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通过建立档案安全管理制度，可以规范档案管理流程，提高档案管理工作的效率。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确保档案的完整性和安全性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档案作为组织的重要信息资源，必须得到妥善保管，防止损坏、丢失或被非法获取。</a:t>
            </a:r>
          </a:p>
        </p:txBody>
      </p:sp>
      <p:pic>
        <p:nvPicPr>
          <p:cNvPr id="10" name="Picture 10"/>
          <p:cNvPicPr>
            <a:picLocks noChangeAspect="1"/>
          </p:cNvPicPr>
          <p:nvPr/>
        </p:nvPicPr>
        <p:blipFill>
          <a:blip r:embed="rId2"/>
          <a:srcRect l="19125" r="19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375" r="18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指为确保档案的完整性和安全性而制定的一系列管理规定和操作规程，包括档案的收集、整理、保管、利用和销毁等环节。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档案安全管理制度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指在组织运行过程中产生的具有保存价值的各种形式的历史记录，如文件、资料、照片、录像等。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档案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指通过一系列措施和手段，确保档案在保管、利用等过程中不受损坏、丢失或被非法获取，保障档案的安全。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安全管理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档案安全管理原则</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确保档案的完整性是档案安全管理的首要原则，要求档案在收集、整理、保管和利用等过程中保持完整无缺。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完整性原则要求档案在各个管理环节中都要保持完整，不得随意拆分、损坏或丢失。对于重要的档案，应采取额外的保护措施，确保其长期保存的完整性。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361" r="43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完整性原则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353" r="1235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可用性原则是指档案应便于利用，满足用户的需求。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在档案安全管理制度中，应注重提高档案的可用性，如建立便捷的检索系统、提供多样化的利用方式等。同时，对于需要保密的档案，应合理控制其利用范围，确保档案的安全性。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可用性原则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机密性原则要求档案在保管和利用过程中严守保密规定，防止信息泄露。</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档案安全管理制度应明确保密责任，对涉及国家机密、商业机密和个人隐私的档案实行严格的保密管理。同时，应加强档案利用过程中的监管，防止信息外泄。对于涉密档案的利用，应严格控制权限，遵守相关审批程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机密性原则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档案安全管理制度的建立与实施</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730" r="1673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52" r="17552"/>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根据档案的内容、性质、价值等因素，将档案进行分类，便于管理和检索。</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档案分类</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明确各类档案的归档范围，确保重要档案及时归档，防止档案遗失。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归档范围</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规定各类档案的归档时间，确保档案的及时性和完整性。</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归档时间</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对归档的档案进行质量检查，确保档案的完整、准确、规范。</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归档质量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档案分类与归档制度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档案存储与保管制度</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确保档案存储环境符合规定要求，如温度、湿度、防尘等。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定期对档案进行检查，确保档案的完好无损。</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定期对档案进行维护，如清洁、加固等，延长档案的使用寿命。</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对电子档案进行定期备份，防止数据丢失。</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存储环境</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定期检查</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定期维护</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数据备份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167" r="91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规定使用档案的申请流程，确保档案使用的合法性和规范性。</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使用申请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明确借阅档案的规定，如借阅期限、借阅数量等。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借阅规定</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对重要档案的使用进行限制，防止档案信息泄露。</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使用限制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建立档案使用记录，对档案使用情况进行跟踪和监督。</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使用记录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档案使用与借阅制度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https://d.book118.com/756044231222010051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2024-09-17T20:53:46.880</cp:lastPrinted>
  <dcterms:created xsi:type="dcterms:W3CDTF">2024-09-17T12:53:46Z</dcterms:created>
  <dcterms:modified xsi:type="dcterms:W3CDTF">2024-09-17T12:53:49Z</dcterms:modified>
</cp:coreProperties>
</file>