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3E562-6608-4649-8151-6CEE405E5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80D40-E5EB-4AD9-9BFC-5B7ABE6D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A9941-4D3E-4B8C-93E1-47F9F5C99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72278-C707-4760-801E-CF6A7A42F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48DCBE-C738-4A8D-B4BF-F84BE2191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812117-3900-4B10-85B7-9EF250C9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9BBD8-289E-42C1-9789-CB08806C3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4529B-1C41-4569-B788-5D7A12292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564E0-1DCE-458D-BFE4-FCB480BE8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A42E0-BCCE-4675-B84E-9BA0844F4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1C67D-80E3-4633-81AA-DA682DB5E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44242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电气电路安装与调试的常用仪器与测量方法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电气电路安装与调试概述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常用电气测量仪器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电气电路调试技术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仪器使用注意事项及维护保养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案例分析：某型号设备电气安装与调试实例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电气电路安装与调试概述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由电源、负载、导线、开关等电气设备按一定方式连接起来的电流通路。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电路元件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电路参数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4" r="29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构成电气电路的各种设备或部件，如电阻、电容、电感、二极管、三极管等。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描述电气电路特性的物理量，如电压、电流、功率、阻抗等。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电气电路基本概念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安装与调试重要性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保证电路功能实现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正确的安装与调试是确保电气电路按照设计要求正常工作的关键。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提高系统稳定性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合理的安装与调试能够减少系统故障率，提高电气系统的稳定性。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保障人身与设备安全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规范的安装与调试操作有助于防止触电、短路等安全事故的发生，保障人身与设备安全。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万用表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用于测量电压、电流和电阻等电路参数，具有多种测量功能和较高的测量精度。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用于观测和分析电路中的信号波形，可测量信号的幅度、频率、相位等参数。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信号发生器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产生各种标准信号，用于测试和调整电路的性能指标。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绝缘电阻测试仪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用于测量电气设备的绝缘电阻，判断其绝缘性能是否良好。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常用仪器与测量方法简介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常用电气测量仪器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用于测量电压、电流和电阻等电学量。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44" r="1484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根据测量原理可分为模拟万用表和数字万用表。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选择合适的量程和档位，将红黑表笔分别接入电路的正负极，读取测量值。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万用表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根据显示原理可分为模拟示波器和数字示波器。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将示波器的探头接入电路中的测试点，调整示波器的垂直、水平和触发控制，使波形稳定显示在屏幕上。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用于显示电信号的波形，便于观察和分析电路的动态特性。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44" r="1794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示波器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设置信号发生器的输出频率、幅度和波形等参数，将输出端接入待测电路，观察和分析电路对测试信号的响应。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用于产生各种频率、幅度和波形的测试信号，以模拟实际电路中的信号源。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根据信号类型可分为正弦波信号发生器、方波信号发生器和任意波形信号发生器等。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信号发生器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用于分析信号的频谱特性，即信号在不同频率下的幅度和相位信息。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根据分析原理可分为扫频式频谱分析仪和实时频谱分析仪。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将频谱分析仪的输入端接入待测电路的输出端，设置合适的分析参数（如中心频率、扫频宽度、分辨率等），观察和分析信号的频谱特性。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频谱分析仪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线路走向设计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根据用电设备的位置和功率需求，合理规划线路的走向，减少不必要的迂回和交叉。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确保各条线路的负载均衡，避免过载或欠载现象的发生。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预留扩展空间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考虑到未来可能的扩展需求，在线路布局时预留一定的扩展空间。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线路布局与规划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根据电流大小、电压等级和工作环境等因素，选择合适的导线类型，如铜芯线、铝芯线等。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导线类型选择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根据负载电流的大小和允许电压降，确定导线的截面积。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导线截面积确定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采用合适的连接方式，如焊接、压接、绕接等，确保连接牢固、接触良好。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连接方式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导线选择与连接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023" b="300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根据用电设备的要求和接地电阻的要求，设计合理的接地系统。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在易受雷击的区域或设备上，采取必要的防雷措施，如安装避雷针、避雷器等。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接地与防雷措施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接地系统设计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https://d.book118.com/756044242050010044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2024-09-12T14:12:41.540</cp:lastPrinted>
  <dcterms:created xsi:type="dcterms:W3CDTF">2024-09-12T06:12:41Z</dcterms:created>
  <dcterms:modified xsi:type="dcterms:W3CDTF">2024-09-12T06:12:43Z</dcterms:modified>
</cp:coreProperties>
</file>