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ABCF94-9EC4-45CC-8CDB-815033261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463168-0ACD-42DA-966C-33E4CF30B2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1BAC89-D707-4731-B05C-B9FDE887E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5384FF-ABF3-4840-B239-E121A1367D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CB15E7-6BEB-4E7F-A5FA-324B32BC4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E312C8-B818-4C61-A3C5-8D709681EB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5BA8233-57E0-4D91-9CF0-B1A84B48A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E77859-E69D-47FB-9D9A-88952833AA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239A56-B834-4EFF-AD2F-B4CE46D03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58FA25-310C-4C3B-85E6-FE55E0AF10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976D48-CDCF-40C8-8567-037639B944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8.jpeg" /><Relationship Id="rId4" Type="http://schemas.openxmlformats.org/officeDocument/2006/relationships/image" Target="../media/image6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605005001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医药经理的行业洞察和市场趋势预测能力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市场竞争格局分析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客户需求变化洞察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创新药物研发进展及前景展望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医药市场营销策略调整建议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供应链管理与成本控制优化探讨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医药行业规模庞大且持续增长，受益于人口老龄化、健康意识提高等因素。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多样化市场结构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市场结构多样化，包括处方药、非处方药、医疗器械、医疗服务等多个子市场。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医药行业高度依赖创新，新药研发是企业核心竞争力的重要体现。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医药行业现状及特点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严格的药品监管政策对医药企业的研发、生产、销售等环节产生深远影响。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药品监管政策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医保政策调整直接影响药品的市场需求和价格体系。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医保政策调整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国际贸易政策变化对医药行业的进出口业务、国际合作等方面产生重要影响。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国际贸易政策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创新药物研发进展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靶点发现和验证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利用先进的生物技术手段，发现和验证新的药物靶点，为新药研发提供方向。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药物设计和优化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基于计算机辅助药物设计等技术，设计和优化先导化合物，提高药物疗效和降低副作用。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临床试验进展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关注创新药物临床试验的最新进展，评估其潜在市场价值和竞争格局。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随着基因测序等技术的发展，个性化医疗将成为未来医药行业的重要发展方向。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数字化技术将改变医药行业的服务模式，提高医疗服务的便捷性和效率。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生物药在疗效和安全性方面具有优势，未来将在医药市场中占据重要地位。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随着全球化进程的加速，医药行业的国际合作与竞争将更加激烈。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个性化医疗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数字化医疗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生物药崛起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国际合作与竞争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市场竞争格局分析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拥有强大的研发实力和品牌影响力，在高端市场占据主导地位。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国际大型制药公司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依托本土化优势，深耕中低端市场，逐步向高端市场渗透。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国内龙头制药企业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专注于创新药物的研发，具有快速响应市场变化的能力。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新兴生物技术公司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主要竞争对手概况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国际大型制药公司和国内龙头制药企业占据较大市场份额，新兴生物技术公司在某些细分领域有所突破。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处方药市场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国内龙头制药企业和众多中小企业共同竞争，市场集中度相对较低。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非处方药市场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市场份额分布情况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成本领先策略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国内龙头制药企业依托规模化生产和本土化优势，降低生产成本，以价格优势抢占市场份额。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国际大型制药公司和新兴生物技术公司注重创新药物的研发，通过专利保护和市场独占期获取高额利润。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各类企业均注重品牌营销和渠道拓展，提高品牌知名度和市场占有率。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竞争策略差异化比较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跨国合作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国际大型制药公司通过与国内企业合作，利用本土化优势拓展中国市场；同时，国内企业也积极寻求与国际先进企业的合作，提升自身研发实力和国际竞争力。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兼并收购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大型制药企业通过兼并收购中小企业或生物技术公司，获取创新药物资源和研发实力，实现快速扩张和转型升级。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合作与兼并收购动态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客户需求变化洞察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随着精准医疗的发展，患者对于个性化治疗方案的需求日益增长。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个性化治疗方案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患者对于药品购买和使用的便捷性有更高要求，如线上购药、送药上门等服务。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药品安全性是患者最为关注的问题之一，对于药品副作用和用药安全的信息需求增加。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患者需求变化趋势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临床数据支持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医生在处方时更注重药品的临床数据和治疗效果。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多学科协作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医生对于与其他学科专家协作，为患者提供综合治疗方案的需求增加。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学术推广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医生对于药品的学术推广和专业知识培训的需求增加。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医生处方习惯分析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医保目录的调整直接影响药品的市场需求和销售。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医保目录调整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医保支付方式改革对药品的价格和销售策略产生影响。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医保支付方式改革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医保控费政策导致医院对高价药品的使用受到限制，对药品市场格局产生影响。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医保控费政策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医保政策调整影响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https://d.book118.com/756050050010010044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2024-09-12T05:21:07.229</cp:lastPrinted>
  <dcterms:created xsi:type="dcterms:W3CDTF">2024-09-11T21:21:07Z</dcterms:created>
  <dcterms:modified xsi:type="dcterms:W3CDTF">2024-09-11T21:21:09Z</dcterms:modified>
</cp:coreProperties>
</file>