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75108E-BAF1-4DDD-A210-3ABA9A6C1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C22F98-9EAF-4091-890D-C16D03F99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98A0AD-49A1-4652-82B1-AD7649683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393F3B-B9AB-49E9-8361-F264BF3DC9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26195C-1018-4872-9049-9E955B7747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C8BB52-F90C-49CB-B91F-933D2C2505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4D477D-FD0E-40EB-A728-A1AC3CB640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0AACF0-925B-4661-AB38-2DF94B32C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931587-0FA2-4A9C-BA5E-252B4E175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E0A76D-EBC5-4058-B18D-02B511B58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5632D-63A1-4B17-BBAD-377B9C16E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51204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电子支付行业未来五至十年行业分析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行业现状与趋势分析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技术创新与应用前景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跨境支付与全球化发展策略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数据安全与隐私保护问题探讨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合作共赢，构建良好生态系统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总结与展望，把握未来五至十年发展机遇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行业现状与趋势分析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电子支付市场在过去几年中经历了快速增长，预计未来几年将继续保持强劲增长势头。市场规模的扩大主要得益于智能手机和互联网的普及，以及消费者对便捷、安全支付方式的需求增加。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根据历史数据和行业趋势分析，电子支付市场的年复合增长率预计将保持在两位数水平，显示出该行业的巨大增长潜力。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增长率</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电子支付市场规模及增长率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二维码支付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二维码支付凭借其便捷性和安全性，已成为消费者最喜爱的支付方式之一。消费者只需扫描商家提供的二维码，即可完成支付过程。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移动支付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随着智能手机的普及，移动支付已成为消费者日常生活中不可或缺的支付方式。消费者越来越习惯使用手机进行购物、餐饮、交通等场景的支付。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跨境支付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随着全球化进程的加速，跨境支付需求不断增加。消费者期望能够使用电子支付方式快速、安全地完成跨境交易。</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3542" b="3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4658" r="246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消费者使用习惯与偏好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监管政策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各国政府对电子支付行业的监管政策不断加强，以确保市场的公平竞争和消费者的资金安全。这些政策对电子支付行业的发展具有重要影响，企业需要密切关注政策变化并合规经营。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数据安全与隐私保护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随着电子支付数据的不断增长，数据安全和隐私保护成为行业的重要关注点。政府和企业需要采取措施加强数据安全保护，确保消费者隐私不受侵犯。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569" r="95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竞争格局与发展趋势</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电子支付市场呈现多元化竞争的格局，包括支付宝、微信支付、Apple Pay等众多支付平台。这些平台通过技术创新和合作不断扩大市场份额，竞争日益激烈。</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未来几年，电子支付行业将继续保持创新发展的势头。以下是一些可能的发展趋势</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生物识别技术</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随着生物识别技术的不断发展，如指纹识别、面部识别等，这些技术将被广泛应用于电子支付领域，提高支付的便捷性和安全性。</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竞争格局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8750" r="287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数字货币作为一种新兴的支付方式，具有去中心化、安全性高等特点，未来有望在电子支付领域发挥重要作用。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数字货币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开放银行和金融科技公司的合作为电子支付行业带来了新的发展机遇。通过开放API和数据共享，电子支付平台可以与其他金融服务提供商合作，为消费者提供更全面、便捷的金融服务。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开放银行和金融科技合作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技术创新与应用前景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通过人工智能技术，电子支付可以实现更精准的风险控制和反欺诈，保障用户资金安全。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智能风控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979" r="297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智能客服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智能推荐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00" r="2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利用自然语言处理等技术，为用户提供更智能、便捷的客服服务，提高用户满意度。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基于用户历史交易数据和行为分析，为用户提供个性化的支付服务和产品推荐。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人工智能技术在电子支付中应用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区块链技术可以实现去中心化的交易，降低交易成本，提高交易效率。</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去中心化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区块链技术的分布式账本和加密技术可以提高电子支付的安全性。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安全性增强</a:t>
            </a:r>
          </a:p>
        </p:txBody>
      </p:sp>
      <p:pic>
        <p:nvPicPr>
          <p:cNvPr id="10" name="Picture 10"/>
          <p:cNvPicPr>
            <a:picLocks noChangeAspect="1"/>
          </p:cNvPicPr>
          <p:nvPr/>
        </p:nvPicPr>
        <p:blipFill>
          <a:blip r:embed="rId3"/>
          <a:srcRect l="27667" r="27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333" r="13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区块链技术可以简化跨境支付流程，提高跨境支付的效率和便利性。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跨境支付便利化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区块链技术对电子支付行业影响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5G通信技术的高速率和低延迟可以提高电子支付的交易速度和用户体验。</a:t>
            </a:r>
          </a:p>
        </p:txBody>
      </p:sp>
      <p:pic>
        <p:nvPicPr>
          <p:cNvPr id="5" name="Picture 5"/>
          <p:cNvPicPr>
            <a:picLocks noChangeAspect="1"/>
          </p:cNvPicPr>
          <p:nvPr/>
        </p:nvPicPr>
        <p:blipFill>
          <a:blip r:embed="rId2"/>
          <a:srcRect t="24" b="2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353" r="1135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73" r="7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高速传输</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5G通信技术有助于实现物联网设备的互联互通，推动物联网支付的发展。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物联网支付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5G通信技术的普及将进一步推动移动支付的发展，提高移动支付的便捷性和安全性。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移动支付普及</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5G通信技术对电子支付行业推动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0374" r="2037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111" b="121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405" b="440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其他前沿技术应用前景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生物识别技术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指纹、面部识别等生物识别技术可以提高电子支付的安全性和便捷性。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数字货币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随着数字货币的发展和应用，电子支付行业将迎来新的发展机遇和挑战。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无接触支付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无接触支付方式如NFC、二维码等将继续普及，提高支付的便捷性和效率。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跨境支付与全球化发展策略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跨境支付市场规模及增长潜力</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随着全球电子商务的快速发展，跨境支付市场规模不断扩大，预计未来几年将持续保持高速增长。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增长潜力</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新兴市场和发展中国家的崛起为跨境支付市场提供了巨大的增长潜力，尤其是在亚洲、非洲和拉丁美洲等地区。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不同国家和地区的支付习惯、法规和政策差异给跨境支付带来挑战，同时支付安全和风险管理也是亟待解决的问题。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全球化趋势为电子支付行业提供了更广阔的市场空间和更多的商业合作机会，通过技术创新和模式创新可以不断满足用户需求。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全球化背景下电子支付挑战与机遇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机遇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挑战</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https://d.book118.com/756051204024010035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2024-09-04T18:24:49.157</cp:lastPrinted>
  <dcterms:created xsi:type="dcterms:W3CDTF">2024-09-04T10:24:49Z</dcterms:created>
  <dcterms:modified xsi:type="dcterms:W3CDTF">2024-09-04T10:24:51Z</dcterms:modified>
</cp:coreProperties>
</file>