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16C63-1BC3-409B-B4F3-1D2497DD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9D5E3-AFD8-4D9F-A655-998DD17FF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15302-4D4C-462F-B323-E96106466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0E3AA-95B4-4041-AD81-1099D0134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4B1C7-0DF7-4F16-B28F-30C0584A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ADD7B9-6AE9-4A41-8888-3BCA4914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FD6E6-9E17-4427-8C47-2A97F369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9064F-630D-4A9B-8831-9F1B492A5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BED49-40B9-4F62-B4AD-0794E908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484F6-FB26-4F6D-9FCC-2F9CDBA4D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280CC-AF51-4EBD-A811-A1D53CF9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521302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捕捉儿童敏感期读后感课件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儿童敏感期的概念与重要性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书中内容概述与感悟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儿童敏感期的实际应用与建议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个人反思与展望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46" r="1734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在一次读书活动中，选择了《捕捉儿童敏感期》这本书，因为书名吸引了我。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个人对儿童教育一直很感兴趣，希望了解更多关于儿童发展的知识。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《捕捉儿童敏感期》是一本介绍儿童敏感期的书籍，作者孙瑞雪。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该书通过200多个案例，展示了0岁到10岁儿童发展的敏感期，让家长和教师了解儿童成长的特点，从而给予他们更好的支持和引导。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儿童敏感期的概念与重要性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敏感期是指在特定年龄段内，儿童对某些事物特别敏感，表现出强烈的兴趣和好奇心。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敏感期是儿童发展的关键期，此时儿童的学习和成长速度最快，对外部环境的感知和适应能力最强。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敏感期的定义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敏感期对孩子成长的影响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敏感期对孩子的认知、语言、情感、社交等方面的发展都有重要影响。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在敏感期内，孩子能够快速地学习和掌握新知识和技能，提高自身的综合素质。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敏感期也是孩子形成良好行为习惯和个性品质的关键时期，对未来的成长和发展具有深远的影响。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敏感期是儿童发展的必然阶段，家长和教育者应该充分认识到敏感期的重要性，为孩子提供适宜的发展环境和教育支持。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在敏感期内，家长和教育者应该注重培养孩子的自主探索和学习能力，激发孩子的创造力和想象力。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126" b="141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同时，也要注意合理利用敏感期，避免过度压力和过度保护，让孩子在自由、宽松的环境中健康成长。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敏感期的重要性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书中内容概述与感悟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《捕捉儿童敏感期》这本书详细介绍了儿童敏感期的概念和特点，通过200多个案例，生动地展示了孩子在各个敏感期的表现和需求。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书中将敏感期分为0-2岁、2-4岁、4-7岁、7-10岁、10-14岁五个阶段，每个阶段都有不同的敏感期特点和发展任务。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作者孙瑞雪通过分析儿童敏感期的表现和需求，为家长和教育工作者提供了科学的教育理念和方法，帮助孩子顺利度过敏感期。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书中内容概述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https://d.book118.com/756052130224010055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2024-09-23T15:10:00.897</cp:lastPrinted>
  <dcterms:created xsi:type="dcterms:W3CDTF">2024-09-23T07:10:00Z</dcterms:created>
  <dcterms:modified xsi:type="dcterms:W3CDTF">2024-09-23T07:10:02Z</dcterms:modified>
</cp:coreProperties>
</file>