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CACEBC-821F-481E-857B-99C4F48181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2F4A4B-DDDB-4ED1-AB68-F7AC96F112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4283D8-D3CA-4F4C-8E5A-0E1F9F0A74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75D5F5-286D-47C9-8DAE-ECAF175EE1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5BA76C-4E81-4A9F-BF46-06B7E6C5A8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798C2F-EA48-4F6B-97DB-D4D73A1433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095D3C-CADC-4C9A-9D69-DC462471BC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E03F72-75B1-4614-A163-5B145077EC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FCEBAC-9330-4E15-8D7B-89EAA202DE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71A2CF-091B-4AAA-BDC0-8209275B06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B3E6C6-E650-4037-A09C-58A33A3561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052144150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solidFill>
                <a:latin typeface="Microsoft Yahei"/>
                <a:ea typeface="Microsoft Yahei"/>
                <a:cs typeface="Microsoft Yahei"/>
              </a:rPr>
              <a:t>浅谈关于林业经济管理学科建设的思考</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汇报人：文小库</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2023-12-01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林业经济管理学科概述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林业经济管理学科建设现状及问题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加强林业经济管理学科建设的对策与建议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林业经济管理学科的未来发展趋势与展望</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案例分析：林业经济管理学科建设的成功经验与启示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结语：加强林业经济管理学科建设的重要性与紧迫性</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林业经济管理学科概述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林业经济学的定义与内涵</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林业经济学的研究范围包括林业生产、流通、分配、消费等环节的经济问题，以及林业政策和制度对林业发展的影响。</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林业经济学是研究林业资源开发、利用、保护、配置、管理等方面的经济关系和经济活动规律的学科。</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林业经济管理学科是林业科学的重要组成部分，对于促进林业可持续发展和生态文明建设具有重要意义。</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林业经济管理学科的研究成果可以为林业政策制定和决策提供科学依据，提高林业产业的经济效益和社会效益。</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林业经济管理学科的重要性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林业经济管理学科的发展历程可以追溯到20世纪50年代，随着国家对林业发展的重视和生态环境的保护，林业经济管理学科逐渐形成并得到了快速发展。</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近年来，随着生态文明建设和可持续发展的推进，林业经济管理学科的研究范围和深度不断扩大，涉及的领域也越来越广泛，包括森林资源管理、森林生态保护、森林旅游、林下经济等多个方面。</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林业经济管理学科的发展历程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林业经济管理学科建设现状及问题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833" r="15833"/>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2167" r="21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林业经济管理学科发展迅速，涵盖了林学、经济学、管理学等多个领域。</a:t>
            </a:r>
          </a:p>
        </p:txBody>
      </p:sp>
      <p:pic>
        <p:nvPicPr>
          <p:cNvPr id="5" name="Picture 5"/>
          <p:cNvPicPr>
            <a:picLocks noChangeAspect="1"/>
          </p:cNvPicPr>
          <p:nvPr/>
        </p:nvPicPr>
        <p:blipFill>
          <a:blip r:embed="rId4"/>
          <a:srcRect l="4625" r="4625"/>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学科建设逐步完善，形成了较为完整的教学、科研体系。</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学科交叉融合，推动了林业经济管理的创新发展。</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学科建设现状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216" r="17216"/>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18427" r="18427"/>
          <a:stretch>
            <a:fillRect/>
          </a:stretch>
        </p:blipFill>
        <p:spPr>
          <a:xfrm>
            <a:off x="3561055" y="1563009"/>
            <a:ext cx="2465519" cy="2459823"/>
          </a:xfrm>
          <a:prstGeom prst="rect">
            <a:avLst/>
          </a:prstGeom>
        </p:spPr>
      </p:pic>
      <p:pic>
        <p:nvPicPr>
          <p:cNvPr id="4" name="Picture 4"/>
          <p:cNvPicPr>
            <a:picLocks noChangeAspect="1"/>
          </p:cNvPicPr>
          <p:nvPr/>
        </p:nvPicPr>
        <p:blipFill>
          <a:blip r:embed="rId4"/>
          <a:srcRect l="16506" r="1650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l="17299" r="17299"/>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学科理论体系尚不完善，缺乏系统性的理论支撑。</a:t>
            </a:r>
            <a:endParaRPr lang="en-US" sz="1100"/>
          </a:p>
        </p:txBody>
      </p:sp>
      <p:sp>
        <p:nvSpPr>
          <p:cNvPr id="11" name="AutoShape 11"/>
          <p:cNvSpPr/>
          <p:nvPr/>
        </p:nvSpPr>
        <p:spPr>
          <a:xfrm>
            <a:off x="3586178" y="5054414"/>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学科实践应用能力不足，理论与实践的结合有待加强。</a:t>
            </a:r>
            <a:endParaRPr lang="en-US" sz="1100"/>
          </a:p>
        </p:txBody>
      </p:sp>
      <p:sp>
        <p:nvSpPr>
          <p:cNvPr id="12" name="AutoShape 12"/>
          <p:cNvSpPr/>
          <p:nvPr/>
        </p:nvSpPr>
        <p:spPr>
          <a:xfrm>
            <a:off x="6264374" y="5054414"/>
            <a:ext cx="2415273" cy="999925"/>
          </a:xfrm>
          <a:prstGeom prst="rect">
            <a:avLst/>
          </a:prstGeom>
          <a:noFill/>
        </p:spPr>
        <p:txBody>
          <a:bodyPr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学科人才培养模式单一，缺乏多元化、综合性的人才培养机制。</a:t>
            </a:r>
            <a:endParaRPr lang="en-US" sz="1100"/>
          </a:p>
        </p:txBody>
      </p:sp>
      <p:sp>
        <p:nvSpPr>
          <p:cNvPr id="13" name="AutoShape 13"/>
          <p:cNvSpPr/>
          <p:nvPr/>
        </p:nvSpPr>
        <p:spPr>
          <a:xfrm>
            <a:off x="8942570" y="5054414"/>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学科国际化水平较低，与国际接轨的速度较慢。</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存在的主要问题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加强林业经济管理学科建设的对策与建议</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建立林业经济管理学科理论体系</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结合我国林业经济发展和生态文明建设的需求，构建具有中国特色的林业经济管理学科理论框架，明确学科研究方向和目标。</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加强学科交叉融合</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鼓励不同学科背景的专家学者参与林业经济管理学科研究，促进学科交叉融合，拓展研究领域和视野。</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推进科技创新与成果转化</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加大对林业经济管理学科的科研投入，提高科研水平，推动科技成果转化，为林业经济发展提供强有力的科技支撑。</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加强学科理论研究与创新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根据林业经济管理学科的特点和发展趋势，优化课程设置，编写具有中国特色和时代特点的教材，注重理论与实践相结合。</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完善课程设置与教材建设</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通过引进和培养优秀人才，建设一支高水平的林业经济管理学科师资队伍，提高教学质量和效果。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加强师资队伍建设</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引入现代教学方法和手段，如案例分析、小组讨论、角色扮演等，增强学生的参与度和实际操作能力。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改进教学方法与手段</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提升学科教学质量与效果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https://d.book118.com/756052144150010102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2024-09-27T13:25:42.000</cp:lastPrinted>
  <dcterms:created xsi:type="dcterms:W3CDTF">2024-09-27T05:25:42Z</dcterms:created>
  <dcterms:modified xsi:type="dcterms:W3CDTF">2024-09-27T05:25:43Z</dcterms:modified>
</cp:coreProperties>
</file>