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ED344-9D0A-4C12-8CA3-1F656DF0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01463-CDB8-400A-9ADE-D0EB2BAED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D5D9D-3AF1-4EAF-9173-55390D5BD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9FF0A-9A16-4CD9-94F7-F18C46356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A6198-C2A5-477F-9D6B-DBA6D686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20EAA-A25A-4DBC-979A-2D3C4DDF4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A8D78-5E10-468F-AABD-9DEA02725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5C596-EBE3-4EB3-A739-98F80A1ED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16B87-3E8D-4DAF-AC2C-AEB3FD074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3A5D7-0928-49F8-8AFA-9CFD52EA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C9245-ABDA-4DE5-83C5-D2C30DB5B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54152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护理安全防范课件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常见护理安全隐患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护理安全防范措施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护理安全是指在护理工作中，确保患者安全、舒适，预防护理过程中发生的一切与护理有关的意外事故，避免护理工作中出现缺陷、差错和纠纷。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护理安全涉及患者的生命安全、身体健康和心理健康，是评价医院医疗质量的重要指标之一。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59" b="92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65" b="173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护理安全是提高患者满意度的关键因素之一，安全的护理服务能够增强患者的信任感和就医体验。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保障患者生命安全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护理安全直接关系到患者的生命安全，任何疏忽都可能给患者带来不可逆的伤害甚至死亡。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提升医院声誉和形象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护理安全是医院声誉和形象的重要体现，能够提高医院的社会认可度和综合竞争力。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由于护理人员紧缺，部分医院存在护士超负荷工作的情况，这增加了护理安全的风险。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护理人员紧缺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随着医疗技术的进步，患者的病情越来越复杂，对护理工作的要求也越来越高，给护理安全带来挑战。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患者病情复杂多变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458" r="11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由于社会环境和患者维权意识的提高，医疗纠纷呈增多趋势，给护理安全带来压力和挑战。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医疗纠纷增多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常见护理安全隐患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患者识别错误是护理工作中常见的安全隐患之一，可能导致给错药、做错手术等严重后果。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护士在接待患者时，应仔细核对患者的身份信息，包括姓名、年龄、性别、床号、住院号等，确保信息准确无误。同时，应使用两种以上的身份识别方式进行核对，如姓名、指纹、面部识别等。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患者识别错误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用药错误是护理工作中最常见的安全隐患之一，可能导致患者病情加重甚至死亡。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护士在给药时，应仔细核对药品名称、剂量、用法等信息，确保用药正确。同时，应遵循“三查七对”的原则，即操作前、操作中、操作后查对，核对床号、姓名、药名、浓度、剂量、用法和时间。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用药错误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操作失误可能导致患者受到不必要的伤害或并发症，影响治疗的效果。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护士在执行各项护理操作时，应严格按照操作规程进行，确保动作准确无误。同时，应加强技能培训和考核，提高护士的操作技能水平。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沟通障碍可能导致护患之间信息传递不畅，影响患者的治疗和护理效果。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护士应具备良好的沟通技巧和能力，与患者及其家属保持良好的沟通。同时，应使用简单易懂的语言，避免专业术语的使用，确保信息传递的准确性和有效性。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院内感染是医院常见的安全问题之一，可能导致患者病情加重甚至死亡。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护士应严格遵守消毒隔离制度，加强手卫生管理，减少交叉感染的风险。同时，应定期对病房和医疗器械进行清洁和消毒处理，保持环境清洁卫生。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护理安全防范措施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强调护理安全文化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通过宣传、教育等方式，强化护士对护理安全的认识，形成良好的护理安全文化氛围。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建立护理安全考核机制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对护士的护理安全意识和技能进行定期考核，确保其具备足够的护理安全能力。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定期开展护理安全培训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组织护士参加护理安全培训课程，提高其对护理安全的重视程度和应对能力。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提高护士安全意识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https://d.book118.com/756054152140010034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2024-09-03T22:15:37.393</cp:lastPrinted>
  <dcterms:created xsi:type="dcterms:W3CDTF">2024-09-03T14:15:37Z</dcterms:created>
  <dcterms:modified xsi:type="dcterms:W3CDTF">2024-09-03T14:15:39Z</dcterms:modified>
</cp:coreProperties>
</file>