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A09E4-206D-414F-833B-C9B04D22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B551E-1E37-467A-9604-A85649316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9AB7E-B3DC-42AC-8831-DF4292D1F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9B5CF-4D88-4E28-87D8-643BB32F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D1FDC-C184-400D-ACC9-9A1340A17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CFEA0-D43C-4E7E-AFA7-56419899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082F2-2F7C-4302-A3D9-EF098AD5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DDACA-B93A-414D-ACC3-3E98BCE6A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5C91C-1852-4D1A-BDB8-EAEDE482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68DF3-62D8-4323-B64B-0E6DC763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A0F21-8024-4AA9-B9FA-F68E8AF3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54233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如何打造企业管理四射的团队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如何打造高效团队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团队建设的重要性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确保团队目标与企业整体目标一致，通过团队的努力实现企业整体绩效的提升。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8" r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合理分配人力、物力和财力等资源，提高资源利用效率，推动团队绩效的提升。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加强团队成员之间的沟通与协作，形成合力，共同应对挑战，提升整体绩效。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提升企业整体绩效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培养团队成员的共同价值观和企业文化认同感，增强企业凝聚力。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建立有效的沟通机制，促进信息交流和情感沟通，增强团队成员之间的信任和合作。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组织多样化的团队活动，增进团队成员之间的了解和友谊，增强团队凝聚力。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增强企业凝聚力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为员工提供学习和发展的机会，提升其专业技能和综合素质。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激发员工的创新意识和创造力，培养其独立思考和解决问题的能力。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设立合理的奖励机制，激励员工发挥自身潜力，提升个人和团队的综合能力。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培养员工综合能力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团队建设的核心要素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3" r="125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768" r="1176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确保团队成员对目标的理解和认同，形成共同的努力方向。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将目标具体化、量化，以便评估团队进度和成果。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设定具有一定难度的目标，激发团队成员的积极性和创造力。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将大目标分解为阶段性小目标，便于团队成员逐步实现。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目标一致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目标可衡量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目标具有挑战性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多样化的沟通方式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286" r="1128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制定定期的团队会议、工作汇报等沟通制度，确保信息畅通。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鼓励团队成员积极表达意见和需求，认真倾听并理解他人的观点。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提供及时、具体的反馈，帮助团队成员了解工作表现和改进方向。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根据实际情况选择合适的沟通方式，如面对面、电话、邮件等。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58" r="162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了解团队成员的特长和优势，根据个人能力合理分配任务。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分析团队成员的优势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确保每个成员都清楚自己的职责范围和工作要求。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根据项目进展和团队成员表现，适时调整分工，发挥团队整体效能。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在分工的基础上，鼓励团队成员相互协作，共同完成任务。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分工与协作相结合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确保团队成员认同企业的价值观和文化，形成共同的行为准则。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价值观认同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通过培训、案例分享等方式，引导团队成员践行共同的价值观。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价值观引导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将企业价值观融入日常工作和团队活动中，使其成为团队的精神支柱。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价值观传承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将价值观纳入绩效评估体系，激励团队成员在工作中践行价值观。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价值观与绩效结合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共同的价值观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如何打造高效团队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https://d.book118.com/756054233032010042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2024-09-09T11:29:13.556</cp:lastPrinted>
  <dcterms:created xsi:type="dcterms:W3CDTF">2024-09-09T03:29:13Z</dcterms:created>
  <dcterms:modified xsi:type="dcterms:W3CDTF">2024-09-09T03:29:15Z</dcterms:modified>
</cp:coreProperties>
</file>